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468" r:id="rId3"/>
    <p:sldId id="3318" r:id="rId4"/>
    <p:sldId id="3309" r:id="rId5"/>
    <p:sldId id="3307" r:id="rId6"/>
    <p:sldId id="3310" r:id="rId7"/>
    <p:sldId id="3311" r:id="rId8"/>
    <p:sldId id="3312" r:id="rId9"/>
    <p:sldId id="3316" r:id="rId10"/>
    <p:sldId id="3320" r:id="rId11"/>
    <p:sldId id="3322" r:id="rId12"/>
    <p:sldId id="3323" r:id="rId13"/>
    <p:sldId id="3325"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01"/>
    <a:srgbClr val="35DFDC"/>
    <a:srgbClr val="15CBFB"/>
    <a:srgbClr val="B346E0"/>
    <a:srgbClr val="017AD6"/>
    <a:srgbClr val="00BA48"/>
    <a:srgbClr val="FF7800"/>
    <a:srgbClr val="FF3862"/>
    <a:srgbClr val="2E1E67"/>
    <a:srgbClr val="221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B2284-FD1C-4407-A41F-BE11430E4247}" v="3" dt="2025-05-06T22:36:46.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6" autoAdjust="0"/>
    <p:restoredTop sz="94660"/>
  </p:normalViewPr>
  <p:slideViewPr>
    <p:cSldViewPr snapToGrid="0">
      <p:cViewPr varScale="1">
        <p:scale>
          <a:sx n="70" d="100"/>
          <a:sy n="70" d="100"/>
        </p:scale>
        <p:origin x="1038" y="60"/>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A8EB2284-FD1C-4407-A41F-BE11430E4247}"/>
    <pc:docChg chg="addSld delSld modSld sldOrd">
      <pc:chgData name="Jolie Serrano Delgado" userId="d52b4219-5c60-4a0c-87ad-b1ec335c0c37" providerId="ADAL" clId="{A8EB2284-FD1C-4407-A41F-BE11430E4247}" dt="2025-05-06T22:36:57.993" v="7" actId="207"/>
      <pc:docMkLst>
        <pc:docMk/>
      </pc:docMkLst>
      <pc:sldChg chg="del">
        <pc:chgData name="Jolie Serrano Delgado" userId="d52b4219-5c60-4a0c-87ad-b1ec335c0c37" providerId="ADAL" clId="{A8EB2284-FD1C-4407-A41F-BE11430E4247}" dt="2025-05-06T22:36:52.578" v="6" actId="47"/>
        <pc:sldMkLst>
          <pc:docMk/>
          <pc:sldMk cId="3313802975" sldId="1772"/>
        </pc:sldMkLst>
      </pc:sldChg>
      <pc:sldChg chg="del">
        <pc:chgData name="Jolie Serrano Delgado" userId="d52b4219-5c60-4a0c-87ad-b1ec335c0c37" providerId="ADAL" clId="{A8EB2284-FD1C-4407-A41F-BE11430E4247}" dt="2025-05-06T22:36:38.670" v="1" actId="47"/>
        <pc:sldMkLst>
          <pc:docMk/>
          <pc:sldMk cId="3460216635" sldId="1778"/>
        </pc:sldMkLst>
      </pc:sldChg>
      <pc:sldChg chg="modSp add mod ord">
        <pc:chgData name="Jolie Serrano Delgado" userId="d52b4219-5c60-4a0c-87ad-b1ec335c0c37" providerId="ADAL" clId="{A8EB2284-FD1C-4407-A41F-BE11430E4247}" dt="2025-05-06T22:36:57.993" v="7" actId="207"/>
        <pc:sldMkLst>
          <pc:docMk/>
          <pc:sldMk cId="3573392034" sldId="1791"/>
        </pc:sldMkLst>
        <pc:spChg chg="mod">
          <ac:chgData name="Jolie Serrano Delgado" userId="d52b4219-5c60-4a0c-87ad-b1ec335c0c37" providerId="ADAL" clId="{A8EB2284-FD1C-4407-A41F-BE11430E4247}" dt="2025-05-06T22:36:57.993" v="7" actId="207"/>
          <ac:spMkLst>
            <pc:docMk/>
            <pc:sldMk cId="3573392034" sldId="1791"/>
            <ac:spMk id="7" creationId="{FA0AAE3D-72C1-B78D-34E3-44A78CF1DA1D}"/>
          </ac:spMkLst>
        </pc:spChg>
      </pc:sldChg>
      <pc:sldChg chg="modSp add">
        <pc:chgData name="Jolie Serrano Delgado" userId="d52b4219-5c60-4a0c-87ad-b1ec335c0c37" providerId="ADAL" clId="{A8EB2284-FD1C-4407-A41F-BE11430E4247}" dt="2025-05-06T22:36:46.579" v="3" actId="207"/>
        <pc:sldMkLst>
          <pc:docMk/>
          <pc:sldMk cId="0" sldId="4129"/>
        </pc:sldMkLst>
        <pc:spChg chg="mod">
          <ac:chgData name="Jolie Serrano Delgado" userId="d52b4219-5c60-4a0c-87ad-b1ec335c0c37" providerId="ADAL" clId="{A8EB2284-FD1C-4407-A41F-BE11430E4247}" dt="2025-05-06T22:36:46.579" v="3" actId="207"/>
          <ac:spMkLst>
            <pc:docMk/>
            <pc:sldMk cId="0" sldId="4129"/>
            <ac:spMk id="55309" creationId="{00000000-0000-0000-0000-000000000000}"/>
          </ac:spMkLst>
        </pc:spChg>
      </pc:sldChg>
      <pc:sldMasterChg chg="delSldLayout">
        <pc:chgData name="Jolie Serrano Delgado" userId="d52b4219-5c60-4a0c-87ad-b1ec335c0c37" providerId="ADAL" clId="{A8EB2284-FD1C-4407-A41F-BE11430E4247}" dt="2025-05-06T22:36:52.578" v="6" actId="47"/>
        <pc:sldMasterMkLst>
          <pc:docMk/>
          <pc:sldMasterMk cId="3968079979" sldId="2147483648"/>
        </pc:sldMasterMkLst>
        <pc:sldLayoutChg chg="del">
          <pc:chgData name="Jolie Serrano Delgado" userId="d52b4219-5c60-4a0c-87ad-b1ec335c0c37" providerId="ADAL" clId="{A8EB2284-FD1C-4407-A41F-BE11430E4247}" dt="2025-05-06T22:36:52.578" v="6" actId="47"/>
          <pc:sldLayoutMkLst>
            <pc:docMk/>
            <pc:sldMasterMk cId="3968079979" sldId="2147483648"/>
            <pc:sldLayoutMk cId="2586065029" sldId="2147483707"/>
          </pc:sldLayoutMkLst>
        </pc:sldLayoutChg>
        <pc:sldLayoutChg chg="del">
          <pc:chgData name="Jolie Serrano Delgado" userId="d52b4219-5c60-4a0c-87ad-b1ec335c0c37" providerId="ADAL" clId="{A8EB2284-FD1C-4407-A41F-BE11430E4247}" dt="2025-05-06T22:36:38.670" v="1" actId="47"/>
          <pc:sldLayoutMkLst>
            <pc:docMk/>
            <pc:sldMasterMk cId="3968079979" sldId="2147483648"/>
            <pc:sldLayoutMk cId="499554375" sldId="214748371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3"/>
            </a:solidFill>
            <a:ln>
              <a:noFill/>
            </a:ln>
            <a:effectLst/>
          </c:spPr>
          <c:cat>
            <c:numRef>
              <c:f>Sheet1!$A$2:$A$6</c:f>
              <c:numCache>
                <c:formatCode>m/d/yy</c:formatCode>
                <c:ptCount val="5"/>
                <c:pt idx="0">
                  <c:v>43384</c:v>
                </c:pt>
                <c:pt idx="1">
                  <c:v>43415</c:v>
                </c:pt>
                <c:pt idx="2">
                  <c:v>43445</c:v>
                </c:pt>
                <c:pt idx="3">
                  <c:v>43476</c:v>
                </c:pt>
                <c:pt idx="4">
                  <c:v>43507</c:v>
                </c:pt>
              </c:numCache>
            </c:numRef>
          </c:cat>
          <c:val>
            <c:numRef>
              <c:f>Sheet1!$B$2:$B$6</c:f>
              <c:numCache>
                <c:formatCode>General</c:formatCode>
                <c:ptCount val="5"/>
                <c:pt idx="0">
                  <c:v>2</c:v>
                </c:pt>
                <c:pt idx="1">
                  <c:v>35</c:v>
                </c:pt>
                <c:pt idx="2">
                  <c:v>43</c:v>
                </c:pt>
                <c:pt idx="3">
                  <c:v>21</c:v>
                </c:pt>
                <c:pt idx="4">
                  <c:v>19</c:v>
                </c:pt>
              </c:numCache>
            </c:numRef>
          </c:val>
          <c:extLst>
            <c:ext xmlns:c16="http://schemas.microsoft.com/office/drawing/2014/chart" uri="{C3380CC4-5D6E-409C-BE32-E72D297353CC}">
              <c16:uniqueId val="{00000000-6BA1-9F4A-9FC6-408191DE29F2}"/>
            </c:ext>
          </c:extLst>
        </c:ser>
        <c:dLbls>
          <c:showLegendKey val="0"/>
          <c:showVal val="0"/>
          <c:showCatName val="0"/>
          <c:showSerName val="0"/>
          <c:showPercent val="0"/>
          <c:showBubbleSize val="0"/>
        </c:dLbls>
        <c:axId val="1016129680"/>
        <c:axId val="1016912048"/>
      </c:areaChart>
      <c:dateAx>
        <c:axId val="1016129680"/>
        <c:scaling>
          <c:orientation val="minMax"/>
        </c:scaling>
        <c:delete val="1"/>
        <c:axPos val="b"/>
        <c:numFmt formatCode="m/d/yy" sourceLinked="1"/>
        <c:majorTickMark val="out"/>
        <c:minorTickMark val="none"/>
        <c:tickLblPos val="nextTo"/>
        <c:crossAx val="1016912048"/>
        <c:crosses val="autoZero"/>
        <c:auto val="1"/>
        <c:lblOffset val="100"/>
        <c:baseTimeUnit val="months"/>
      </c:dateAx>
      <c:valAx>
        <c:axId val="1016912048"/>
        <c:scaling>
          <c:orientation val="minMax"/>
        </c:scaling>
        <c:delete val="1"/>
        <c:axPos val="l"/>
        <c:numFmt formatCode="General" sourceLinked="1"/>
        <c:majorTickMark val="none"/>
        <c:minorTickMark val="none"/>
        <c:tickLblPos val="nextTo"/>
        <c:crossAx val="101612968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4DA1-574D-978A-B1D389BFD056}"/>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1-9175-AB4A-904A-52ADF5E24983}"/>
              </c:ext>
            </c:extLst>
          </c:dPt>
          <c:cat>
            <c:strRef>
              <c:f>Sheet1!$A$2:$A$3</c:f>
              <c:strCache>
                <c:ptCount val="2"/>
                <c:pt idx="0">
                  <c:v>YES</c:v>
                </c:pt>
                <c:pt idx="1">
                  <c:v>NO</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0-9175-AB4A-904A-52ADF5E249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4DA1-574D-978A-B1D389BFD056}"/>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1-9175-AB4A-904A-52ADF5E24983}"/>
              </c:ext>
            </c:extLst>
          </c:dPt>
          <c:cat>
            <c:strRef>
              <c:f>Sheet1!$A$2:$A$3</c:f>
              <c:strCache>
                <c:ptCount val="2"/>
                <c:pt idx="0">
                  <c:v>YES</c:v>
                </c:pt>
                <c:pt idx="1">
                  <c:v>NO</c:v>
                </c:pt>
              </c:strCache>
            </c:strRef>
          </c:cat>
          <c:val>
            <c:numRef>
              <c:f>Sheet1!$B$2:$B$3</c:f>
              <c:numCache>
                <c:formatCode>General</c:formatCode>
                <c:ptCount val="2"/>
                <c:pt idx="0">
                  <c:v>66</c:v>
                </c:pt>
                <c:pt idx="1">
                  <c:v>34</c:v>
                </c:pt>
              </c:numCache>
            </c:numRef>
          </c:val>
          <c:extLst>
            <c:ext xmlns:c16="http://schemas.microsoft.com/office/drawing/2014/chart" uri="{C3380CC4-5D6E-409C-BE32-E72D297353CC}">
              <c16:uniqueId val="{00000000-9175-AB4A-904A-52ADF5E249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4DA1-574D-978A-B1D389BFD056}"/>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1-9175-AB4A-904A-52ADF5E24983}"/>
              </c:ext>
            </c:extLst>
          </c:dPt>
          <c:cat>
            <c:strRef>
              <c:f>Sheet1!$A$2:$A$3</c:f>
              <c:strCache>
                <c:ptCount val="2"/>
                <c:pt idx="0">
                  <c:v>YES</c:v>
                </c:pt>
                <c:pt idx="1">
                  <c:v>NO</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9175-AB4A-904A-52ADF5E249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WORTH</c:v>
                </c:pt>
              </c:strCache>
            </c:strRef>
          </c:tx>
          <c:spPr>
            <a:ln w="38100" cap="rnd">
              <a:solidFill>
                <a:schemeClr val="bg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4.3</c:v>
                </c:pt>
                <c:pt idx="1">
                  <c:v>2.5</c:v>
                </c:pt>
                <c:pt idx="2">
                  <c:v>3.5</c:v>
                </c:pt>
                <c:pt idx="3">
                  <c:v>4.5</c:v>
                </c:pt>
                <c:pt idx="4">
                  <c:v>3.5</c:v>
                </c:pt>
                <c:pt idx="5">
                  <c:v>4.3</c:v>
                </c:pt>
              </c:numCache>
            </c:numRef>
          </c:val>
          <c:smooth val="0"/>
          <c:extLst>
            <c:ext xmlns:c16="http://schemas.microsoft.com/office/drawing/2014/chart" uri="{C3380CC4-5D6E-409C-BE32-E72D297353CC}">
              <c16:uniqueId val="{00000000-0933-2743-89A6-3DDF21413467}"/>
            </c:ext>
          </c:extLst>
        </c:ser>
        <c:dLbls>
          <c:showLegendKey val="0"/>
          <c:showVal val="0"/>
          <c:showCatName val="0"/>
          <c:showSerName val="0"/>
          <c:showPercent val="0"/>
          <c:showBubbleSize val="0"/>
        </c:dLbls>
        <c:smooth val="0"/>
        <c:axId val="769503088"/>
        <c:axId val="769504768"/>
      </c:lineChart>
      <c:catAx>
        <c:axId val="7695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Poppins" pitchFamily="2" charset="77"/>
                <a:ea typeface="+mn-ea"/>
                <a:cs typeface="Poppins" pitchFamily="2" charset="77"/>
              </a:defRPr>
            </a:pPr>
            <a:endParaRPr lang="en-CO"/>
          </a:p>
        </c:txPr>
        <c:crossAx val="769504768"/>
        <c:crosses val="autoZero"/>
        <c:auto val="1"/>
        <c:lblAlgn val="ctr"/>
        <c:lblOffset val="100"/>
        <c:noMultiLvlLbl val="0"/>
      </c:catAx>
      <c:valAx>
        <c:axId val="769504768"/>
        <c:scaling>
          <c:orientation val="minMax"/>
        </c:scaling>
        <c:delete val="1"/>
        <c:axPos val="l"/>
        <c:numFmt formatCode="General" sourceLinked="1"/>
        <c:majorTickMark val="none"/>
        <c:minorTickMark val="none"/>
        <c:tickLblPos val="nextTo"/>
        <c:crossAx val="76950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WORTH</c:v>
                </c:pt>
              </c:strCache>
            </c:strRef>
          </c:tx>
          <c:spPr>
            <a:solidFill>
              <a:schemeClr val="bg1"/>
            </a:solidFill>
            <a:ln>
              <a:noFill/>
            </a:ln>
            <a:effectLst/>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4.3</c:v>
                </c:pt>
                <c:pt idx="1">
                  <c:v>2.5</c:v>
                </c:pt>
                <c:pt idx="2">
                  <c:v>3.5</c:v>
                </c:pt>
                <c:pt idx="3">
                  <c:v>4.5</c:v>
                </c:pt>
                <c:pt idx="4">
                  <c:v>5.0999999999999996</c:v>
                </c:pt>
                <c:pt idx="5">
                  <c:v>6.5</c:v>
                </c:pt>
              </c:numCache>
            </c:numRef>
          </c:val>
          <c:extLst>
            <c:ext xmlns:c16="http://schemas.microsoft.com/office/drawing/2014/chart" uri="{C3380CC4-5D6E-409C-BE32-E72D297353CC}">
              <c16:uniqueId val="{00000000-831E-CF44-AE2D-C3D21EACCE4B}"/>
            </c:ext>
          </c:extLst>
        </c:ser>
        <c:dLbls>
          <c:showLegendKey val="0"/>
          <c:showVal val="0"/>
          <c:showCatName val="0"/>
          <c:showSerName val="0"/>
          <c:showPercent val="0"/>
          <c:showBubbleSize val="0"/>
        </c:dLbls>
        <c:gapWidth val="219"/>
        <c:overlap val="-27"/>
        <c:axId val="780560352"/>
        <c:axId val="768661936"/>
      </c:barChart>
      <c:catAx>
        <c:axId val="7805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Poppins" pitchFamily="2" charset="77"/>
                <a:ea typeface="+mn-ea"/>
                <a:cs typeface="Poppins" pitchFamily="2" charset="77"/>
              </a:defRPr>
            </a:pPr>
            <a:endParaRPr lang="en-CO"/>
          </a:p>
        </c:txPr>
        <c:crossAx val="768661936"/>
        <c:crosses val="autoZero"/>
        <c:auto val="1"/>
        <c:lblAlgn val="ctr"/>
        <c:lblOffset val="100"/>
        <c:noMultiLvlLbl val="0"/>
      </c:catAx>
      <c:valAx>
        <c:axId val="768661936"/>
        <c:scaling>
          <c:orientation val="minMax"/>
        </c:scaling>
        <c:delete val="1"/>
        <c:axPos val="l"/>
        <c:numFmt formatCode="General" sourceLinked="1"/>
        <c:majorTickMark val="none"/>
        <c:minorTickMark val="none"/>
        <c:tickLblPos val="nextTo"/>
        <c:crossAx val="7805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432E-3D49-9943-0425AD308215}"/>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2-432E-3D49-9943-0425AD308215}"/>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3-432E-3D49-9943-0425AD308215}"/>
              </c:ext>
            </c:extLst>
          </c:dPt>
          <c:dPt>
            <c:idx val="3"/>
            <c:bubble3D val="0"/>
            <c:spPr>
              <a:solidFill>
                <a:schemeClr val="bg1">
                  <a:lumMod val="50000"/>
                </a:schemeClr>
              </a:solidFill>
              <a:ln w="19050">
                <a:noFill/>
              </a:ln>
              <a:effectLst/>
            </c:spPr>
            <c:extLst>
              <c:ext xmlns:c16="http://schemas.microsoft.com/office/drawing/2014/chart" uri="{C3380CC4-5D6E-409C-BE32-E72D297353CC}">
                <c16:uniqueId val="{00000004-432E-3D49-9943-0425AD30821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2E-3D49-9943-0425AD3082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8576617192"/>
          <c:y val="0"/>
          <c:w val="0.87698871423382807"/>
          <c:h val="1"/>
        </c:manualLayout>
      </c:layout>
      <c:barChart>
        <c:barDir val="bar"/>
        <c:grouping val="stacked"/>
        <c:varyColors val="0"/>
        <c:ser>
          <c:idx val="0"/>
          <c:order val="0"/>
          <c:tx>
            <c:strRef>
              <c:f>Sheet1!$B$1</c:f>
              <c:strCache>
                <c:ptCount val="1"/>
                <c:pt idx="0">
                  <c:v>COST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Text</c:v>
                </c:pt>
                <c:pt idx="1">
                  <c:v>Sample Text</c:v>
                </c:pt>
                <c:pt idx="2">
                  <c:v>Sample Text</c:v>
                </c:pt>
                <c:pt idx="3">
                  <c:v>Sample Text</c:v>
                </c:pt>
              </c:strCache>
            </c:strRef>
          </c:cat>
          <c:val>
            <c:numRef>
              <c:f>Sheet1!$B$2:$B$5</c:f>
              <c:numCache>
                <c:formatCode>General</c:formatCode>
                <c:ptCount val="4"/>
                <c:pt idx="0">
                  <c:v>4.5</c:v>
                </c:pt>
                <c:pt idx="1">
                  <c:v>3.5</c:v>
                </c:pt>
                <c:pt idx="2">
                  <c:v>2.5</c:v>
                </c:pt>
                <c:pt idx="3">
                  <c:v>4.3</c:v>
                </c:pt>
              </c:numCache>
            </c:numRef>
          </c:val>
          <c:extLst>
            <c:ext xmlns:c16="http://schemas.microsoft.com/office/drawing/2014/chart" uri="{C3380CC4-5D6E-409C-BE32-E72D297353CC}">
              <c16:uniqueId val="{00000000-A02A-1F4D-9CE4-208EC4489836}"/>
            </c:ext>
          </c:extLst>
        </c:ser>
        <c:ser>
          <c:idx val="1"/>
          <c:order val="1"/>
          <c:tx>
            <c:strRef>
              <c:f>Sheet1!$C$1</c:f>
              <c:strCache>
                <c:ptCount val="1"/>
                <c:pt idx="0">
                  <c:v>REVENUE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Text</c:v>
                </c:pt>
                <c:pt idx="1">
                  <c:v>Sample Text</c:v>
                </c:pt>
                <c:pt idx="2">
                  <c:v>Sample Text</c:v>
                </c:pt>
                <c:pt idx="3">
                  <c:v>Sample Text</c:v>
                </c:pt>
              </c:strCache>
            </c:strRef>
          </c:cat>
          <c:val>
            <c:numRef>
              <c:f>Sheet1!$C$2:$C$5</c:f>
              <c:numCache>
                <c:formatCode>General</c:formatCode>
                <c:ptCount val="4"/>
                <c:pt idx="0">
                  <c:v>2.8</c:v>
                </c:pt>
                <c:pt idx="1">
                  <c:v>1.8</c:v>
                </c:pt>
                <c:pt idx="2">
                  <c:v>4.4000000000000004</c:v>
                </c:pt>
                <c:pt idx="3">
                  <c:v>2.4</c:v>
                </c:pt>
              </c:numCache>
            </c:numRef>
          </c:val>
          <c:extLst>
            <c:ext xmlns:c16="http://schemas.microsoft.com/office/drawing/2014/chart" uri="{C3380CC4-5D6E-409C-BE32-E72D297353CC}">
              <c16:uniqueId val="{00000001-A02A-1F4D-9CE4-208EC4489836}"/>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Text</c:v>
                </c:pt>
                <c:pt idx="1">
                  <c:v>Sample Text</c:v>
                </c:pt>
                <c:pt idx="2">
                  <c:v>Sample Text</c:v>
                </c:pt>
                <c:pt idx="3">
                  <c:v>Sample Text</c:v>
                </c:pt>
              </c:strCache>
            </c:strRef>
          </c:cat>
          <c:val>
            <c:numRef>
              <c:f>Sheet1!$D$2:$D$5</c:f>
              <c:numCache>
                <c:formatCode>General</c:formatCode>
                <c:ptCount val="4"/>
                <c:pt idx="0">
                  <c:v>5</c:v>
                </c:pt>
                <c:pt idx="1">
                  <c:v>3</c:v>
                </c:pt>
                <c:pt idx="2">
                  <c:v>2</c:v>
                </c:pt>
                <c:pt idx="3">
                  <c:v>2</c:v>
                </c:pt>
              </c:numCache>
            </c:numRef>
          </c:val>
          <c:extLst>
            <c:ext xmlns:c16="http://schemas.microsoft.com/office/drawing/2014/chart" uri="{C3380CC4-5D6E-409C-BE32-E72D297353CC}">
              <c16:uniqueId val="{00000002-A02A-1F4D-9CE4-208EC4489836}"/>
            </c:ext>
          </c:extLst>
        </c:ser>
        <c:dLbls>
          <c:dLblPos val="ctr"/>
          <c:showLegendKey val="0"/>
          <c:showVal val="1"/>
          <c:showCatName val="0"/>
          <c:showSerName val="0"/>
          <c:showPercent val="0"/>
          <c:showBubbleSize val="0"/>
        </c:dLbls>
        <c:gapWidth val="70"/>
        <c:overlap val="100"/>
        <c:axId val="782145072"/>
        <c:axId val="782919328"/>
      </c:barChart>
      <c:catAx>
        <c:axId val="782145072"/>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82919328"/>
        <c:crosses val="autoZero"/>
        <c:auto val="1"/>
        <c:lblAlgn val="ctr"/>
        <c:lblOffset val="100"/>
        <c:noMultiLvlLbl val="0"/>
      </c:catAx>
      <c:valAx>
        <c:axId val="782919328"/>
        <c:scaling>
          <c:orientation val="minMax"/>
        </c:scaling>
        <c:delete val="1"/>
        <c:axPos val="b"/>
        <c:numFmt formatCode="General" sourceLinked="1"/>
        <c:majorTickMark val="none"/>
        <c:minorTickMark val="none"/>
        <c:tickLblPos val="nextTo"/>
        <c:crossAx val="78214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NET WORTH</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10E-3C45-B89E-7673801DAA8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10E-3C45-B89E-7673801DAA8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10E-3C45-B89E-7673801DAA8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10E-3C45-B89E-7673801DAA8F}"/>
              </c:ext>
            </c:extLst>
          </c:dPt>
          <c:cat>
            <c:strRef>
              <c:f>Sheet1!$A$2:$A$5</c:f>
              <c:strCache>
                <c:ptCount val="4"/>
                <c:pt idx="0">
                  <c:v>Sample Text</c:v>
                </c:pt>
                <c:pt idx="1">
                  <c:v>Sample Text</c:v>
                </c:pt>
                <c:pt idx="2">
                  <c:v>Sample Text</c:v>
                </c:pt>
                <c:pt idx="3">
                  <c:v>Sample Text</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F10E-3C45-B89E-7673801DAA8F}"/>
            </c:ext>
          </c:extLst>
        </c:ser>
        <c:dLbls>
          <c:showLegendKey val="0"/>
          <c:showVal val="0"/>
          <c:showCatName val="0"/>
          <c:showSerName val="0"/>
          <c:showPercent val="0"/>
          <c:showBubbleSize val="0"/>
        </c:dLbls>
        <c:gapWidth val="60"/>
        <c:overlap val="28"/>
        <c:axId val="780560352"/>
        <c:axId val="768661936"/>
      </c:barChart>
      <c:catAx>
        <c:axId val="780560352"/>
        <c:scaling>
          <c:orientation val="minMax"/>
        </c:scaling>
        <c:delete val="1"/>
        <c:axPos val="b"/>
        <c:numFmt formatCode="General" sourceLinked="1"/>
        <c:majorTickMark val="none"/>
        <c:minorTickMark val="none"/>
        <c:tickLblPos val="nextTo"/>
        <c:crossAx val="768661936"/>
        <c:crosses val="autoZero"/>
        <c:auto val="1"/>
        <c:lblAlgn val="ctr"/>
        <c:lblOffset val="100"/>
        <c:noMultiLvlLbl val="0"/>
      </c:catAx>
      <c:valAx>
        <c:axId val="768661936"/>
        <c:scaling>
          <c:orientation val="minMax"/>
        </c:scaling>
        <c:delete val="0"/>
        <c:axPos val="l"/>
        <c:majorGridlines>
          <c:spPr>
            <a:ln w="9525" cap="flat" cmpd="sng" algn="ctr">
              <a:solidFill>
                <a:schemeClr val="bg1"/>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805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NET WORTH</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10E-3C45-B89E-7673801DAA8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10E-3C45-B89E-7673801DAA8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10E-3C45-B89E-7673801DAA8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10E-3C45-B89E-7673801DAA8F}"/>
              </c:ext>
            </c:extLst>
          </c:dPt>
          <c:cat>
            <c:strRef>
              <c:f>Sheet1!$A$2:$A$5</c:f>
              <c:strCache>
                <c:ptCount val="4"/>
                <c:pt idx="0">
                  <c:v>Sample Text</c:v>
                </c:pt>
                <c:pt idx="1">
                  <c:v>Sample Text</c:v>
                </c:pt>
                <c:pt idx="2">
                  <c:v>Sample Text</c:v>
                </c:pt>
                <c:pt idx="3">
                  <c:v>Sample Text</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F10E-3C45-B89E-7673801DAA8F}"/>
            </c:ext>
          </c:extLst>
        </c:ser>
        <c:dLbls>
          <c:showLegendKey val="0"/>
          <c:showVal val="0"/>
          <c:showCatName val="0"/>
          <c:showSerName val="0"/>
          <c:showPercent val="0"/>
          <c:showBubbleSize val="0"/>
        </c:dLbls>
        <c:gapWidth val="60"/>
        <c:overlap val="28"/>
        <c:axId val="780560352"/>
        <c:axId val="768661936"/>
      </c:barChart>
      <c:catAx>
        <c:axId val="780560352"/>
        <c:scaling>
          <c:orientation val="minMax"/>
        </c:scaling>
        <c:delete val="1"/>
        <c:axPos val="b"/>
        <c:numFmt formatCode="General" sourceLinked="1"/>
        <c:majorTickMark val="none"/>
        <c:minorTickMark val="none"/>
        <c:tickLblPos val="nextTo"/>
        <c:crossAx val="768661936"/>
        <c:crosses val="autoZero"/>
        <c:auto val="1"/>
        <c:lblAlgn val="ctr"/>
        <c:lblOffset val="100"/>
        <c:noMultiLvlLbl val="0"/>
      </c:catAx>
      <c:valAx>
        <c:axId val="768661936"/>
        <c:scaling>
          <c:orientation val="minMax"/>
        </c:scaling>
        <c:delete val="0"/>
        <c:axPos val="l"/>
        <c:majorGridlines>
          <c:spPr>
            <a:ln w="9525" cap="flat" cmpd="sng" algn="ctr">
              <a:solidFill>
                <a:schemeClr val="bg1"/>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805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C4E-0847-A7EA-0A67E72608DB}"/>
              </c:ext>
            </c:extLst>
          </c:dPt>
          <c:dPt>
            <c:idx val="1"/>
            <c:bubble3D val="0"/>
            <c:spPr>
              <a:solidFill>
                <a:schemeClr val="accent2"/>
              </a:solidFill>
              <a:ln w="19050">
                <a:noFill/>
              </a:ln>
              <a:effectLst/>
            </c:spPr>
            <c:extLst>
              <c:ext xmlns:c16="http://schemas.microsoft.com/office/drawing/2014/chart" uri="{C3380CC4-5D6E-409C-BE32-E72D297353CC}">
                <c16:uniqueId val="{00000003-0C4E-0847-A7EA-0A67E72608DB}"/>
              </c:ext>
            </c:extLst>
          </c:dPt>
          <c:dPt>
            <c:idx val="2"/>
            <c:bubble3D val="0"/>
            <c:spPr>
              <a:solidFill>
                <a:schemeClr val="accent3"/>
              </a:solidFill>
              <a:ln w="19050">
                <a:noFill/>
              </a:ln>
              <a:effectLst/>
            </c:spPr>
            <c:extLst>
              <c:ext xmlns:c16="http://schemas.microsoft.com/office/drawing/2014/chart" uri="{C3380CC4-5D6E-409C-BE32-E72D297353CC}">
                <c16:uniqueId val="{00000005-0C4E-0847-A7EA-0A67E72608DB}"/>
              </c:ext>
            </c:extLst>
          </c:dPt>
          <c:dPt>
            <c:idx val="3"/>
            <c:bubble3D val="0"/>
            <c:spPr>
              <a:solidFill>
                <a:schemeClr val="accent4"/>
              </a:solidFill>
              <a:ln w="19050">
                <a:noFill/>
              </a:ln>
              <a:effectLst/>
            </c:spPr>
            <c:extLst>
              <c:ext xmlns:c16="http://schemas.microsoft.com/office/drawing/2014/chart" uri="{C3380CC4-5D6E-409C-BE32-E72D297353CC}">
                <c16:uniqueId val="{00000007-0C4E-0847-A7EA-0A67E72608D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C4E-0847-A7EA-0A67E72608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43384</c:v>
                </c:pt>
                <c:pt idx="1">
                  <c:v>43415</c:v>
                </c:pt>
                <c:pt idx="2">
                  <c:v>43445</c:v>
                </c:pt>
                <c:pt idx="3">
                  <c:v>43476</c:v>
                </c:pt>
                <c:pt idx="4">
                  <c:v>43507</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6BA1-9F4A-9FC6-408191DE29F2}"/>
            </c:ext>
          </c:extLst>
        </c:ser>
        <c:dLbls>
          <c:showLegendKey val="0"/>
          <c:showVal val="0"/>
          <c:showCatName val="0"/>
          <c:showSerName val="0"/>
          <c:showPercent val="0"/>
          <c:showBubbleSize val="0"/>
        </c:dLbls>
        <c:axId val="1016129680"/>
        <c:axId val="1016912048"/>
      </c:areaChart>
      <c:dateAx>
        <c:axId val="1016129680"/>
        <c:scaling>
          <c:orientation val="minMax"/>
        </c:scaling>
        <c:delete val="1"/>
        <c:axPos val="b"/>
        <c:numFmt formatCode="m/d/yy" sourceLinked="1"/>
        <c:majorTickMark val="out"/>
        <c:minorTickMark val="none"/>
        <c:tickLblPos val="nextTo"/>
        <c:crossAx val="1016912048"/>
        <c:crosses val="autoZero"/>
        <c:auto val="1"/>
        <c:lblOffset val="100"/>
        <c:baseTimeUnit val="months"/>
      </c:dateAx>
      <c:valAx>
        <c:axId val="1016912048"/>
        <c:scaling>
          <c:orientation val="minMax"/>
        </c:scaling>
        <c:delete val="1"/>
        <c:axPos val="l"/>
        <c:numFmt formatCode="General" sourceLinked="1"/>
        <c:majorTickMark val="none"/>
        <c:minorTickMark val="none"/>
        <c:tickLblPos val="nextTo"/>
        <c:crossAx val="101612968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WORTH</c:v>
                </c:pt>
              </c:strCache>
            </c:strRef>
          </c:tx>
          <c:spPr>
            <a:ln w="38100" cap="rnd">
              <a:solidFill>
                <a:schemeClr val="accent1"/>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085-5145-9EF1-F463F92A7646}"/>
            </c:ext>
          </c:extLst>
        </c:ser>
        <c:ser>
          <c:idx val="1"/>
          <c:order val="1"/>
          <c:tx>
            <c:strRef>
              <c:f>Sheet1!$C$1</c:f>
              <c:strCache>
                <c:ptCount val="1"/>
                <c:pt idx="0">
                  <c:v>Series 2</c:v>
                </c:pt>
              </c:strCache>
            </c:strRef>
          </c:tx>
          <c:spPr>
            <a:ln w="38100" cap="rnd">
              <a:solidFill>
                <a:schemeClr val="accent2"/>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085-5145-9EF1-F463F92A7646}"/>
            </c:ext>
          </c:extLst>
        </c:ser>
        <c:ser>
          <c:idx val="2"/>
          <c:order val="2"/>
          <c:tx>
            <c:strRef>
              <c:f>Sheet1!$D$1</c:f>
              <c:strCache>
                <c:ptCount val="1"/>
                <c:pt idx="0">
                  <c:v>Series 3</c:v>
                </c:pt>
              </c:strCache>
            </c:strRef>
          </c:tx>
          <c:spPr>
            <a:ln w="38100" cap="rnd">
              <a:solidFill>
                <a:schemeClr val="accent3"/>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085-5145-9EF1-F463F92A7646}"/>
            </c:ext>
          </c:extLst>
        </c:ser>
        <c:dLbls>
          <c:showLegendKey val="0"/>
          <c:showVal val="0"/>
          <c:showCatName val="0"/>
          <c:showSerName val="0"/>
          <c:showPercent val="0"/>
          <c:showBubbleSize val="0"/>
        </c:dLbls>
        <c:smooth val="0"/>
        <c:axId val="769503088"/>
        <c:axId val="769504768"/>
      </c:lineChart>
      <c:catAx>
        <c:axId val="769503088"/>
        <c:scaling>
          <c:orientation val="minMax"/>
        </c:scaling>
        <c:delete val="1"/>
        <c:axPos val="b"/>
        <c:numFmt formatCode="General" sourceLinked="1"/>
        <c:majorTickMark val="none"/>
        <c:minorTickMark val="none"/>
        <c:tickLblPos val="nextTo"/>
        <c:crossAx val="769504768"/>
        <c:crosses val="autoZero"/>
        <c:auto val="1"/>
        <c:lblAlgn val="ctr"/>
        <c:lblOffset val="100"/>
        <c:noMultiLvlLbl val="0"/>
      </c:catAx>
      <c:valAx>
        <c:axId val="769504768"/>
        <c:scaling>
          <c:orientation val="minMax"/>
        </c:scaling>
        <c:delete val="1"/>
        <c:axPos val="l"/>
        <c:majorGridlines>
          <c:spPr>
            <a:ln w="9525" cap="flat" cmpd="sng" algn="ctr">
              <a:solidFill>
                <a:schemeClr val="bg1"/>
              </a:solidFill>
              <a:round/>
            </a:ln>
            <a:effectLst/>
          </c:spPr>
        </c:majorGridlines>
        <c:minorGridlines>
          <c:spPr>
            <a:ln w="9525" cap="flat" cmpd="sng" algn="ctr">
              <a:noFill/>
              <a:round/>
            </a:ln>
            <a:effectLst/>
          </c:spPr>
        </c:minorGridlines>
        <c:numFmt formatCode="General" sourceLinked="1"/>
        <c:majorTickMark val="none"/>
        <c:minorTickMark val="none"/>
        <c:tickLblPos val="nextTo"/>
        <c:crossAx val="76950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extLst>
            <c:ext xmlns:c16="http://schemas.microsoft.com/office/drawing/2014/chart" uri="{C3380CC4-5D6E-409C-BE32-E72D297353CC}">
              <c16:uniqueId val="{00000000-50FF-A14A-900E-371AB89CD36D}"/>
            </c:ext>
          </c:extLst>
        </c:ser>
        <c:ser>
          <c:idx val="1"/>
          <c:order val="1"/>
          <c:tx>
            <c:strRef>
              <c:f>Sheet1!$C$1</c:f>
              <c:strCache>
                <c:ptCount val="1"/>
                <c:pt idx="0">
                  <c:v>Series 2</c:v>
                </c:pt>
              </c:strCache>
            </c:strRef>
          </c:tx>
          <c:spPr>
            <a:solidFill>
              <a:schemeClr val="accent2"/>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Sheet1!$C$2:$C$11</c:f>
              <c:numCache>
                <c:formatCode>General</c:formatCode>
                <c:ptCount val="10"/>
                <c:pt idx="0">
                  <c:v>12</c:v>
                </c:pt>
                <c:pt idx="1">
                  <c:v>12</c:v>
                </c:pt>
                <c:pt idx="2">
                  <c:v>12</c:v>
                </c:pt>
                <c:pt idx="3">
                  <c:v>21</c:v>
                </c:pt>
                <c:pt idx="4">
                  <c:v>28</c:v>
                </c:pt>
                <c:pt idx="5">
                  <c:v>73</c:v>
                </c:pt>
                <c:pt idx="6">
                  <c:v>26</c:v>
                </c:pt>
                <c:pt idx="7">
                  <c:v>45</c:v>
                </c:pt>
                <c:pt idx="8">
                  <c:v>96</c:v>
                </c:pt>
                <c:pt idx="9">
                  <c:v>21</c:v>
                </c:pt>
              </c:numCache>
            </c:numRef>
          </c:val>
          <c:extLst>
            <c:ext xmlns:c16="http://schemas.microsoft.com/office/drawing/2014/chart" uri="{C3380CC4-5D6E-409C-BE32-E72D297353CC}">
              <c16:uniqueId val="{00000001-50FF-A14A-900E-371AB89CD36D}"/>
            </c:ext>
          </c:extLst>
        </c:ser>
        <c:ser>
          <c:idx val="2"/>
          <c:order val="2"/>
          <c:tx>
            <c:strRef>
              <c:f>Sheet1!$D$1</c:f>
              <c:strCache>
                <c:ptCount val="1"/>
                <c:pt idx="0">
                  <c:v>Series 3</c:v>
                </c:pt>
              </c:strCache>
            </c:strRef>
          </c:tx>
          <c:spPr>
            <a:solidFill>
              <a:schemeClr val="accent3"/>
            </a:solidFill>
            <a:ln w="25400">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Sheet1!$D$2:$D$11</c:f>
              <c:numCache>
                <c:formatCode>General</c:formatCode>
                <c:ptCount val="10"/>
                <c:pt idx="0">
                  <c:v>73</c:v>
                </c:pt>
                <c:pt idx="1">
                  <c:v>26</c:v>
                </c:pt>
                <c:pt idx="2">
                  <c:v>45</c:v>
                </c:pt>
                <c:pt idx="3">
                  <c:v>96</c:v>
                </c:pt>
                <c:pt idx="4">
                  <c:v>21</c:v>
                </c:pt>
                <c:pt idx="5">
                  <c:v>12</c:v>
                </c:pt>
                <c:pt idx="6">
                  <c:v>12</c:v>
                </c:pt>
                <c:pt idx="7">
                  <c:v>12</c:v>
                </c:pt>
                <c:pt idx="8">
                  <c:v>21</c:v>
                </c:pt>
                <c:pt idx="9">
                  <c:v>28</c:v>
                </c:pt>
              </c:numCache>
            </c:numRef>
          </c:val>
          <c:extLst>
            <c:ext xmlns:c16="http://schemas.microsoft.com/office/drawing/2014/chart" uri="{C3380CC4-5D6E-409C-BE32-E72D297353CC}">
              <c16:uniqueId val="{00000002-50FF-A14A-900E-371AB89CD36D}"/>
            </c:ext>
          </c:extLst>
        </c:ser>
        <c:dLbls>
          <c:showLegendKey val="0"/>
          <c:showVal val="0"/>
          <c:showCatName val="0"/>
          <c:showSerName val="0"/>
          <c:showPercent val="0"/>
          <c:showBubbleSize val="0"/>
        </c:dLbls>
        <c:axId val="311490384"/>
        <c:axId val="311492064"/>
      </c:areaChart>
      <c:dateAx>
        <c:axId val="311490384"/>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311492064"/>
        <c:crosses val="autoZero"/>
        <c:auto val="1"/>
        <c:lblOffset val="100"/>
        <c:baseTimeUnit val="months"/>
      </c:dateAx>
      <c:valAx>
        <c:axId val="311492064"/>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31149038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WORTH</c:v>
                </c:pt>
              </c:strCache>
            </c:strRef>
          </c:tx>
          <c:spPr>
            <a:ln w="63500" cap="rnd">
              <a:solidFill>
                <a:schemeClr val="accent1"/>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381-2F4E-984C-9D8EF5D71A04}"/>
            </c:ext>
          </c:extLst>
        </c:ser>
        <c:ser>
          <c:idx val="1"/>
          <c:order val="1"/>
          <c:tx>
            <c:strRef>
              <c:f>Sheet1!$C$1</c:f>
              <c:strCache>
                <c:ptCount val="1"/>
                <c:pt idx="0">
                  <c:v>Series 2</c:v>
                </c:pt>
              </c:strCache>
            </c:strRef>
          </c:tx>
          <c:spPr>
            <a:ln w="63500" cap="rnd">
              <a:solidFill>
                <a:schemeClr val="accent2"/>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381-2F4E-984C-9D8EF5D71A04}"/>
            </c:ext>
          </c:extLst>
        </c:ser>
        <c:ser>
          <c:idx val="2"/>
          <c:order val="2"/>
          <c:tx>
            <c:strRef>
              <c:f>Sheet1!$D$1</c:f>
              <c:strCache>
                <c:ptCount val="1"/>
                <c:pt idx="0">
                  <c:v>Series 3</c:v>
                </c:pt>
              </c:strCache>
            </c:strRef>
          </c:tx>
          <c:spPr>
            <a:ln w="63500" cap="rnd">
              <a:solidFill>
                <a:schemeClr val="accent3"/>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381-2F4E-984C-9D8EF5D71A04}"/>
            </c:ext>
          </c:extLst>
        </c:ser>
        <c:dLbls>
          <c:showLegendKey val="0"/>
          <c:showVal val="0"/>
          <c:showCatName val="0"/>
          <c:showSerName val="0"/>
          <c:showPercent val="0"/>
          <c:showBubbleSize val="0"/>
        </c:dLbls>
        <c:smooth val="0"/>
        <c:axId val="769503088"/>
        <c:axId val="769504768"/>
      </c:lineChart>
      <c:catAx>
        <c:axId val="769503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69504768"/>
        <c:crosses val="autoZero"/>
        <c:auto val="1"/>
        <c:lblAlgn val="ctr"/>
        <c:lblOffset val="100"/>
        <c:noMultiLvlLbl val="0"/>
      </c:catAx>
      <c:valAx>
        <c:axId val="769504768"/>
        <c:scaling>
          <c:orientation val="minMax"/>
        </c:scaling>
        <c:delete val="0"/>
        <c:axPos val="l"/>
        <c:majorGridlines>
          <c:spPr>
            <a:ln w="9525" cap="flat" cmpd="sng" algn="ctr">
              <a:solidFill>
                <a:schemeClr val="bg1"/>
              </a:solidFill>
              <a:round/>
            </a:ln>
            <a:effectLst/>
          </c:spPr>
        </c:majorGridlines>
        <c:minorGridlines>
          <c:spPr>
            <a:ln w="9525" cap="flat" cmpd="sng" algn="ctr">
              <a:no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6950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WORTH</c:v>
                </c:pt>
              </c:strCache>
            </c:strRef>
          </c:tx>
          <c:spPr>
            <a:ln w="38100" cap="rnd">
              <a:solidFill>
                <a:schemeClr val="accent1"/>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381-2F4E-984C-9D8EF5D71A04}"/>
            </c:ext>
          </c:extLst>
        </c:ser>
        <c:ser>
          <c:idx val="1"/>
          <c:order val="1"/>
          <c:tx>
            <c:strRef>
              <c:f>Sheet1!$C$1</c:f>
              <c:strCache>
                <c:ptCount val="1"/>
                <c:pt idx="0">
                  <c:v>Series 2</c:v>
                </c:pt>
              </c:strCache>
            </c:strRef>
          </c:tx>
          <c:spPr>
            <a:ln w="38100" cap="rnd">
              <a:solidFill>
                <a:schemeClr val="accent2"/>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381-2F4E-984C-9D8EF5D71A04}"/>
            </c:ext>
          </c:extLst>
        </c:ser>
        <c:ser>
          <c:idx val="2"/>
          <c:order val="2"/>
          <c:tx>
            <c:strRef>
              <c:f>Sheet1!$D$1</c:f>
              <c:strCache>
                <c:ptCount val="1"/>
                <c:pt idx="0">
                  <c:v>Series 3</c:v>
                </c:pt>
              </c:strCache>
            </c:strRef>
          </c:tx>
          <c:spPr>
            <a:ln w="38100" cap="rnd">
              <a:solidFill>
                <a:schemeClr val="accent3"/>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381-2F4E-984C-9D8EF5D71A04}"/>
            </c:ext>
          </c:extLst>
        </c:ser>
        <c:dLbls>
          <c:showLegendKey val="0"/>
          <c:showVal val="0"/>
          <c:showCatName val="0"/>
          <c:showSerName val="0"/>
          <c:showPercent val="0"/>
          <c:showBubbleSize val="0"/>
        </c:dLbls>
        <c:smooth val="0"/>
        <c:axId val="769503088"/>
        <c:axId val="769504768"/>
      </c:lineChart>
      <c:catAx>
        <c:axId val="769503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69504768"/>
        <c:crosses val="autoZero"/>
        <c:auto val="1"/>
        <c:lblAlgn val="ctr"/>
        <c:lblOffset val="100"/>
        <c:noMultiLvlLbl val="0"/>
      </c:catAx>
      <c:valAx>
        <c:axId val="769504768"/>
        <c:scaling>
          <c:orientation val="minMax"/>
        </c:scaling>
        <c:delete val="0"/>
        <c:axPos val="l"/>
        <c:majorGridlines>
          <c:spPr>
            <a:ln w="9525" cap="flat" cmpd="sng" algn="ctr">
              <a:solidFill>
                <a:schemeClr val="bg1"/>
              </a:solidFill>
              <a:round/>
            </a:ln>
            <a:effectLst/>
          </c:spPr>
        </c:majorGridlines>
        <c:minorGridlines>
          <c:spPr>
            <a:ln w="9525" cap="flat" cmpd="sng" algn="ctr">
              <a:no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6950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NET WORTH</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629-A94F-99C3-3D797657698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629-A94F-99C3-3D797657698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8629-A94F-99C3-3D797657698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629-A94F-99C3-3D7976576985}"/>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8629-A94F-99C3-3D7976576985}"/>
            </c:ext>
          </c:extLst>
        </c:ser>
        <c:dLbls>
          <c:showLegendKey val="0"/>
          <c:showVal val="0"/>
          <c:showCatName val="0"/>
          <c:showSerName val="0"/>
          <c:showPercent val="0"/>
          <c:showBubbleSize val="0"/>
        </c:dLbls>
        <c:gapWidth val="100"/>
        <c:overlap val="28"/>
        <c:axId val="780560352"/>
        <c:axId val="768661936"/>
      </c:barChart>
      <c:catAx>
        <c:axId val="780560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68661936"/>
        <c:crosses val="autoZero"/>
        <c:auto val="1"/>
        <c:lblAlgn val="ctr"/>
        <c:lblOffset val="100"/>
        <c:noMultiLvlLbl val="0"/>
      </c:catAx>
      <c:valAx>
        <c:axId val="768661936"/>
        <c:scaling>
          <c:orientation val="minMax"/>
        </c:scaling>
        <c:delete val="0"/>
        <c:axPos val="l"/>
        <c:majorGridlines>
          <c:spPr>
            <a:ln w="9525" cap="flat" cmpd="sng" algn="ctr">
              <a:solidFill>
                <a:schemeClr val="bg1"/>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805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1E38-9F41-BF8A-6B6C120A95A4}"/>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2-1E38-9F41-BF8A-6B6C120A95A4}"/>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0-1E38-9F41-BF8A-6B6C120A95A4}"/>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pt idx="0">
                  <c:v>0</c:v>
                </c:pt>
                <c:pt idx="1">
                  <c:v>1</c:v>
                </c:pt>
                <c:pt idx="2">
                  <c:v>2</c:v>
                </c:pt>
                <c:pt idx="3">
                  <c:v>3</c:v>
                </c:pt>
              </c:numCache>
            </c:numRef>
          </c:cat>
          <c:val>
            <c:numRef>
              <c:f>Sheet1!$B$2:$B$5</c:f>
              <c:numCache>
                <c:formatCode>General</c:formatCode>
                <c:ptCount val="4"/>
                <c:pt idx="0">
                  <c:v>3</c:v>
                </c:pt>
                <c:pt idx="1">
                  <c:v>4</c:v>
                </c:pt>
                <c:pt idx="2">
                  <c:v>6</c:v>
                </c:pt>
                <c:pt idx="3">
                  <c:v>1</c:v>
                </c:pt>
              </c:numCache>
            </c:numRef>
          </c:val>
          <c:extLst>
            <c:ext xmlns:c16="http://schemas.microsoft.com/office/drawing/2014/chart" uri="{C3380CC4-5D6E-409C-BE32-E72D297353CC}">
              <c16:uniqueId val="{00000000-8B4D-EE4A-B9AF-EA47258F8014}"/>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0</c:v>
                </c:pt>
                <c:pt idx="1">
                  <c:v>1</c:v>
                </c:pt>
                <c:pt idx="2">
                  <c:v>2</c:v>
                </c:pt>
                <c:pt idx="3">
                  <c:v>3</c:v>
                </c:pt>
              </c:numCache>
            </c:numRef>
          </c:cat>
          <c:val>
            <c:numRef>
              <c:f>Sheet1!$C$2:$C$5</c:f>
              <c:numCache>
                <c:formatCode>General</c:formatCode>
                <c:ptCount val="4"/>
                <c:pt idx="0">
                  <c:v>4</c:v>
                </c:pt>
                <c:pt idx="1">
                  <c:v>1</c:v>
                </c:pt>
                <c:pt idx="2">
                  <c:v>7</c:v>
                </c:pt>
                <c:pt idx="3">
                  <c:v>5</c:v>
                </c:pt>
              </c:numCache>
            </c:numRef>
          </c:val>
          <c:extLst>
            <c:ext xmlns:c16="http://schemas.microsoft.com/office/drawing/2014/chart" uri="{C3380CC4-5D6E-409C-BE32-E72D297353CC}">
              <c16:uniqueId val="{00000001-8B4D-EE4A-B9AF-EA47258F8014}"/>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pt idx="0">
                  <c:v>0</c:v>
                </c:pt>
                <c:pt idx="1">
                  <c:v>1</c:v>
                </c:pt>
                <c:pt idx="2">
                  <c:v>2</c:v>
                </c:pt>
                <c:pt idx="3">
                  <c:v>3</c:v>
                </c:pt>
              </c:numCache>
            </c:numRef>
          </c:cat>
          <c:val>
            <c:numRef>
              <c:f>Sheet1!$D$2:$D$5</c:f>
              <c:numCache>
                <c:formatCode>General</c:formatCode>
                <c:ptCount val="4"/>
                <c:pt idx="0">
                  <c:v>6</c:v>
                </c:pt>
                <c:pt idx="1">
                  <c:v>4</c:v>
                </c:pt>
                <c:pt idx="2">
                  <c:v>2</c:v>
                </c:pt>
                <c:pt idx="3">
                  <c:v>8</c:v>
                </c:pt>
              </c:numCache>
            </c:numRef>
          </c:val>
          <c:extLst>
            <c:ext xmlns:c16="http://schemas.microsoft.com/office/drawing/2014/chart" uri="{C3380CC4-5D6E-409C-BE32-E72D297353CC}">
              <c16:uniqueId val="{00000002-8B4D-EE4A-B9AF-EA47258F8014}"/>
            </c:ext>
          </c:extLst>
        </c:ser>
        <c:dLbls>
          <c:showLegendKey val="0"/>
          <c:showVal val="0"/>
          <c:showCatName val="0"/>
          <c:showSerName val="0"/>
          <c:showPercent val="0"/>
          <c:showBubbleSize val="0"/>
        </c:dLbls>
        <c:gapWidth val="150"/>
        <c:overlap val="100"/>
        <c:axId val="786126832"/>
        <c:axId val="665496864"/>
      </c:barChart>
      <c:catAx>
        <c:axId val="78612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665496864"/>
        <c:crosses val="autoZero"/>
        <c:auto val="1"/>
        <c:lblAlgn val="ctr"/>
        <c:lblOffset val="100"/>
        <c:noMultiLvlLbl val="0"/>
      </c:catAx>
      <c:valAx>
        <c:axId val="665496864"/>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8612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cat>
            <c:numRef>
              <c:f>Sheet1!$A$2:$A$11</c:f>
              <c:numCache>
                <c:formatCode>h:mm\ AM/PM</c:formatCode>
                <c:ptCount val="10"/>
                <c:pt idx="0">
                  <c:v>0.25</c:v>
                </c:pt>
                <c:pt idx="1">
                  <c:v>0.29166666666666669</c:v>
                </c:pt>
                <c:pt idx="2">
                  <c:v>0.33333333333333331</c:v>
                </c:pt>
                <c:pt idx="3">
                  <c:v>0.375</c:v>
                </c:pt>
                <c:pt idx="4">
                  <c:v>0.41666666666666702</c:v>
                </c:pt>
                <c:pt idx="5">
                  <c:v>0.45833333333333398</c:v>
                </c:pt>
                <c:pt idx="6">
                  <c:v>0.5</c:v>
                </c:pt>
                <c:pt idx="7">
                  <c:v>0.54166666666666696</c:v>
                </c:pt>
                <c:pt idx="8">
                  <c:v>0.58333333333333304</c:v>
                </c:pt>
                <c:pt idx="9">
                  <c:v>0.625</c:v>
                </c:pt>
              </c:numCache>
            </c:numRef>
          </c:cat>
          <c:val>
            <c:numRef>
              <c:f>Sheet1!$B$2:$B$11</c:f>
              <c:numCache>
                <c:formatCode>General</c:formatCode>
                <c:ptCount val="10"/>
                <c:pt idx="0">
                  <c:v>0</c:v>
                </c:pt>
                <c:pt idx="1">
                  <c:v>1</c:v>
                </c:pt>
                <c:pt idx="2">
                  <c:v>3.5</c:v>
                </c:pt>
                <c:pt idx="3">
                  <c:v>4.5</c:v>
                </c:pt>
                <c:pt idx="4">
                  <c:v>4.2</c:v>
                </c:pt>
                <c:pt idx="5">
                  <c:v>4.0999999999999996</c:v>
                </c:pt>
                <c:pt idx="6">
                  <c:v>3.5</c:v>
                </c:pt>
                <c:pt idx="7">
                  <c:v>6.1</c:v>
                </c:pt>
                <c:pt idx="8">
                  <c:v>5.4</c:v>
                </c:pt>
                <c:pt idx="9">
                  <c:v>6.2</c:v>
                </c:pt>
              </c:numCache>
            </c:numRef>
          </c:val>
          <c:smooth val="0"/>
          <c:extLst>
            <c:ext xmlns:c16="http://schemas.microsoft.com/office/drawing/2014/chart" uri="{C3380CC4-5D6E-409C-BE32-E72D297353CC}">
              <c16:uniqueId val="{00000000-5421-534E-AA77-CB58BA8A3099}"/>
            </c:ext>
          </c:extLst>
        </c:ser>
        <c:ser>
          <c:idx val="1"/>
          <c:order val="1"/>
          <c:tx>
            <c:strRef>
              <c:f>Sheet1!$C$1</c:f>
              <c:strCache>
                <c:ptCount val="1"/>
                <c:pt idx="0">
                  <c:v>Series 2</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cat>
            <c:numRef>
              <c:f>Sheet1!$A$2:$A$11</c:f>
              <c:numCache>
                <c:formatCode>h:mm\ AM/PM</c:formatCode>
                <c:ptCount val="10"/>
                <c:pt idx="0">
                  <c:v>0.25</c:v>
                </c:pt>
                <c:pt idx="1">
                  <c:v>0.29166666666666669</c:v>
                </c:pt>
                <c:pt idx="2">
                  <c:v>0.33333333333333331</c:v>
                </c:pt>
                <c:pt idx="3">
                  <c:v>0.375</c:v>
                </c:pt>
                <c:pt idx="4">
                  <c:v>0.41666666666666702</c:v>
                </c:pt>
                <c:pt idx="5">
                  <c:v>0.45833333333333398</c:v>
                </c:pt>
                <c:pt idx="6">
                  <c:v>0.5</c:v>
                </c:pt>
                <c:pt idx="7">
                  <c:v>0.54166666666666696</c:v>
                </c:pt>
                <c:pt idx="8">
                  <c:v>0.58333333333333304</c:v>
                </c:pt>
                <c:pt idx="9">
                  <c:v>0.625</c:v>
                </c:pt>
              </c:numCache>
            </c:numRef>
          </c:cat>
          <c:val>
            <c:numRef>
              <c:f>Sheet1!$C$2:$C$11</c:f>
              <c:numCache>
                <c:formatCode>General</c:formatCode>
                <c:ptCount val="10"/>
                <c:pt idx="0">
                  <c:v>0</c:v>
                </c:pt>
                <c:pt idx="1">
                  <c:v>2</c:v>
                </c:pt>
                <c:pt idx="2">
                  <c:v>1.8</c:v>
                </c:pt>
                <c:pt idx="3">
                  <c:v>2.8</c:v>
                </c:pt>
                <c:pt idx="4">
                  <c:v>5.4</c:v>
                </c:pt>
                <c:pt idx="5">
                  <c:v>3.7</c:v>
                </c:pt>
                <c:pt idx="6">
                  <c:v>2.2999999999999998</c:v>
                </c:pt>
                <c:pt idx="7">
                  <c:v>4.0999999999999996</c:v>
                </c:pt>
                <c:pt idx="8">
                  <c:v>4.5999999999999996</c:v>
                </c:pt>
                <c:pt idx="9">
                  <c:v>3.9</c:v>
                </c:pt>
              </c:numCache>
            </c:numRef>
          </c:val>
          <c:smooth val="0"/>
          <c:extLst>
            <c:ext xmlns:c16="http://schemas.microsoft.com/office/drawing/2014/chart" uri="{C3380CC4-5D6E-409C-BE32-E72D297353CC}">
              <c16:uniqueId val="{00000001-5421-534E-AA77-CB58BA8A3099}"/>
            </c:ext>
          </c:extLst>
        </c:ser>
        <c:dLbls>
          <c:showLegendKey val="0"/>
          <c:showVal val="0"/>
          <c:showCatName val="0"/>
          <c:showSerName val="0"/>
          <c:showPercent val="0"/>
          <c:showBubbleSize val="0"/>
        </c:dLbls>
        <c:marker val="1"/>
        <c:smooth val="0"/>
        <c:axId val="300354064"/>
        <c:axId val="768527792"/>
      </c:lineChart>
      <c:catAx>
        <c:axId val="300354064"/>
        <c:scaling>
          <c:orientation val="minMax"/>
        </c:scaling>
        <c:delete val="0"/>
        <c:axPos val="b"/>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68527792"/>
        <c:crosses val="autoZero"/>
        <c:auto val="1"/>
        <c:lblAlgn val="ctr"/>
        <c:lblOffset val="100"/>
        <c:noMultiLvlLbl val="0"/>
      </c:catAx>
      <c:valAx>
        <c:axId val="7685277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0354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5583720765418"/>
          <c:y val="4.7123804677395416E-2"/>
          <c:w val="0.5909185705062685"/>
          <c:h val="0.92594830693552144"/>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1E36-3A46-96A6-DB0A19B75E73}"/>
              </c:ext>
            </c:extLst>
          </c:dPt>
          <c:dPt>
            <c:idx val="1"/>
            <c:bubble3D val="0"/>
            <c:spPr>
              <a:solidFill>
                <a:schemeClr val="accent4"/>
              </a:solidFill>
              <a:ln w="19050">
                <a:noFill/>
              </a:ln>
              <a:effectLst/>
            </c:spPr>
            <c:extLst>
              <c:ext xmlns:c16="http://schemas.microsoft.com/office/drawing/2014/chart" uri="{C3380CC4-5D6E-409C-BE32-E72D297353CC}">
                <c16:uniqueId val="{00000003-1E36-3A46-96A6-DB0A19B75E73}"/>
              </c:ext>
            </c:extLst>
          </c:dPt>
          <c:dPt>
            <c:idx val="2"/>
            <c:bubble3D val="0"/>
            <c:spPr>
              <a:solidFill>
                <a:schemeClr val="accent5"/>
              </a:solidFill>
              <a:ln w="19050">
                <a:noFill/>
              </a:ln>
              <a:effectLst/>
            </c:spPr>
            <c:extLst>
              <c:ext xmlns:c16="http://schemas.microsoft.com/office/drawing/2014/chart" uri="{C3380CC4-5D6E-409C-BE32-E72D297353CC}">
                <c16:uniqueId val="{00000005-1E36-3A46-96A6-DB0A19B75E73}"/>
              </c:ext>
            </c:extLst>
          </c:dPt>
          <c:dPt>
            <c:idx val="3"/>
            <c:bubble3D val="0"/>
            <c:spPr>
              <a:solidFill>
                <a:schemeClr val="accent6"/>
              </a:solidFill>
              <a:ln w="19050">
                <a:noFill/>
              </a:ln>
              <a:effectLst/>
            </c:spPr>
            <c:extLst>
              <c:ext xmlns:c16="http://schemas.microsoft.com/office/drawing/2014/chart" uri="{C3380CC4-5D6E-409C-BE32-E72D297353CC}">
                <c16:uniqueId val="{00000006-1E36-3A46-96A6-DB0A19B75E73}"/>
              </c:ext>
            </c:extLst>
          </c:dPt>
          <c:dPt>
            <c:idx val="4"/>
            <c:bubble3D val="0"/>
            <c:spPr>
              <a:solidFill>
                <a:schemeClr val="accent1"/>
              </a:solidFill>
              <a:ln w="19050">
                <a:noFill/>
              </a:ln>
              <a:effectLst/>
            </c:spPr>
            <c:extLst>
              <c:ext xmlns:c16="http://schemas.microsoft.com/office/drawing/2014/chart" uri="{C3380CC4-5D6E-409C-BE32-E72D297353CC}">
                <c16:uniqueId val="{00000007-1E36-3A46-96A6-DB0A19B75E73}"/>
              </c:ext>
            </c:extLst>
          </c:dPt>
          <c:dPt>
            <c:idx val="5"/>
            <c:bubble3D val="0"/>
            <c:spPr>
              <a:solidFill>
                <a:schemeClr val="accent5"/>
              </a:solidFill>
              <a:ln w="19050">
                <a:noFill/>
              </a:ln>
              <a:effectLst/>
            </c:spPr>
            <c:extLst>
              <c:ext xmlns:c16="http://schemas.microsoft.com/office/drawing/2014/chart" uri="{C3380CC4-5D6E-409C-BE32-E72D297353CC}">
                <c16:uniqueId val="{00000008-1E36-3A46-96A6-DB0A19B75E73}"/>
              </c:ext>
            </c:extLst>
          </c:dPt>
          <c:dPt>
            <c:idx val="6"/>
            <c:bubble3D val="0"/>
            <c:spPr>
              <a:solidFill>
                <a:schemeClr val="accent6"/>
              </a:solidFill>
              <a:ln w="19050">
                <a:noFill/>
              </a:ln>
              <a:effectLst/>
            </c:spPr>
            <c:extLst>
              <c:ext xmlns:c16="http://schemas.microsoft.com/office/drawing/2014/chart" uri="{C3380CC4-5D6E-409C-BE32-E72D297353CC}">
                <c16:uniqueId val="{00000009-1E36-3A46-96A6-DB0A19B75E73}"/>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8AEF-3B4E-A860-F295370F9B45}"/>
              </c:ext>
            </c:extLst>
          </c:dPt>
          <c:cat>
            <c:strRef>
              <c:f>Sheet1!$A$2:$A$9</c:f>
              <c:strCache>
                <c:ptCount val="8"/>
                <c:pt idx="0">
                  <c:v>Data 1</c:v>
                </c:pt>
                <c:pt idx="1">
                  <c:v>Data 2</c:v>
                </c:pt>
                <c:pt idx="2">
                  <c:v>Data 3</c:v>
                </c:pt>
                <c:pt idx="3">
                  <c:v>Data 4</c:v>
                </c:pt>
                <c:pt idx="4">
                  <c:v>Data 5</c:v>
                </c:pt>
                <c:pt idx="5">
                  <c:v>Data 6</c:v>
                </c:pt>
                <c:pt idx="6">
                  <c:v>Data 7</c:v>
                </c:pt>
                <c:pt idx="7">
                  <c:v>Data 8</c:v>
                </c:pt>
              </c:strCache>
            </c:strRef>
          </c:cat>
          <c:val>
            <c:numRef>
              <c:f>Sheet1!$B$2:$B$9</c:f>
              <c:numCache>
                <c:formatCode>General</c:formatCode>
                <c:ptCount val="8"/>
                <c:pt idx="0">
                  <c:v>70</c:v>
                </c:pt>
                <c:pt idx="1">
                  <c:v>30</c:v>
                </c:pt>
                <c:pt idx="2">
                  <c:v>45</c:v>
                </c:pt>
                <c:pt idx="3">
                  <c:v>27</c:v>
                </c:pt>
                <c:pt idx="4">
                  <c:v>58</c:v>
                </c:pt>
                <c:pt idx="5">
                  <c:v>15</c:v>
                </c:pt>
                <c:pt idx="6">
                  <c:v>29</c:v>
                </c:pt>
                <c:pt idx="7">
                  <c:v>67</c:v>
                </c:pt>
              </c:numCache>
            </c:numRef>
          </c:val>
          <c:extLst>
            <c:ext xmlns:c16="http://schemas.microsoft.com/office/drawing/2014/chart" uri="{C3380CC4-5D6E-409C-BE32-E72D297353CC}">
              <c16:uniqueId val="{00000004-1E36-3A46-96A6-DB0A19B75E73}"/>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l"/>
      <c:layout>
        <c:manualLayout>
          <c:xMode val="edge"/>
          <c:yMode val="edge"/>
          <c:x val="7.1176321445467414E-3"/>
          <c:y val="0.31792294807370186"/>
          <c:w val="0.29723087050733399"/>
          <c:h val="0.682077051926298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extLst>
            <c:ext xmlns:c16="http://schemas.microsoft.com/office/drawing/2014/chart" uri="{C3380CC4-5D6E-409C-BE32-E72D297353CC}">
              <c16:uniqueId val="{00000000-B5EA-B04B-B07E-73500A903348}"/>
            </c:ext>
          </c:extLst>
        </c:ser>
        <c:ser>
          <c:idx val="1"/>
          <c:order val="1"/>
          <c:tx>
            <c:strRef>
              <c:f>Sheet1!$C$1</c:f>
              <c:strCache>
                <c:ptCount val="1"/>
                <c:pt idx="0">
                  <c:v>Series 2</c:v>
                </c:pt>
              </c:strCache>
            </c:strRef>
          </c:tx>
          <c:spPr>
            <a:solidFill>
              <a:schemeClr val="accent2"/>
            </a:solidFill>
            <a:ln>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Sheet1!$C$2:$C$11</c:f>
              <c:numCache>
                <c:formatCode>General</c:formatCode>
                <c:ptCount val="10"/>
                <c:pt idx="0">
                  <c:v>12</c:v>
                </c:pt>
                <c:pt idx="1">
                  <c:v>12</c:v>
                </c:pt>
                <c:pt idx="2">
                  <c:v>12</c:v>
                </c:pt>
                <c:pt idx="3">
                  <c:v>21</c:v>
                </c:pt>
                <c:pt idx="4">
                  <c:v>28</c:v>
                </c:pt>
                <c:pt idx="5">
                  <c:v>73</c:v>
                </c:pt>
                <c:pt idx="6">
                  <c:v>26</c:v>
                </c:pt>
                <c:pt idx="7">
                  <c:v>45</c:v>
                </c:pt>
                <c:pt idx="8">
                  <c:v>96</c:v>
                </c:pt>
                <c:pt idx="9">
                  <c:v>21</c:v>
                </c:pt>
              </c:numCache>
            </c:numRef>
          </c:val>
          <c:extLst>
            <c:ext xmlns:c16="http://schemas.microsoft.com/office/drawing/2014/chart" uri="{C3380CC4-5D6E-409C-BE32-E72D297353CC}">
              <c16:uniqueId val="{00000001-B5EA-B04B-B07E-73500A903348}"/>
            </c:ext>
          </c:extLst>
        </c:ser>
        <c:ser>
          <c:idx val="2"/>
          <c:order val="2"/>
          <c:tx>
            <c:strRef>
              <c:f>Sheet1!$D$1</c:f>
              <c:strCache>
                <c:ptCount val="1"/>
                <c:pt idx="0">
                  <c:v>Series 3</c:v>
                </c:pt>
              </c:strCache>
            </c:strRef>
          </c:tx>
          <c:spPr>
            <a:solidFill>
              <a:schemeClr val="accent3"/>
            </a:solidFill>
            <a:ln w="25400">
              <a:noFill/>
            </a:ln>
            <a:effectLst/>
          </c:spPr>
          <c:cat>
            <c:numRef>
              <c:f>Sheet1!$A$2:$A$11</c:f>
              <c:numCache>
                <c:formatCode>m/d;@</c:formatCode>
                <c:ptCount val="10"/>
                <c:pt idx="0">
                  <c:v>43476</c:v>
                </c:pt>
                <c:pt idx="1">
                  <c:v>43507</c:v>
                </c:pt>
                <c:pt idx="2">
                  <c:v>43535</c:v>
                </c:pt>
                <c:pt idx="3">
                  <c:v>43566</c:v>
                </c:pt>
                <c:pt idx="4">
                  <c:v>43596</c:v>
                </c:pt>
                <c:pt idx="5">
                  <c:v>43627</c:v>
                </c:pt>
                <c:pt idx="6">
                  <c:v>43657</c:v>
                </c:pt>
                <c:pt idx="7">
                  <c:v>43688</c:v>
                </c:pt>
                <c:pt idx="8">
                  <c:v>43719</c:v>
                </c:pt>
                <c:pt idx="9">
                  <c:v>43749</c:v>
                </c:pt>
              </c:numCache>
            </c:numRef>
          </c:cat>
          <c:val>
            <c:numRef>
              <c:f>Sheet1!$D$2:$D$11</c:f>
              <c:numCache>
                <c:formatCode>General</c:formatCode>
                <c:ptCount val="10"/>
                <c:pt idx="0">
                  <c:v>73</c:v>
                </c:pt>
                <c:pt idx="1">
                  <c:v>26</c:v>
                </c:pt>
                <c:pt idx="2">
                  <c:v>45</c:v>
                </c:pt>
                <c:pt idx="3">
                  <c:v>96</c:v>
                </c:pt>
                <c:pt idx="4">
                  <c:v>21</c:v>
                </c:pt>
                <c:pt idx="5">
                  <c:v>12</c:v>
                </c:pt>
                <c:pt idx="6">
                  <c:v>12</c:v>
                </c:pt>
                <c:pt idx="7">
                  <c:v>12</c:v>
                </c:pt>
                <c:pt idx="8">
                  <c:v>21</c:v>
                </c:pt>
                <c:pt idx="9">
                  <c:v>28</c:v>
                </c:pt>
              </c:numCache>
            </c:numRef>
          </c:val>
          <c:extLst>
            <c:ext xmlns:c16="http://schemas.microsoft.com/office/drawing/2014/chart" uri="{C3380CC4-5D6E-409C-BE32-E72D297353CC}">
              <c16:uniqueId val="{00000002-B5EA-B04B-B07E-73500A903348}"/>
            </c:ext>
          </c:extLst>
        </c:ser>
        <c:dLbls>
          <c:showLegendKey val="0"/>
          <c:showVal val="0"/>
          <c:showCatName val="0"/>
          <c:showSerName val="0"/>
          <c:showPercent val="0"/>
          <c:showBubbleSize val="0"/>
        </c:dLbls>
        <c:axId val="311490384"/>
        <c:axId val="311492064"/>
      </c:areaChart>
      <c:dateAx>
        <c:axId val="311490384"/>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311492064"/>
        <c:crosses val="autoZero"/>
        <c:auto val="1"/>
        <c:lblOffset val="100"/>
        <c:baseTimeUnit val="months"/>
      </c:dateAx>
      <c:valAx>
        <c:axId val="311492064"/>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31149038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4"/>
            </a:solidFill>
            <a:ln>
              <a:noFill/>
            </a:ln>
            <a:effectLst/>
          </c:spPr>
          <c:cat>
            <c:numRef>
              <c:f>Sheet1!$A$2:$A$6</c:f>
              <c:numCache>
                <c:formatCode>m/d/yy</c:formatCode>
                <c:ptCount val="5"/>
                <c:pt idx="0">
                  <c:v>43384</c:v>
                </c:pt>
                <c:pt idx="1">
                  <c:v>43415</c:v>
                </c:pt>
                <c:pt idx="2">
                  <c:v>43445</c:v>
                </c:pt>
                <c:pt idx="3">
                  <c:v>43476</c:v>
                </c:pt>
                <c:pt idx="4">
                  <c:v>43507</c:v>
                </c:pt>
              </c:numCache>
            </c:numRef>
          </c:cat>
          <c:val>
            <c:numRef>
              <c:f>Sheet1!$B$2:$B$6</c:f>
              <c:numCache>
                <c:formatCode>General</c:formatCode>
                <c:ptCount val="5"/>
                <c:pt idx="0">
                  <c:v>40</c:v>
                </c:pt>
                <c:pt idx="1">
                  <c:v>25</c:v>
                </c:pt>
                <c:pt idx="2">
                  <c:v>12</c:v>
                </c:pt>
                <c:pt idx="3">
                  <c:v>27</c:v>
                </c:pt>
                <c:pt idx="4">
                  <c:v>34</c:v>
                </c:pt>
              </c:numCache>
            </c:numRef>
          </c:val>
          <c:extLst>
            <c:ext xmlns:c16="http://schemas.microsoft.com/office/drawing/2014/chart" uri="{C3380CC4-5D6E-409C-BE32-E72D297353CC}">
              <c16:uniqueId val="{00000000-6BA1-9F4A-9FC6-408191DE29F2}"/>
            </c:ext>
          </c:extLst>
        </c:ser>
        <c:dLbls>
          <c:showLegendKey val="0"/>
          <c:showVal val="0"/>
          <c:showCatName val="0"/>
          <c:showSerName val="0"/>
          <c:showPercent val="0"/>
          <c:showBubbleSize val="0"/>
        </c:dLbls>
        <c:axId val="1016129680"/>
        <c:axId val="1016912048"/>
      </c:areaChart>
      <c:dateAx>
        <c:axId val="1016129680"/>
        <c:scaling>
          <c:orientation val="minMax"/>
        </c:scaling>
        <c:delete val="1"/>
        <c:axPos val="b"/>
        <c:numFmt formatCode="m/d/yy" sourceLinked="1"/>
        <c:majorTickMark val="out"/>
        <c:minorTickMark val="none"/>
        <c:tickLblPos val="nextTo"/>
        <c:crossAx val="1016912048"/>
        <c:crosses val="autoZero"/>
        <c:auto val="1"/>
        <c:lblOffset val="100"/>
        <c:baseTimeUnit val="months"/>
      </c:dateAx>
      <c:valAx>
        <c:axId val="1016912048"/>
        <c:scaling>
          <c:orientation val="minMax"/>
        </c:scaling>
        <c:delete val="1"/>
        <c:axPos val="l"/>
        <c:numFmt formatCode="General" sourceLinked="1"/>
        <c:majorTickMark val="none"/>
        <c:minorTickMark val="none"/>
        <c:tickLblPos val="nextTo"/>
        <c:crossAx val="101612968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Your Text 1</c:v>
                </c:pt>
              </c:strCache>
            </c:strRef>
          </c:tx>
          <c:spPr>
            <a:ln w="63500" cap="rnd">
              <a:solidFill>
                <a:schemeClr val="accent2">
                  <a:lumMod val="50000"/>
                </a:schemeClr>
              </a:solidFill>
              <a:round/>
            </a:ln>
            <a:effectLst/>
          </c:spPr>
          <c:marker>
            <c:symbol val="none"/>
          </c:marker>
          <c:xVal>
            <c:numRef>
              <c:f>Sheet1!$A$2:$A$7</c:f>
              <c:numCache>
                <c:formatCode>General</c:formatCode>
                <c:ptCount val="6"/>
                <c:pt idx="0">
                  <c:v>2016</c:v>
                </c:pt>
                <c:pt idx="1">
                  <c:v>2017</c:v>
                </c:pt>
                <c:pt idx="2">
                  <c:v>2018</c:v>
                </c:pt>
                <c:pt idx="3">
                  <c:v>2019</c:v>
                </c:pt>
                <c:pt idx="4">
                  <c:v>2020</c:v>
                </c:pt>
                <c:pt idx="5">
                  <c:v>2021</c:v>
                </c:pt>
              </c:numCache>
            </c:numRef>
          </c:xVal>
          <c:yVal>
            <c:numRef>
              <c:f>Sheet1!$B$2:$B$7</c:f>
              <c:numCache>
                <c:formatCode>"$"#,##0</c:formatCode>
                <c:ptCount val="6"/>
                <c:pt idx="0">
                  <c:v>0</c:v>
                </c:pt>
                <c:pt idx="1">
                  <c:v>10000</c:v>
                </c:pt>
                <c:pt idx="2">
                  <c:v>7500</c:v>
                </c:pt>
                <c:pt idx="3">
                  <c:v>29000</c:v>
                </c:pt>
                <c:pt idx="4">
                  <c:v>17000</c:v>
                </c:pt>
                <c:pt idx="5">
                  <c:v>30000</c:v>
                </c:pt>
              </c:numCache>
            </c:numRef>
          </c:yVal>
          <c:smooth val="1"/>
          <c:extLst>
            <c:ext xmlns:c16="http://schemas.microsoft.com/office/drawing/2014/chart" uri="{C3380CC4-5D6E-409C-BE32-E72D297353CC}">
              <c16:uniqueId val="{00000000-C66C-3347-88D9-71A2F9B80A76}"/>
            </c:ext>
          </c:extLst>
        </c:ser>
        <c:ser>
          <c:idx val="1"/>
          <c:order val="1"/>
          <c:tx>
            <c:strRef>
              <c:f>Sheet1!$C$1</c:f>
              <c:strCache>
                <c:ptCount val="1"/>
                <c:pt idx="0">
                  <c:v>Your Text 2</c:v>
                </c:pt>
              </c:strCache>
            </c:strRef>
          </c:tx>
          <c:spPr>
            <a:ln w="63500" cap="rnd">
              <a:solidFill>
                <a:schemeClr val="accent2"/>
              </a:solidFill>
              <a:round/>
            </a:ln>
            <a:effectLst/>
          </c:spPr>
          <c:marker>
            <c:symbol val="none"/>
          </c:marker>
          <c:xVal>
            <c:numRef>
              <c:f>Sheet1!$A$2:$A$7</c:f>
              <c:numCache>
                <c:formatCode>General</c:formatCode>
                <c:ptCount val="6"/>
                <c:pt idx="0">
                  <c:v>2016</c:v>
                </c:pt>
                <c:pt idx="1">
                  <c:v>2017</c:v>
                </c:pt>
                <c:pt idx="2">
                  <c:v>2018</c:v>
                </c:pt>
                <c:pt idx="3">
                  <c:v>2019</c:v>
                </c:pt>
                <c:pt idx="4">
                  <c:v>2020</c:v>
                </c:pt>
                <c:pt idx="5">
                  <c:v>2021</c:v>
                </c:pt>
              </c:numCache>
            </c:numRef>
          </c:xVal>
          <c:yVal>
            <c:numRef>
              <c:f>Sheet1!$C$2:$C$7</c:f>
              <c:numCache>
                <c:formatCode>"$"#,##0</c:formatCode>
                <c:ptCount val="6"/>
                <c:pt idx="0">
                  <c:v>5000</c:v>
                </c:pt>
                <c:pt idx="1">
                  <c:v>17000</c:v>
                </c:pt>
                <c:pt idx="2">
                  <c:v>13000</c:v>
                </c:pt>
                <c:pt idx="3">
                  <c:v>29000</c:v>
                </c:pt>
                <c:pt idx="4">
                  <c:v>22500</c:v>
                </c:pt>
                <c:pt idx="5">
                  <c:v>37500</c:v>
                </c:pt>
              </c:numCache>
            </c:numRef>
          </c:yVal>
          <c:smooth val="1"/>
          <c:extLst>
            <c:ext xmlns:c16="http://schemas.microsoft.com/office/drawing/2014/chart" uri="{C3380CC4-5D6E-409C-BE32-E72D297353CC}">
              <c16:uniqueId val="{00000001-C66C-3347-88D9-71A2F9B80A76}"/>
            </c:ext>
          </c:extLst>
        </c:ser>
        <c:dLbls>
          <c:showLegendKey val="0"/>
          <c:showVal val="0"/>
          <c:showCatName val="0"/>
          <c:showSerName val="0"/>
          <c:showPercent val="0"/>
          <c:showBubbleSize val="0"/>
        </c:dLbls>
        <c:axId val="1124931104"/>
        <c:axId val="1124207472"/>
      </c:scatterChart>
      <c:valAx>
        <c:axId val="112493110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124207472"/>
        <c:crosses val="autoZero"/>
        <c:crossBetween val="midCat"/>
      </c:valAx>
      <c:valAx>
        <c:axId val="11242074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1249311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001-D340-BE1A-698DFC98AC1E}"/>
              </c:ext>
            </c:extLst>
          </c:dPt>
          <c:dPt>
            <c:idx val="1"/>
            <c:bubble3D val="0"/>
            <c:spPr>
              <a:solidFill>
                <a:schemeClr val="accent2"/>
              </a:solidFill>
              <a:ln w="19050">
                <a:noFill/>
              </a:ln>
              <a:effectLst/>
            </c:spPr>
            <c:extLst>
              <c:ext xmlns:c16="http://schemas.microsoft.com/office/drawing/2014/chart" uri="{C3380CC4-5D6E-409C-BE32-E72D297353CC}">
                <c16:uniqueId val="{00000003-7001-D340-BE1A-698DFC98AC1E}"/>
              </c:ext>
            </c:extLst>
          </c:dPt>
          <c:dPt>
            <c:idx val="2"/>
            <c:bubble3D val="0"/>
            <c:spPr>
              <a:solidFill>
                <a:schemeClr val="accent3"/>
              </a:solidFill>
              <a:ln w="19050">
                <a:noFill/>
              </a:ln>
              <a:effectLst/>
            </c:spPr>
            <c:extLst>
              <c:ext xmlns:c16="http://schemas.microsoft.com/office/drawing/2014/chart" uri="{C3380CC4-5D6E-409C-BE32-E72D297353CC}">
                <c16:uniqueId val="{00000005-7001-D340-BE1A-698DFC98AC1E}"/>
              </c:ext>
            </c:extLst>
          </c:dPt>
          <c:dPt>
            <c:idx val="3"/>
            <c:bubble3D val="0"/>
            <c:spPr>
              <a:solidFill>
                <a:schemeClr val="accent4"/>
              </a:solidFill>
              <a:ln w="19050">
                <a:noFill/>
              </a:ln>
              <a:effectLst/>
            </c:spPr>
            <c:extLst>
              <c:ext xmlns:c16="http://schemas.microsoft.com/office/drawing/2014/chart" uri="{C3380CC4-5D6E-409C-BE32-E72D297353CC}">
                <c16:uniqueId val="{00000007-7001-D340-BE1A-698DFC98AC1E}"/>
              </c:ext>
            </c:extLst>
          </c:dPt>
          <c:cat>
            <c:strRef>
              <c:f>Sheet1!$A$2:$A$5</c:f>
              <c:strCache>
                <c:ptCount val="4"/>
                <c:pt idx="0">
                  <c:v>ANDROID</c:v>
                </c:pt>
                <c:pt idx="1">
                  <c:v>IOS</c:v>
                </c:pt>
                <c:pt idx="2">
                  <c:v>WEB</c:v>
                </c:pt>
                <c:pt idx="3">
                  <c:v>OTHERS</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665-3A4D-939C-E75BD857FD4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Poppins" pitchFamily="2" charset="77"/>
              <a:ea typeface="+mn-ea"/>
              <a:cs typeface="Poppins" pitchFamily="2" charset="77"/>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i="0">
          <a:latin typeface="Poppins" pitchFamily="2" charset="77"/>
          <a:cs typeface="Poppins" pitchFamily="2" charset="77"/>
        </a:defRPr>
      </a:pPr>
      <a:endParaRPr lang="en-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Text Example</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DIC</c:v>
                </c:pt>
              </c:strCache>
            </c:strRef>
          </c:cat>
          <c:val>
            <c:numRef>
              <c:f>Sheet1!$B$2:$B$13</c:f>
              <c:numCache>
                <c:formatCode>General</c:formatCode>
                <c:ptCount val="12"/>
                <c:pt idx="0">
                  <c:v>0</c:v>
                </c:pt>
                <c:pt idx="1">
                  <c:v>1</c:v>
                </c:pt>
                <c:pt idx="2">
                  <c:v>3.5</c:v>
                </c:pt>
                <c:pt idx="3">
                  <c:v>4.5</c:v>
                </c:pt>
                <c:pt idx="4">
                  <c:v>4.2</c:v>
                </c:pt>
                <c:pt idx="5">
                  <c:v>4.0999999999999996</c:v>
                </c:pt>
                <c:pt idx="6">
                  <c:v>3.5</c:v>
                </c:pt>
                <c:pt idx="7">
                  <c:v>6.1</c:v>
                </c:pt>
                <c:pt idx="8">
                  <c:v>5.4</c:v>
                </c:pt>
                <c:pt idx="9">
                  <c:v>6.2</c:v>
                </c:pt>
                <c:pt idx="10">
                  <c:v>7.1</c:v>
                </c:pt>
                <c:pt idx="11">
                  <c:v>7.6</c:v>
                </c:pt>
              </c:numCache>
            </c:numRef>
          </c:val>
          <c:smooth val="0"/>
          <c:extLst>
            <c:ext xmlns:c16="http://schemas.microsoft.com/office/drawing/2014/chart" uri="{C3380CC4-5D6E-409C-BE32-E72D297353CC}">
              <c16:uniqueId val="{00000000-EB4F-5A4A-AE35-3ED697084F05}"/>
            </c:ext>
          </c:extLst>
        </c:ser>
        <c:dLbls>
          <c:showLegendKey val="0"/>
          <c:showVal val="0"/>
          <c:showCatName val="0"/>
          <c:showSerName val="0"/>
          <c:showPercent val="0"/>
          <c:showBubbleSize val="0"/>
        </c:dLbls>
        <c:marker val="1"/>
        <c:smooth val="0"/>
        <c:axId val="300354064"/>
        <c:axId val="768527792"/>
      </c:lineChart>
      <c:catAx>
        <c:axId val="30035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latin typeface="Poppins" pitchFamily="2" charset="77"/>
                <a:ea typeface="Lato Light" panose="020F0502020204030203" pitchFamily="34" charset="0"/>
                <a:cs typeface="Poppins" pitchFamily="2" charset="77"/>
              </a:defRPr>
            </a:pPr>
            <a:endParaRPr lang="en-CO"/>
          </a:p>
        </c:txPr>
        <c:crossAx val="768527792"/>
        <c:crosses val="autoZero"/>
        <c:auto val="1"/>
        <c:lblAlgn val="ctr"/>
        <c:lblOffset val="100"/>
        <c:noMultiLvlLbl val="0"/>
      </c:catAx>
      <c:valAx>
        <c:axId val="768527792"/>
        <c:scaling>
          <c:orientation val="minMax"/>
        </c:scaling>
        <c:delete val="1"/>
        <c:axPos val="l"/>
        <c:numFmt formatCode="General" sourceLinked="1"/>
        <c:majorTickMark val="none"/>
        <c:minorTickMark val="none"/>
        <c:tickLblPos val="nextTo"/>
        <c:crossAx val="300354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Poppins" pitchFamily="2" charset="77"/>
              <a:ea typeface="Lato Light" panose="020F0502020204030203" pitchFamily="34" charset="0"/>
              <a:cs typeface="Poppins" pitchFamily="2" charset="77"/>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i="0">
          <a:solidFill>
            <a:schemeClr val="tx2"/>
          </a:solidFill>
          <a:latin typeface="Poppins" pitchFamily="2" charset="77"/>
          <a:ea typeface="Lato Light" panose="020F0502020204030203" pitchFamily="34" charset="0"/>
          <a:cs typeface="Poppins" pitchFamily="2" charset="77"/>
        </a:defRPr>
      </a:pPr>
      <a:endParaRPr lang="en-C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910</c:v>
                </c:pt>
                <c:pt idx="1">
                  <c:v>630</c:v>
                </c:pt>
                <c:pt idx="2">
                  <c:v>220</c:v>
                </c:pt>
              </c:numCache>
            </c:numRef>
          </c:val>
          <c:extLst>
            <c:ext xmlns:c16="http://schemas.microsoft.com/office/drawing/2014/chart" uri="{C3380CC4-5D6E-409C-BE32-E72D297353CC}">
              <c16:uniqueId val="{00000000-26FB-324E-8A16-55B30775C40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640</c:v>
                </c:pt>
                <c:pt idx="1">
                  <c:v>1100</c:v>
                </c:pt>
                <c:pt idx="2">
                  <c:v>820</c:v>
                </c:pt>
              </c:numCache>
            </c:numRef>
          </c:val>
          <c:extLst>
            <c:ext xmlns:c16="http://schemas.microsoft.com/office/drawing/2014/chart" uri="{C3380CC4-5D6E-409C-BE32-E72D297353CC}">
              <c16:uniqueId val="{00000001-26FB-324E-8A16-55B30775C403}"/>
            </c:ext>
          </c:extLst>
        </c:ser>
        <c:dLbls>
          <c:showLegendKey val="0"/>
          <c:showVal val="0"/>
          <c:showCatName val="0"/>
          <c:showSerName val="0"/>
          <c:showPercent val="0"/>
          <c:showBubbleSize val="0"/>
        </c:dLbls>
        <c:gapWidth val="100"/>
        <c:axId val="11989360"/>
        <c:axId val="11991040"/>
      </c:barChart>
      <c:catAx>
        <c:axId val="1198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1991040"/>
        <c:crosses val="autoZero"/>
        <c:auto val="1"/>
        <c:lblAlgn val="ctr"/>
        <c:lblOffset val="100"/>
        <c:noMultiLvlLbl val="0"/>
      </c:catAx>
      <c:valAx>
        <c:axId val="1199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198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6406562599417"/>
          <c:y val="3.7798263336198644E-2"/>
          <c:w val="0.84625782799652394"/>
          <c:h val="0.82496536061085457"/>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Name 1</c:v>
                </c:pt>
                <c:pt idx="1">
                  <c:v>Name 2</c:v>
                </c:pt>
                <c:pt idx="2">
                  <c:v>Name 3</c:v>
                </c:pt>
                <c:pt idx="3">
                  <c:v>Name 4</c:v>
                </c:pt>
                <c:pt idx="4">
                  <c:v>Name 5</c:v>
                </c:pt>
                <c:pt idx="5">
                  <c:v>Name 6</c:v>
                </c:pt>
              </c:strCache>
            </c:strRef>
          </c:cat>
          <c:val>
            <c:numRef>
              <c:f>Sheet1!$B$2:$B$7</c:f>
              <c:numCache>
                <c:formatCode>General</c:formatCode>
                <c:ptCount val="6"/>
                <c:pt idx="0">
                  <c:v>100</c:v>
                </c:pt>
                <c:pt idx="1">
                  <c:v>40</c:v>
                </c:pt>
                <c:pt idx="2">
                  <c:v>70</c:v>
                </c:pt>
                <c:pt idx="3">
                  <c:v>20</c:v>
                </c:pt>
                <c:pt idx="4">
                  <c:v>80</c:v>
                </c:pt>
                <c:pt idx="5">
                  <c:v>60</c:v>
                </c:pt>
              </c:numCache>
            </c:numRef>
          </c:val>
          <c:extLst>
            <c:ext xmlns:c16="http://schemas.microsoft.com/office/drawing/2014/chart" uri="{C3380CC4-5D6E-409C-BE32-E72D297353CC}">
              <c16:uniqueId val="{00000000-26FB-324E-8A16-55B30775C403}"/>
            </c:ext>
          </c:extLst>
        </c:ser>
        <c:ser>
          <c:idx val="1"/>
          <c:order val="1"/>
          <c:tx>
            <c:strRef>
              <c:f>Sheet1!$C$1</c:f>
              <c:strCache>
                <c:ptCount val="1"/>
                <c:pt idx="0">
                  <c:v>Series 2</c:v>
                </c:pt>
              </c:strCache>
            </c:strRef>
          </c:tx>
          <c:spPr>
            <a:solidFill>
              <a:schemeClr val="accent2"/>
            </a:solidFill>
            <a:ln>
              <a:noFill/>
            </a:ln>
            <a:effectLst/>
          </c:spPr>
          <c:invertIfNegative val="0"/>
          <c:cat>
            <c:strRef>
              <c:f>Sheet1!$A$2:$A$7</c:f>
              <c:strCache>
                <c:ptCount val="6"/>
                <c:pt idx="0">
                  <c:v>Name 1</c:v>
                </c:pt>
                <c:pt idx="1">
                  <c:v>Name 2</c:v>
                </c:pt>
                <c:pt idx="2">
                  <c:v>Name 3</c:v>
                </c:pt>
                <c:pt idx="3">
                  <c:v>Name 4</c:v>
                </c:pt>
                <c:pt idx="4">
                  <c:v>Name 5</c:v>
                </c:pt>
                <c:pt idx="5">
                  <c:v>Name 6</c:v>
                </c:pt>
              </c:strCache>
            </c:strRef>
          </c:cat>
          <c:val>
            <c:numRef>
              <c:f>Sheet1!$C$2:$C$7</c:f>
              <c:numCache>
                <c:formatCode>General</c:formatCode>
                <c:ptCount val="6"/>
                <c:pt idx="0">
                  <c:v>0</c:v>
                </c:pt>
                <c:pt idx="1">
                  <c:v>60</c:v>
                </c:pt>
                <c:pt idx="2">
                  <c:v>30</c:v>
                </c:pt>
                <c:pt idx="3">
                  <c:v>80</c:v>
                </c:pt>
                <c:pt idx="4">
                  <c:v>20</c:v>
                </c:pt>
                <c:pt idx="5">
                  <c:v>40</c:v>
                </c:pt>
              </c:numCache>
            </c:numRef>
          </c:val>
          <c:extLst>
            <c:ext xmlns:c16="http://schemas.microsoft.com/office/drawing/2014/chart" uri="{C3380CC4-5D6E-409C-BE32-E72D297353CC}">
              <c16:uniqueId val="{00000000-AE3E-A641-9C42-D2B526F26594}"/>
            </c:ext>
          </c:extLst>
        </c:ser>
        <c:dLbls>
          <c:showLegendKey val="0"/>
          <c:showVal val="0"/>
          <c:showCatName val="0"/>
          <c:showSerName val="0"/>
          <c:showPercent val="0"/>
          <c:showBubbleSize val="0"/>
        </c:dLbls>
        <c:gapWidth val="50"/>
        <c:overlap val="100"/>
        <c:axId val="11989360"/>
        <c:axId val="11991040"/>
      </c:barChart>
      <c:catAx>
        <c:axId val="1198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1991040"/>
        <c:crosses val="autoZero"/>
        <c:auto val="1"/>
        <c:lblAlgn val="ctr"/>
        <c:lblOffset val="100"/>
        <c:noMultiLvlLbl val="0"/>
      </c:catAx>
      <c:valAx>
        <c:axId val="11991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198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REVENUE</c:v>
                </c:pt>
              </c:strCache>
            </c:strRef>
          </c:tx>
          <c:spPr>
            <a:solidFill>
              <a:schemeClr val="accent1"/>
            </a:solidFill>
            <a:ln>
              <a:noFill/>
            </a:ln>
            <a:effectLst/>
          </c:spPr>
          <c:invertIfNegative val="0"/>
          <c:cat>
            <c:strRef>
              <c:f>Sheet1!$A$2:$A$7</c:f>
              <c:strCache>
                <c:ptCount val="6"/>
                <c:pt idx="0">
                  <c:v>JAN</c:v>
                </c:pt>
                <c:pt idx="1">
                  <c:v>FEB</c:v>
                </c:pt>
                <c:pt idx="2">
                  <c:v>MAR</c:v>
                </c:pt>
                <c:pt idx="3">
                  <c:v>APR</c:v>
                </c:pt>
                <c:pt idx="4">
                  <c:v>MAY</c:v>
                </c:pt>
                <c:pt idx="5">
                  <c:v>JUN</c:v>
                </c:pt>
              </c:strCache>
            </c:strRef>
          </c:cat>
          <c:val>
            <c:numRef>
              <c:f>Sheet1!$B$2:$B$7</c:f>
              <c:numCache>
                <c:formatCode>General</c:formatCode>
                <c:ptCount val="6"/>
                <c:pt idx="0">
                  <c:v>4.3</c:v>
                </c:pt>
                <c:pt idx="1">
                  <c:v>2.5</c:v>
                </c:pt>
                <c:pt idx="2">
                  <c:v>3.5</c:v>
                </c:pt>
                <c:pt idx="3">
                  <c:v>4.5</c:v>
                </c:pt>
                <c:pt idx="4">
                  <c:v>4.2</c:v>
                </c:pt>
                <c:pt idx="5">
                  <c:v>3.8</c:v>
                </c:pt>
              </c:numCache>
            </c:numRef>
          </c:val>
          <c:extLst>
            <c:ext xmlns:c16="http://schemas.microsoft.com/office/drawing/2014/chart" uri="{C3380CC4-5D6E-409C-BE32-E72D297353CC}">
              <c16:uniqueId val="{00000000-A777-704B-BC15-5A8619A25774}"/>
            </c:ext>
          </c:extLst>
        </c:ser>
        <c:ser>
          <c:idx val="1"/>
          <c:order val="1"/>
          <c:tx>
            <c:strRef>
              <c:f>Sheet1!$C$1</c:f>
              <c:strCache>
                <c:ptCount val="1"/>
                <c:pt idx="0">
                  <c:v>WORTH</c:v>
                </c:pt>
              </c:strCache>
            </c:strRef>
          </c:tx>
          <c:spPr>
            <a:solidFill>
              <a:schemeClr val="accent2"/>
            </a:solidFill>
            <a:ln>
              <a:noFill/>
            </a:ln>
            <a:effectLst/>
          </c:spPr>
          <c:invertIfNegative val="0"/>
          <c:cat>
            <c:strRef>
              <c:f>Sheet1!$A$2:$A$7</c:f>
              <c:strCache>
                <c:ptCount val="6"/>
                <c:pt idx="0">
                  <c:v>JAN</c:v>
                </c:pt>
                <c:pt idx="1">
                  <c:v>FEB</c:v>
                </c:pt>
                <c:pt idx="2">
                  <c:v>MAR</c:v>
                </c:pt>
                <c:pt idx="3">
                  <c:v>APR</c:v>
                </c:pt>
                <c:pt idx="4">
                  <c:v>MAY</c:v>
                </c:pt>
                <c:pt idx="5">
                  <c:v>JUN</c:v>
                </c:pt>
              </c:strCache>
            </c:strRef>
          </c:cat>
          <c:val>
            <c:numRef>
              <c:f>Sheet1!$C$2:$C$7</c:f>
              <c:numCache>
                <c:formatCode>General</c:formatCode>
                <c:ptCount val="6"/>
                <c:pt idx="0">
                  <c:v>2.4</c:v>
                </c:pt>
                <c:pt idx="1">
                  <c:v>4.4000000000000004</c:v>
                </c:pt>
                <c:pt idx="2">
                  <c:v>1.8</c:v>
                </c:pt>
                <c:pt idx="3">
                  <c:v>2.8</c:v>
                </c:pt>
                <c:pt idx="4">
                  <c:v>5</c:v>
                </c:pt>
                <c:pt idx="5">
                  <c:v>1</c:v>
                </c:pt>
              </c:numCache>
            </c:numRef>
          </c:val>
          <c:extLst>
            <c:ext xmlns:c16="http://schemas.microsoft.com/office/drawing/2014/chart" uri="{C3380CC4-5D6E-409C-BE32-E72D297353CC}">
              <c16:uniqueId val="{00000001-A777-704B-BC15-5A8619A25774}"/>
            </c:ext>
          </c:extLst>
        </c:ser>
        <c:dLbls>
          <c:showLegendKey val="0"/>
          <c:showVal val="0"/>
          <c:showCatName val="0"/>
          <c:showSerName val="0"/>
          <c:showPercent val="0"/>
          <c:showBubbleSize val="0"/>
        </c:dLbls>
        <c:gapWidth val="100"/>
        <c:axId val="175486496"/>
        <c:axId val="107139184"/>
      </c:barChart>
      <c:lineChart>
        <c:grouping val="standard"/>
        <c:varyColors val="0"/>
        <c:ser>
          <c:idx val="2"/>
          <c:order val="2"/>
          <c:tx>
            <c:strRef>
              <c:f>Sheet1!$D$1</c:f>
              <c:strCache>
                <c:ptCount val="1"/>
                <c:pt idx="0">
                  <c:v>EXPENSES</c:v>
                </c:pt>
              </c:strCache>
            </c:strRef>
          </c:tx>
          <c:spPr>
            <a:ln w="38100" cap="rnd">
              <a:solidFill>
                <a:schemeClr val="accent3"/>
              </a:solidFill>
              <a:round/>
            </a:ln>
            <a:effectLst/>
          </c:spPr>
          <c:marker>
            <c:symbol val="none"/>
          </c:marker>
          <c:cat>
            <c:strRef>
              <c:f>Sheet1!$A$2:$A$7</c:f>
              <c:strCache>
                <c:ptCount val="6"/>
                <c:pt idx="0">
                  <c:v>JAN</c:v>
                </c:pt>
                <c:pt idx="1">
                  <c:v>FEB</c:v>
                </c:pt>
                <c:pt idx="2">
                  <c:v>MAR</c:v>
                </c:pt>
                <c:pt idx="3">
                  <c:v>APR</c:v>
                </c:pt>
                <c:pt idx="4">
                  <c:v>MAY</c:v>
                </c:pt>
                <c:pt idx="5">
                  <c:v>JUN</c:v>
                </c:pt>
              </c:strCache>
            </c:strRef>
          </c:cat>
          <c:val>
            <c:numRef>
              <c:f>Sheet1!$D$2:$D$7</c:f>
              <c:numCache>
                <c:formatCode>General</c:formatCode>
                <c:ptCount val="6"/>
                <c:pt idx="0">
                  <c:v>4</c:v>
                </c:pt>
                <c:pt idx="1">
                  <c:v>2</c:v>
                </c:pt>
                <c:pt idx="2">
                  <c:v>3</c:v>
                </c:pt>
                <c:pt idx="3">
                  <c:v>5</c:v>
                </c:pt>
                <c:pt idx="4">
                  <c:v>2</c:v>
                </c:pt>
                <c:pt idx="5">
                  <c:v>3.8</c:v>
                </c:pt>
              </c:numCache>
            </c:numRef>
          </c:val>
          <c:smooth val="0"/>
          <c:extLst>
            <c:ext xmlns:c16="http://schemas.microsoft.com/office/drawing/2014/chart" uri="{C3380CC4-5D6E-409C-BE32-E72D297353CC}">
              <c16:uniqueId val="{00000002-A777-704B-BC15-5A8619A25774}"/>
            </c:ext>
          </c:extLst>
        </c:ser>
        <c:dLbls>
          <c:showLegendKey val="0"/>
          <c:showVal val="0"/>
          <c:showCatName val="0"/>
          <c:showSerName val="0"/>
          <c:showPercent val="0"/>
          <c:showBubbleSize val="0"/>
        </c:dLbls>
        <c:marker val="1"/>
        <c:smooth val="0"/>
        <c:axId val="172021568"/>
        <c:axId val="2126706991"/>
      </c:lineChart>
      <c:catAx>
        <c:axId val="17548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07139184"/>
        <c:crosses val="autoZero"/>
        <c:auto val="1"/>
        <c:lblAlgn val="ctr"/>
        <c:lblOffset val="100"/>
        <c:noMultiLvlLbl val="0"/>
      </c:catAx>
      <c:valAx>
        <c:axId val="10713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175486496"/>
        <c:crosses val="autoZero"/>
        <c:crossBetween val="between"/>
      </c:valAx>
      <c:valAx>
        <c:axId val="2126706991"/>
        <c:scaling>
          <c:orientation val="minMax"/>
        </c:scaling>
        <c:delete val="1"/>
        <c:axPos val="r"/>
        <c:numFmt formatCode="General" sourceLinked="1"/>
        <c:majorTickMark val="none"/>
        <c:minorTickMark val="none"/>
        <c:tickLblPos val="nextTo"/>
        <c:crossAx val="172021568"/>
        <c:crosses val="max"/>
        <c:crossBetween val="between"/>
      </c:valAx>
      <c:catAx>
        <c:axId val="172021568"/>
        <c:scaling>
          <c:orientation val="minMax"/>
        </c:scaling>
        <c:delete val="1"/>
        <c:axPos val="b"/>
        <c:numFmt formatCode="General" sourceLinked="1"/>
        <c:majorTickMark val="none"/>
        <c:minorTickMark val="none"/>
        <c:tickLblPos val="nextTo"/>
        <c:crossAx val="21267069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25343882424"/>
          <c:h val="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B18-A84D-886A-E04B7F3979E3}"/>
              </c:ext>
            </c:extLst>
          </c:dPt>
          <c:dPt>
            <c:idx val="1"/>
            <c:bubble3D val="0"/>
            <c:spPr>
              <a:solidFill>
                <a:schemeClr val="accent2"/>
              </a:solidFill>
              <a:ln w="19050">
                <a:noFill/>
              </a:ln>
              <a:effectLst/>
            </c:spPr>
            <c:extLst>
              <c:ext xmlns:c16="http://schemas.microsoft.com/office/drawing/2014/chart" uri="{C3380CC4-5D6E-409C-BE32-E72D297353CC}">
                <c16:uniqueId val="{00000003-8B18-A84D-886A-E04B7F3979E3}"/>
              </c:ext>
            </c:extLst>
          </c:dPt>
          <c:cat>
            <c:strRef>
              <c:f>Sheet1!$A$2:$A$3</c:f>
              <c:strCache>
                <c:ptCount val="2"/>
                <c:pt idx="0">
                  <c:v>1st Qtr</c:v>
                </c:pt>
                <c:pt idx="1">
                  <c:v>2nd Qtr</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8B18-A84D-886A-E04B7F3979E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NET WORTH</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7FE-5046-B309-F85322D6233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7FE-5046-B309-F85322D6233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47FE-5046-B309-F85322D6233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7FE-5046-B309-F85322D6233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7FE-5046-B309-F85322D6233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7FE-5046-B309-F85322D62339}"/>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47FE-5046-B309-F85322D62339}"/>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47FE-5046-B309-F85322D62339}"/>
              </c:ext>
            </c:extLst>
          </c:dPt>
          <c:cat>
            <c:strRef>
              <c:f>Sheet1!$A$2:$A$7</c:f>
              <c:strCache>
                <c:ptCount val="6"/>
                <c:pt idx="0">
                  <c:v>JAN</c:v>
                </c:pt>
                <c:pt idx="1">
                  <c:v>FEB</c:v>
                </c:pt>
                <c:pt idx="2">
                  <c:v>MAR</c:v>
                </c:pt>
                <c:pt idx="3">
                  <c:v>APR</c:v>
                </c:pt>
                <c:pt idx="4">
                  <c:v>MAY</c:v>
                </c:pt>
                <c:pt idx="5">
                  <c:v>JUN</c:v>
                </c:pt>
              </c:strCache>
            </c:strRef>
          </c:cat>
          <c:val>
            <c:numRef>
              <c:f>Sheet1!$B$2:$B$7</c:f>
              <c:numCache>
                <c:formatCode>General</c:formatCode>
                <c:ptCount val="6"/>
                <c:pt idx="0">
                  <c:v>80</c:v>
                </c:pt>
                <c:pt idx="1">
                  <c:v>90</c:v>
                </c:pt>
                <c:pt idx="2">
                  <c:v>70</c:v>
                </c:pt>
                <c:pt idx="3">
                  <c:v>100</c:v>
                </c:pt>
                <c:pt idx="4">
                  <c:v>80</c:v>
                </c:pt>
                <c:pt idx="5">
                  <c:v>50</c:v>
                </c:pt>
              </c:numCache>
            </c:numRef>
          </c:val>
          <c:extLst>
            <c:ext xmlns:c16="http://schemas.microsoft.com/office/drawing/2014/chart" uri="{C3380CC4-5D6E-409C-BE32-E72D297353CC}">
              <c16:uniqueId val="{00000010-47FE-5046-B309-F85322D62339}"/>
            </c:ext>
          </c:extLst>
        </c:ser>
        <c:dLbls>
          <c:showLegendKey val="0"/>
          <c:showVal val="0"/>
          <c:showCatName val="0"/>
          <c:showSerName val="0"/>
          <c:showPercent val="0"/>
          <c:showBubbleSize val="0"/>
        </c:dLbls>
        <c:gapWidth val="75"/>
        <c:overlap val="28"/>
        <c:axId val="780560352"/>
        <c:axId val="768661936"/>
      </c:barChart>
      <c:catAx>
        <c:axId val="780560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68661936"/>
        <c:crosses val="autoZero"/>
        <c:auto val="1"/>
        <c:lblAlgn val="ctr"/>
        <c:lblOffset val="100"/>
        <c:noMultiLvlLbl val="0"/>
      </c:catAx>
      <c:valAx>
        <c:axId val="76866193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805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2"/>
            </a:solidFill>
            <a:ln>
              <a:noFill/>
            </a:ln>
            <a:effectLst/>
          </c:spPr>
          <c:cat>
            <c:numRef>
              <c:f>Sheet1!$A$2:$A$6</c:f>
              <c:numCache>
                <c:formatCode>m/d/yy</c:formatCode>
                <c:ptCount val="5"/>
                <c:pt idx="0">
                  <c:v>43384</c:v>
                </c:pt>
                <c:pt idx="1">
                  <c:v>43415</c:v>
                </c:pt>
                <c:pt idx="2">
                  <c:v>43445</c:v>
                </c:pt>
                <c:pt idx="3">
                  <c:v>43476</c:v>
                </c:pt>
                <c:pt idx="4">
                  <c:v>43507</c:v>
                </c:pt>
              </c:numCache>
            </c:numRef>
          </c:cat>
          <c:val>
            <c:numRef>
              <c:f>Sheet1!$B$2:$B$6</c:f>
              <c:numCache>
                <c:formatCode>General</c:formatCode>
                <c:ptCount val="5"/>
                <c:pt idx="0">
                  <c:v>12</c:v>
                </c:pt>
                <c:pt idx="1">
                  <c:v>34</c:v>
                </c:pt>
                <c:pt idx="2">
                  <c:v>19</c:v>
                </c:pt>
                <c:pt idx="3">
                  <c:v>26</c:v>
                </c:pt>
                <c:pt idx="4">
                  <c:v>15</c:v>
                </c:pt>
              </c:numCache>
            </c:numRef>
          </c:val>
          <c:extLst>
            <c:ext xmlns:c16="http://schemas.microsoft.com/office/drawing/2014/chart" uri="{C3380CC4-5D6E-409C-BE32-E72D297353CC}">
              <c16:uniqueId val="{00000000-6BA1-9F4A-9FC6-408191DE29F2}"/>
            </c:ext>
          </c:extLst>
        </c:ser>
        <c:dLbls>
          <c:showLegendKey val="0"/>
          <c:showVal val="0"/>
          <c:showCatName val="0"/>
          <c:showSerName val="0"/>
          <c:showPercent val="0"/>
          <c:showBubbleSize val="0"/>
        </c:dLbls>
        <c:axId val="1016129680"/>
        <c:axId val="1016912048"/>
      </c:areaChart>
      <c:dateAx>
        <c:axId val="1016129680"/>
        <c:scaling>
          <c:orientation val="minMax"/>
        </c:scaling>
        <c:delete val="1"/>
        <c:axPos val="b"/>
        <c:numFmt formatCode="m/d/yy" sourceLinked="1"/>
        <c:majorTickMark val="out"/>
        <c:minorTickMark val="none"/>
        <c:tickLblPos val="nextTo"/>
        <c:crossAx val="1016912048"/>
        <c:crosses val="autoZero"/>
        <c:auto val="1"/>
        <c:lblOffset val="100"/>
        <c:baseTimeUnit val="months"/>
      </c:dateAx>
      <c:valAx>
        <c:axId val="1016912048"/>
        <c:scaling>
          <c:orientation val="minMax"/>
        </c:scaling>
        <c:delete val="1"/>
        <c:axPos val="l"/>
        <c:numFmt formatCode="General" sourceLinked="1"/>
        <c:majorTickMark val="none"/>
        <c:minorTickMark val="none"/>
        <c:tickLblPos val="nextTo"/>
        <c:crossAx val="101612968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1299635213799665E-3"/>
          <c:w val="0.98331010560461785"/>
          <c:h val="0.99787003647862005"/>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2BE-7D4F-BCE8-80279DDFE330}"/>
              </c:ext>
            </c:extLst>
          </c:dPt>
          <c:dPt>
            <c:idx val="1"/>
            <c:bubble3D val="0"/>
            <c:spPr>
              <a:solidFill>
                <a:schemeClr val="accent2"/>
              </a:solidFill>
              <a:ln w="19050">
                <a:noFill/>
              </a:ln>
              <a:effectLst/>
            </c:spPr>
            <c:extLst>
              <c:ext xmlns:c16="http://schemas.microsoft.com/office/drawing/2014/chart" uri="{C3380CC4-5D6E-409C-BE32-E72D297353CC}">
                <c16:uniqueId val="{00000003-A2BE-7D4F-BCE8-80279DDFE330}"/>
              </c:ext>
            </c:extLst>
          </c:dPt>
          <c:dPt>
            <c:idx val="2"/>
            <c:bubble3D val="0"/>
            <c:spPr>
              <a:solidFill>
                <a:schemeClr val="accent3"/>
              </a:solidFill>
              <a:ln w="19050">
                <a:noFill/>
              </a:ln>
              <a:effectLst/>
            </c:spPr>
            <c:extLst>
              <c:ext xmlns:c16="http://schemas.microsoft.com/office/drawing/2014/chart" uri="{C3380CC4-5D6E-409C-BE32-E72D297353CC}">
                <c16:uniqueId val="{00000005-A2BE-7D4F-BCE8-80279DDFE330}"/>
              </c:ext>
            </c:extLst>
          </c:dPt>
          <c:dPt>
            <c:idx val="3"/>
            <c:bubble3D val="0"/>
            <c:spPr>
              <a:solidFill>
                <a:schemeClr val="accent4"/>
              </a:solidFill>
              <a:ln w="19050">
                <a:noFill/>
              </a:ln>
              <a:effectLst/>
            </c:spPr>
            <c:extLst>
              <c:ext xmlns:c16="http://schemas.microsoft.com/office/drawing/2014/chart" uri="{C3380CC4-5D6E-409C-BE32-E72D297353CC}">
                <c16:uniqueId val="{00000007-A2BE-7D4F-BCE8-80279DDFE330}"/>
              </c:ext>
            </c:extLst>
          </c:dPt>
          <c:dPt>
            <c:idx val="4"/>
            <c:bubble3D val="0"/>
            <c:spPr>
              <a:solidFill>
                <a:schemeClr val="accent5"/>
              </a:solidFill>
              <a:ln w="19050">
                <a:noFill/>
              </a:ln>
              <a:effectLst/>
            </c:spPr>
            <c:extLst>
              <c:ext xmlns:c16="http://schemas.microsoft.com/office/drawing/2014/chart" uri="{C3380CC4-5D6E-409C-BE32-E72D297353CC}">
                <c16:uniqueId val="{00000009-A2BE-7D4F-BCE8-80279DDFE330}"/>
              </c:ext>
            </c:extLst>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Aspect 1</c:v>
                </c:pt>
                <c:pt idx="1">
                  <c:v>Aspect 2</c:v>
                </c:pt>
                <c:pt idx="2">
                  <c:v>Aspect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A-A2BE-7D4F-BCE8-80279DDFE330}"/>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WORTH</c:v>
                </c:pt>
              </c:strCache>
            </c:strRef>
          </c:tx>
          <c:spPr>
            <a:ln w="38100" cap="rnd">
              <a:solidFill>
                <a:schemeClr val="accent1"/>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C3F-DE47-8089-CC97828A7765}"/>
            </c:ext>
          </c:extLst>
        </c:ser>
        <c:ser>
          <c:idx val="1"/>
          <c:order val="1"/>
          <c:tx>
            <c:strRef>
              <c:f>Sheet1!$C$1</c:f>
              <c:strCache>
                <c:ptCount val="1"/>
                <c:pt idx="0">
                  <c:v>Series 2</c:v>
                </c:pt>
              </c:strCache>
            </c:strRef>
          </c:tx>
          <c:spPr>
            <a:ln w="38100" cap="rnd">
              <a:solidFill>
                <a:schemeClr val="accent2"/>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C3F-DE47-8089-CC97828A7765}"/>
            </c:ext>
          </c:extLst>
        </c:ser>
        <c:ser>
          <c:idx val="2"/>
          <c:order val="2"/>
          <c:tx>
            <c:strRef>
              <c:f>Sheet1!$D$1</c:f>
              <c:strCache>
                <c:ptCount val="1"/>
                <c:pt idx="0">
                  <c:v>Series 3</c:v>
                </c:pt>
              </c:strCache>
            </c:strRef>
          </c:tx>
          <c:spPr>
            <a:ln w="38100" cap="rnd">
              <a:solidFill>
                <a:schemeClr val="accent3"/>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C3F-DE47-8089-CC97828A7765}"/>
            </c:ext>
          </c:extLst>
        </c:ser>
        <c:dLbls>
          <c:showLegendKey val="0"/>
          <c:showVal val="0"/>
          <c:showCatName val="0"/>
          <c:showSerName val="0"/>
          <c:showPercent val="0"/>
          <c:showBubbleSize val="0"/>
        </c:dLbls>
        <c:smooth val="0"/>
        <c:axId val="769503088"/>
        <c:axId val="769504768"/>
      </c:lineChart>
      <c:catAx>
        <c:axId val="769503088"/>
        <c:scaling>
          <c:orientation val="minMax"/>
        </c:scaling>
        <c:delete val="1"/>
        <c:axPos val="b"/>
        <c:numFmt formatCode="General" sourceLinked="1"/>
        <c:majorTickMark val="none"/>
        <c:minorTickMark val="none"/>
        <c:tickLblPos val="nextTo"/>
        <c:crossAx val="769504768"/>
        <c:crosses val="autoZero"/>
        <c:auto val="1"/>
        <c:lblAlgn val="ctr"/>
        <c:lblOffset val="100"/>
        <c:noMultiLvlLbl val="0"/>
      </c:catAx>
      <c:valAx>
        <c:axId val="769504768"/>
        <c:scaling>
          <c:orientation val="minMax"/>
        </c:scaling>
        <c:delete val="1"/>
        <c:axPos val="l"/>
        <c:majorGridlines>
          <c:spPr>
            <a:ln w="9525" cap="flat" cmpd="sng" algn="ctr">
              <a:solidFill>
                <a:schemeClr val="bg1">
                  <a:lumMod val="85000"/>
                </a:schemeClr>
              </a:solidFill>
              <a:round/>
            </a:ln>
            <a:effectLst/>
          </c:spPr>
        </c:majorGridlines>
        <c:minorGridlines>
          <c:spPr>
            <a:ln w="9525" cap="flat" cmpd="sng" algn="ctr">
              <a:solidFill>
                <a:schemeClr val="bg1">
                  <a:lumMod val="95000"/>
                </a:schemeClr>
              </a:solidFill>
              <a:round/>
            </a:ln>
            <a:effectLst/>
          </c:spPr>
        </c:minorGridlines>
        <c:numFmt formatCode="General" sourceLinked="1"/>
        <c:majorTickMark val="none"/>
        <c:minorTickMark val="none"/>
        <c:tickLblPos val="nextTo"/>
        <c:crossAx val="76950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NET WORTH</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7BC-B34E-BAD2-47293ADADC6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7BC-B34E-BAD2-47293ADADC6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87BC-B34E-BAD2-47293ADADC6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7BC-B34E-BAD2-47293ADADC6D}"/>
              </c:ext>
            </c:extLst>
          </c:dPt>
          <c:cat>
            <c:strRef>
              <c:f>Sheet1!$A$2:$A$5</c:f>
              <c:strCache>
                <c:ptCount val="4"/>
                <c:pt idx="0">
                  <c:v>Sample Text</c:v>
                </c:pt>
                <c:pt idx="1">
                  <c:v>Sample Text</c:v>
                </c:pt>
                <c:pt idx="2">
                  <c:v>Sample Text</c:v>
                </c:pt>
                <c:pt idx="3">
                  <c:v>Sample Text</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B5A-3D4D-9C04-E5B951FD805D}"/>
            </c:ext>
          </c:extLst>
        </c:ser>
        <c:dLbls>
          <c:showLegendKey val="0"/>
          <c:showVal val="0"/>
          <c:showCatName val="0"/>
          <c:showSerName val="0"/>
          <c:showPercent val="0"/>
          <c:showBubbleSize val="0"/>
        </c:dLbls>
        <c:gapWidth val="40"/>
        <c:overlap val="28"/>
        <c:axId val="780560352"/>
        <c:axId val="768661936"/>
      </c:barChart>
      <c:catAx>
        <c:axId val="780560352"/>
        <c:scaling>
          <c:orientation val="minMax"/>
        </c:scaling>
        <c:delete val="1"/>
        <c:axPos val="b"/>
        <c:numFmt formatCode="General" sourceLinked="1"/>
        <c:majorTickMark val="none"/>
        <c:minorTickMark val="none"/>
        <c:tickLblPos val="nextTo"/>
        <c:crossAx val="768661936"/>
        <c:crosses val="autoZero"/>
        <c:auto val="1"/>
        <c:lblAlgn val="ctr"/>
        <c:lblOffset val="100"/>
        <c:noMultiLvlLbl val="0"/>
      </c:catAx>
      <c:valAx>
        <c:axId val="768661936"/>
        <c:scaling>
          <c:orientation val="minMax"/>
        </c:scaling>
        <c:delete val="1"/>
        <c:axPos val="l"/>
        <c:numFmt formatCode="General" sourceLinked="1"/>
        <c:majorTickMark val="none"/>
        <c:minorTickMark val="none"/>
        <c:tickLblPos val="nextTo"/>
        <c:crossAx val="780560352"/>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Lato Light" panose="020F0502020204030203" pitchFamily="34" charset="0"/>
              <a:ea typeface="Lato Light" panose="020F0502020204030203" pitchFamily="34" charset="0"/>
              <a:cs typeface="Lato Light" panose="020F0502020204030203" pitchFamily="34" charset="0"/>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375-9646-A74D-D399ADDEE1C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375-9646-A74D-D399ADDEE1C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E375-9646-A74D-D399ADDEE1C7}"/>
            </c:ext>
          </c:extLst>
        </c:ser>
        <c:ser>
          <c:idx val="3"/>
          <c:order val="3"/>
          <c:tx>
            <c:strRef>
              <c:f>Sheet1!$E$1</c:f>
              <c:strCache>
                <c:ptCount val="1"/>
                <c:pt idx="0">
                  <c:v>Series 4</c:v>
                </c:pt>
              </c:strCache>
            </c:strRef>
          </c:tx>
          <c:spPr>
            <a:solidFill>
              <a:schemeClr val="accent4"/>
            </a:solidFill>
            <a:ln>
              <a:noFill/>
            </a:ln>
            <a:effectLst/>
          </c:spPr>
          <c:invertIfNegative val="0"/>
          <c:cat>
            <c:strRef>
              <c:f>Sheet1!$A$2:$A$4</c:f>
              <c:strCache>
                <c:ptCount val="3"/>
                <c:pt idx="0">
                  <c:v>Category 1</c:v>
                </c:pt>
                <c:pt idx="1">
                  <c:v>Category 2</c:v>
                </c:pt>
                <c:pt idx="2">
                  <c:v>Category 3</c:v>
                </c:pt>
              </c:strCache>
            </c:strRef>
          </c:cat>
          <c:val>
            <c:numRef>
              <c:f>Sheet1!$E$2:$E$4</c:f>
              <c:numCache>
                <c:formatCode>General</c:formatCode>
                <c:ptCount val="3"/>
                <c:pt idx="0">
                  <c:v>3</c:v>
                </c:pt>
                <c:pt idx="1">
                  <c:v>2</c:v>
                </c:pt>
                <c:pt idx="2">
                  <c:v>4</c:v>
                </c:pt>
              </c:numCache>
            </c:numRef>
          </c:val>
          <c:extLst>
            <c:ext xmlns:c16="http://schemas.microsoft.com/office/drawing/2014/chart" uri="{C3380CC4-5D6E-409C-BE32-E72D297353CC}">
              <c16:uniqueId val="{00000003-E375-9646-A74D-D399ADDEE1C7}"/>
            </c:ext>
          </c:extLst>
        </c:ser>
        <c:dLbls>
          <c:showLegendKey val="0"/>
          <c:showVal val="0"/>
          <c:showCatName val="0"/>
          <c:showSerName val="0"/>
          <c:showPercent val="0"/>
          <c:showBubbleSize val="0"/>
        </c:dLbls>
        <c:gapWidth val="150"/>
        <c:overlap val="100"/>
        <c:axId val="782622432"/>
        <c:axId val="309986720"/>
      </c:barChart>
      <c:catAx>
        <c:axId val="782622432"/>
        <c:scaling>
          <c:orientation val="minMax"/>
        </c:scaling>
        <c:delete val="1"/>
        <c:axPos val="b"/>
        <c:numFmt formatCode="General" sourceLinked="1"/>
        <c:majorTickMark val="none"/>
        <c:minorTickMark val="none"/>
        <c:tickLblPos val="nextTo"/>
        <c:crossAx val="309986720"/>
        <c:crosses val="autoZero"/>
        <c:auto val="1"/>
        <c:lblAlgn val="ctr"/>
        <c:lblOffset val="100"/>
        <c:noMultiLvlLbl val="0"/>
      </c:catAx>
      <c:valAx>
        <c:axId val="309986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Lato Light" panose="020F0502020204030203" pitchFamily="34" charset="0"/>
                <a:ea typeface="Lato Light" panose="020F0502020204030203" pitchFamily="34" charset="0"/>
                <a:cs typeface="Lato Light" panose="020F0502020204030203" pitchFamily="34" charset="0"/>
              </a:defRPr>
            </a:pPr>
            <a:endParaRPr lang="en-CO"/>
          </a:p>
        </c:txPr>
        <c:crossAx val="78262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pPr>
      <a:endParaRPr lang="en-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CED-654A-A962-0C9F29B866BF}"/>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1-9175-AB4A-904A-52ADF5E24983}"/>
              </c:ext>
            </c:extLst>
          </c:dPt>
          <c:cat>
            <c:strRef>
              <c:f>Sheet1!$A$2:$A$3</c:f>
              <c:strCache>
                <c:ptCount val="2"/>
                <c:pt idx="0">
                  <c:v>YES</c:v>
                </c:pt>
                <c:pt idx="1">
                  <c:v>NO</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0-9175-AB4A-904A-52ADF5E249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0.59065</cdr:x>
      <cdr:y>0.22882</cdr:y>
    </cdr:from>
    <cdr:to>
      <cdr:x>0.62374</cdr:x>
      <cdr:y>0.28132</cdr:y>
    </cdr:to>
    <cdr:sp macro="" textlink="">
      <cdr:nvSpPr>
        <cdr:cNvPr id="2" name="Donut 1">
          <a:extLst xmlns:a="http://schemas.openxmlformats.org/drawingml/2006/main">
            <a:ext uri="{FF2B5EF4-FFF2-40B4-BE49-F238E27FC236}">
              <a16:creationId xmlns:a16="http://schemas.microsoft.com/office/drawing/2014/main" id="{406D2F7E-2AC3-4849-827D-184B18D38E91}"/>
            </a:ext>
          </a:extLst>
        </cdr:cNvPr>
        <cdr:cNvSpPr>
          <a:spLocks xmlns:a="http://schemas.openxmlformats.org/drawingml/2006/main" noChangeAspect="1"/>
        </cdr:cNvSpPr>
      </cdr:nvSpPr>
      <cdr:spPr>
        <a:xfrm xmlns:a="http://schemas.openxmlformats.org/drawingml/2006/main">
          <a:off x="4897101" y="1195646"/>
          <a:ext cx="274320" cy="274320"/>
        </a:xfrm>
        <a:prstGeom xmlns:a="http://schemas.openxmlformats.org/drawingml/2006/main" prst="donut">
          <a:avLst>
            <a:gd name="adj" fmla="val 32139"/>
          </a:avLst>
        </a:prstGeom>
        <a:solidFill xmlns:a="http://schemas.openxmlformats.org/drawingml/2006/main">
          <a:schemeClr val="accent2">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Lato Light" panose="020F0502020204030203" pitchFamily="34" charset="0"/>
          </a:endParaRPr>
        </a:p>
      </cdr:txBody>
    </cdr:sp>
  </cdr:relSizeAnchor>
  <cdr:relSizeAnchor xmlns:cdr="http://schemas.openxmlformats.org/drawingml/2006/chartDrawing">
    <cdr:from>
      <cdr:x>0.52859</cdr:x>
      <cdr:y>0.04623</cdr:y>
    </cdr:from>
    <cdr:to>
      <cdr:x>0.66747</cdr:x>
      <cdr:y>0.16847</cdr:y>
    </cdr:to>
    <cdr:sp macro="" textlink="">
      <cdr:nvSpPr>
        <cdr:cNvPr id="3" name="Rounded Rectangular Callout 2">
          <a:extLst xmlns:a="http://schemas.openxmlformats.org/drawingml/2006/main">
            <a:ext uri="{FF2B5EF4-FFF2-40B4-BE49-F238E27FC236}">
              <a16:creationId xmlns:a16="http://schemas.microsoft.com/office/drawing/2014/main" id="{1BECAFAC-0667-7148-9395-11A037B00C04}"/>
            </a:ext>
          </a:extLst>
        </cdr:cNvPr>
        <cdr:cNvSpPr/>
      </cdr:nvSpPr>
      <cdr:spPr>
        <a:xfrm xmlns:a="http://schemas.openxmlformats.org/drawingml/2006/main">
          <a:off x="4382546" y="215842"/>
          <a:ext cx="1151467" cy="570677"/>
        </a:xfrm>
        <a:prstGeom xmlns:a="http://schemas.openxmlformats.org/drawingml/2006/main" prst="wedgeRoundRectCallout">
          <a:avLst>
            <a:gd name="adj1" fmla="val 735"/>
            <a:gd name="adj2" fmla="val 78325"/>
            <a:gd name="adj3" fmla="val 16667"/>
          </a:avLst>
        </a:prstGeom>
        <a:solidFill xmlns:a="http://schemas.openxmlformats.org/drawingml/2006/main">
          <a:schemeClr val="accent2">
            <a:lumMod val="60000"/>
            <a:lumOff val="40000"/>
            <a:alpha val="63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Lato Light" panose="020F050202020403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6/05/2025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6/05/2025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89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Break-2">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13368"/>
            <a:ext cx="12205373" cy="6918158"/>
          </a:xfrm>
          <a:prstGeom prst="rect">
            <a:avLst/>
          </a:prstGeom>
        </p:spPr>
        <p:txBody>
          <a:bodyPr rtlCol="0">
            <a:normAutofit/>
          </a:bodyPr>
          <a:lstStyle>
            <a:lvl1pPr marL="0" indent="0">
              <a:buNone/>
              <a:defRPr sz="1000">
                <a:solidFill>
                  <a:schemeClr val="bg1"/>
                </a:solidFill>
                <a:latin typeface="Raleway Light"/>
                <a:cs typeface="Raleway Light"/>
              </a:defRPr>
            </a:lvl1pPr>
          </a:lstStyle>
          <a:p>
            <a:pPr lvl="0"/>
            <a:endParaRPr lang="id-ID" noProof="0" dirty="0"/>
          </a:p>
        </p:txBody>
      </p:sp>
    </p:spTree>
    <p:extLst>
      <p:ext uri="{BB962C8B-B14F-4D97-AF65-F5344CB8AC3E}">
        <p14:creationId xmlns:p14="http://schemas.microsoft.com/office/powerpoint/2010/main" val="333878033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8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73533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slidesgrati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1"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22" r:id="rId13"/>
    <p:sldLayoutId id="2147483723" r:id="rId14"/>
    <p:sldLayoutId id="2147483724" r:id="rId15"/>
    <p:sldLayoutId id="214748372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15.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3.xml"/><Relationship Id="rId4" Type="http://schemas.openxmlformats.org/officeDocument/2006/relationships/chart" Target="../charts/chart37.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6.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chart" Target="../charts/chart2.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chart" Target="../charts/chart5.xml"/><Relationship Id="rId11" Type="http://schemas.openxmlformats.org/officeDocument/2006/relationships/image" Target="../media/image8.png"/><Relationship Id="rId5" Type="http://schemas.openxmlformats.org/officeDocument/2006/relationships/chart" Target="../charts/chart4.xml"/><Relationship Id="rId10" Type="http://schemas.openxmlformats.org/officeDocument/2006/relationships/image" Target="../media/image7.svg"/><Relationship Id="rId4" Type="http://schemas.openxmlformats.org/officeDocument/2006/relationships/chart" Target="../charts/chart3.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1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3.xml"/><Relationship Id="rId4" Type="http://schemas.openxmlformats.org/officeDocument/2006/relationships/chart" Target="../charts/char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chart" Target="../charts/chart16.xml"/><Relationship Id="rId1" Type="http://schemas.openxmlformats.org/officeDocument/2006/relationships/slideLayout" Target="../slideLayouts/slideLayout13.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21518"/>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Poppins</a:t>
            </a:r>
            <a:r>
              <a:rPr lang="en-US" altLang="ja-JP" sz="1400" b="1" dirty="0">
                <a:solidFill>
                  <a:schemeClr val="bg1"/>
                </a:solidFill>
                <a:latin typeface="+mj-lt"/>
                <a:cs typeface="Calibri" panose="020F0502020204030204" pitchFamily="34" charset="0"/>
              </a:rPr>
              <a:t>  </a:t>
            </a:r>
            <a:r>
              <a:rPr lang="fr-FR" sz="1400" dirty="0">
                <a:solidFill>
                  <a:schemeClr val="bg1"/>
                </a:solidFill>
                <a:latin typeface="+mj-lt"/>
              </a:rPr>
              <a:t>and </a:t>
            </a:r>
            <a:r>
              <a:rPr lang="fr-FR" sz="1400" b="1" dirty="0">
                <a:solidFill>
                  <a:schemeClr val="bg1"/>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083565"/>
            <a:ext cx="6092826" cy="646011"/>
          </a:xfrm>
          <a:prstGeom prst="rect">
            <a:avLst/>
          </a:prstGeom>
        </p:spPr>
        <p:txBody>
          <a:bodyPr>
            <a:spAutoFit/>
          </a:bodyPr>
          <a:lstStyle/>
          <a:p>
            <a:r>
              <a:rPr lang="en-US" sz="3598" b="1" dirty="0">
                <a:solidFill>
                  <a:schemeClr val="accent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7A3BE4-ADD7-9243-8E6A-8539315F6753}"/>
              </a:ext>
            </a:extLst>
          </p:cNvPr>
          <p:cNvSpPr/>
          <p:nvPr/>
        </p:nvSpPr>
        <p:spPr>
          <a:xfrm>
            <a:off x="762000" y="381000"/>
            <a:ext cx="2805748" cy="33718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Rectangle 2">
            <a:extLst>
              <a:ext uri="{FF2B5EF4-FFF2-40B4-BE49-F238E27FC236}">
                <a16:creationId xmlns:a16="http://schemas.microsoft.com/office/drawing/2014/main" id="{A8B488A2-08D6-704A-A55D-FEBF96FF2C51}"/>
              </a:ext>
            </a:extLst>
          </p:cNvPr>
          <p:cNvSpPr/>
          <p:nvPr/>
        </p:nvSpPr>
        <p:spPr>
          <a:xfrm>
            <a:off x="3766457" y="381000"/>
            <a:ext cx="4660674" cy="337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ectangle 5">
            <a:extLst>
              <a:ext uri="{FF2B5EF4-FFF2-40B4-BE49-F238E27FC236}">
                <a16:creationId xmlns:a16="http://schemas.microsoft.com/office/drawing/2014/main" id="{2D7CD76A-090B-884B-88DD-627E5E5C7399}"/>
              </a:ext>
            </a:extLst>
          </p:cNvPr>
          <p:cNvSpPr/>
          <p:nvPr/>
        </p:nvSpPr>
        <p:spPr>
          <a:xfrm>
            <a:off x="762000" y="3964075"/>
            <a:ext cx="3752321" cy="251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ectangle 6">
            <a:extLst>
              <a:ext uri="{FF2B5EF4-FFF2-40B4-BE49-F238E27FC236}">
                <a16:creationId xmlns:a16="http://schemas.microsoft.com/office/drawing/2014/main" id="{0B19F318-4F5E-A84E-86F8-41EE82744599}"/>
              </a:ext>
            </a:extLst>
          </p:cNvPr>
          <p:cNvSpPr/>
          <p:nvPr/>
        </p:nvSpPr>
        <p:spPr>
          <a:xfrm>
            <a:off x="8624253" y="381000"/>
            <a:ext cx="2805748" cy="33718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ectangle 7">
            <a:extLst>
              <a:ext uri="{FF2B5EF4-FFF2-40B4-BE49-F238E27FC236}">
                <a16:creationId xmlns:a16="http://schemas.microsoft.com/office/drawing/2014/main" id="{07627037-65D6-B842-8E14-2A75DBAE093F}"/>
              </a:ext>
            </a:extLst>
          </p:cNvPr>
          <p:cNvSpPr/>
          <p:nvPr/>
        </p:nvSpPr>
        <p:spPr>
          <a:xfrm>
            <a:off x="4724401" y="3964075"/>
            <a:ext cx="2194560" cy="251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TextBox 8">
            <a:extLst>
              <a:ext uri="{FF2B5EF4-FFF2-40B4-BE49-F238E27FC236}">
                <a16:creationId xmlns:a16="http://schemas.microsoft.com/office/drawing/2014/main" id="{18F42C1D-8BD1-114A-8AA5-6044D27C51FA}"/>
              </a:ext>
            </a:extLst>
          </p:cNvPr>
          <p:cNvSpPr txBox="1"/>
          <p:nvPr/>
        </p:nvSpPr>
        <p:spPr>
          <a:xfrm>
            <a:off x="1071404" y="561877"/>
            <a:ext cx="1713931" cy="553998"/>
          </a:xfrm>
          <a:prstGeom prst="rect">
            <a:avLst/>
          </a:prstGeom>
          <a:noFill/>
        </p:spPr>
        <p:txBody>
          <a:bodyPr wrap="none" rtlCol="0" anchor="b" anchorCtr="0">
            <a:spAutoFit/>
          </a:bodyPr>
          <a:lstStyle/>
          <a:p>
            <a:r>
              <a:rPr lang="en-US" sz="3000" b="1" baseline="30000" dirty="0">
                <a:solidFill>
                  <a:schemeClr val="tx2"/>
                </a:solidFill>
                <a:latin typeface="Poppins" pitchFamily="2" charset="77"/>
                <a:ea typeface="League Spartan" charset="0"/>
                <a:cs typeface="Poppins" pitchFamily="2" charset="77"/>
              </a:rPr>
              <a:t>$</a:t>
            </a:r>
            <a:r>
              <a:rPr lang="en-US" sz="3000" b="1" dirty="0">
                <a:solidFill>
                  <a:schemeClr val="tx2"/>
                </a:solidFill>
                <a:latin typeface="Poppins" pitchFamily="2" charset="77"/>
                <a:ea typeface="League Spartan" charset="0"/>
                <a:cs typeface="Poppins" pitchFamily="2" charset="77"/>
              </a:rPr>
              <a:t>50,000</a:t>
            </a:r>
            <a:endParaRPr lang="en-US" sz="3000" b="1" baseline="30000" dirty="0">
              <a:solidFill>
                <a:schemeClr val="tx2"/>
              </a:solidFill>
              <a:latin typeface="Poppins" pitchFamily="2" charset="77"/>
              <a:ea typeface="League Spartan" charset="0"/>
              <a:cs typeface="Poppins" pitchFamily="2" charset="77"/>
            </a:endParaRPr>
          </a:p>
        </p:txBody>
      </p:sp>
      <p:sp>
        <p:nvSpPr>
          <p:cNvPr id="10" name="TextBox 9">
            <a:extLst>
              <a:ext uri="{FF2B5EF4-FFF2-40B4-BE49-F238E27FC236}">
                <a16:creationId xmlns:a16="http://schemas.microsoft.com/office/drawing/2014/main" id="{3892C827-0504-9B4D-84B9-95435F8E2FF6}"/>
              </a:ext>
            </a:extLst>
          </p:cNvPr>
          <p:cNvSpPr txBox="1"/>
          <p:nvPr/>
        </p:nvSpPr>
        <p:spPr>
          <a:xfrm>
            <a:off x="1071404" y="1093015"/>
            <a:ext cx="2186940" cy="298223"/>
          </a:xfrm>
          <a:prstGeom prst="rect">
            <a:avLst/>
          </a:prstGeom>
          <a:noFill/>
        </p:spPr>
        <p:txBody>
          <a:bodyPr wrap="square" lIns="45720" rtlCol="0" anchor="t" anchorCtr="0">
            <a:spAutoFit/>
          </a:bodyPr>
          <a:lstStyle/>
          <a:p>
            <a:pPr algn="just">
              <a:lnSpc>
                <a:spcPts val="1750"/>
              </a:lnSpc>
            </a:pP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a:t>
            </a:r>
          </a:p>
        </p:txBody>
      </p:sp>
      <p:sp>
        <p:nvSpPr>
          <p:cNvPr id="11" name="TextBox 10">
            <a:extLst>
              <a:ext uri="{FF2B5EF4-FFF2-40B4-BE49-F238E27FC236}">
                <a16:creationId xmlns:a16="http://schemas.microsoft.com/office/drawing/2014/main" id="{E33662B7-D31D-B847-9BEC-A3D498D6EF13}"/>
              </a:ext>
            </a:extLst>
          </p:cNvPr>
          <p:cNvSpPr txBox="1"/>
          <p:nvPr/>
        </p:nvSpPr>
        <p:spPr>
          <a:xfrm>
            <a:off x="1071404" y="1359402"/>
            <a:ext cx="737702" cy="338554"/>
          </a:xfrm>
          <a:prstGeom prst="rect">
            <a:avLst/>
          </a:prstGeom>
          <a:noFill/>
        </p:spPr>
        <p:txBody>
          <a:bodyPr wrap="none" rtlCol="0" anchor="b" anchorCtr="0">
            <a:spAutoFit/>
          </a:bodyPr>
          <a:lstStyle/>
          <a:p>
            <a:r>
              <a:rPr lang="en-US" sz="1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+3.4%</a:t>
            </a:r>
          </a:p>
        </p:txBody>
      </p:sp>
      <p:sp>
        <p:nvSpPr>
          <p:cNvPr id="12" name="Rounded Rectangle 11">
            <a:extLst>
              <a:ext uri="{FF2B5EF4-FFF2-40B4-BE49-F238E27FC236}">
                <a16:creationId xmlns:a16="http://schemas.microsoft.com/office/drawing/2014/main" id="{3D524E70-781F-7C47-8717-8306B8AED3B9}"/>
              </a:ext>
            </a:extLst>
          </p:cNvPr>
          <p:cNvSpPr/>
          <p:nvPr/>
        </p:nvSpPr>
        <p:spPr>
          <a:xfrm>
            <a:off x="1071404" y="1847684"/>
            <a:ext cx="2186940" cy="4290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TextBox 12">
            <a:extLst>
              <a:ext uri="{FF2B5EF4-FFF2-40B4-BE49-F238E27FC236}">
                <a16:creationId xmlns:a16="http://schemas.microsoft.com/office/drawing/2014/main" id="{54CCF1EE-769F-8B45-8D68-D6EA4A7C35F9}"/>
              </a:ext>
            </a:extLst>
          </p:cNvPr>
          <p:cNvSpPr txBox="1"/>
          <p:nvPr/>
        </p:nvSpPr>
        <p:spPr>
          <a:xfrm>
            <a:off x="1465805" y="1916017"/>
            <a:ext cx="1398140"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ADD FOUND</a:t>
            </a:r>
          </a:p>
        </p:txBody>
      </p:sp>
      <p:sp>
        <p:nvSpPr>
          <p:cNvPr id="14" name="TextBox 13">
            <a:extLst>
              <a:ext uri="{FF2B5EF4-FFF2-40B4-BE49-F238E27FC236}">
                <a16:creationId xmlns:a16="http://schemas.microsoft.com/office/drawing/2014/main" id="{9B096A2F-E899-CE4E-BDE9-B39C77F8AC47}"/>
              </a:ext>
            </a:extLst>
          </p:cNvPr>
          <p:cNvSpPr txBox="1"/>
          <p:nvPr/>
        </p:nvSpPr>
        <p:spPr>
          <a:xfrm>
            <a:off x="1070112" y="2458935"/>
            <a:ext cx="1148391" cy="276999"/>
          </a:xfrm>
          <a:prstGeom prst="rect">
            <a:avLst/>
          </a:prstGeom>
          <a:noFill/>
        </p:spPr>
        <p:txBody>
          <a:bodyPr wrap="none" lIns="45720" rtlCol="0" anchor="t" anchorCtr="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Your Text Here</a:t>
            </a:r>
          </a:p>
        </p:txBody>
      </p:sp>
      <p:sp>
        <p:nvSpPr>
          <p:cNvPr id="15" name="Rounded Rectangle 14">
            <a:extLst>
              <a:ext uri="{FF2B5EF4-FFF2-40B4-BE49-F238E27FC236}">
                <a16:creationId xmlns:a16="http://schemas.microsoft.com/office/drawing/2014/main" id="{AEA78D0B-2A02-3545-BC63-4AD6A7BC3971}"/>
              </a:ext>
            </a:extLst>
          </p:cNvPr>
          <p:cNvSpPr/>
          <p:nvPr/>
        </p:nvSpPr>
        <p:spPr>
          <a:xfrm>
            <a:off x="1070113" y="2749871"/>
            <a:ext cx="1363680" cy="914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ounded Rectangle 15">
            <a:extLst>
              <a:ext uri="{FF2B5EF4-FFF2-40B4-BE49-F238E27FC236}">
                <a16:creationId xmlns:a16="http://schemas.microsoft.com/office/drawing/2014/main" id="{046261F6-4AA1-304E-81DF-FADB15FFB969}"/>
              </a:ext>
            </a:extLst>
          </p:cNvPr>
          <p:cNvSpPr/>
          <p:nvPr/>
        </p:nvSpPr>
        <p:spPr>
          <a:xfrm>
            <a:off x="1070113" y="2749871"/>
            <a:ext cx="1086733" cy="914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TextBox 18">
            <a:extLst>
              <a:ext uri="{FF2B5EF4-FFF2-40B4-BE49-F238E27FC236}">
                <a16:creationId xmlns:a16="http://schemas.microsoft.com/office/drawing/2014/main" id="{587B3645-F1B7-6E43-B1ED-746880A53C16}"/>
              </a:ext>
            </a:extLst>
          </p:cNvPr>
          <p:cNvSpPr txBox="1"/>
          <p:nvPr/>
        </p:nvSpPr>
        <p:spPr>
          <a:xfrm>
            <a:off x="1070112" y="3067737"/>
            <a:ext cx="1148391" cy="276999"/>
          </a:xfrm>
          <a:prstGeom prst="rect">
            <a:avLst/>
          </a:prstGeom>
          <a:noFill/>
        </p:spPr>
        <p:txBody>
          <a:bodyPr wrap="none" lIns="45720" rtlCol="0" anchor="t" anchorCtr="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Your Text Here</a:t>
            </a:r>
          </a:p>
        </p:txBody>
      </p:sp>
      <p:sp>
        <p:nvSpPr>
          <p:cNvPr id="21" name="Rounded Rectangle 20">
            <a:extLst>
              <a:ext uri="{FF2B5EF4-FFF2-40B4-BE49-F238E27FC236}">
                <a16:creationId xmlns:a16="http://schemas.microsoft.com/office/drawing/2014/main" id="{35797173-CC30-204E-82D7-48E0B2411965}"/>
              </a:ext>
            </a:extLst>
          </p:cNvPr>
          <p:cNvSpPr/>
          <p:nvPr/>
        </p:nvSpPr>
        <p:spPr>
          <a:xfrm>
            <a:off x="1070113" y="3358673"/>
            <a:ext cx="1363680" cy="914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ounded Rectangle 21">
            <a:extLst>
              <a:ext uri="{FF2B5EF4-FFF2-40B4-BE49-F238E27FC236}">
                <a16:creationId xmlns:a16="http://schemas.microsoft.com/office/drawing/2014/main" id="{0FA3D640-D0F1-B341-9AD6-AFE9136C3A12}"/>
              </a:ext>
            </a:extLst>
          </p:cNvPr>
          <p:cNvSpPr/>
          <p:nvPr/>
        </p:nvSpPr>
        <p:spPr>
          <a:xfrm>
            <a:off x="1070113" y="3358673"/>
            <a:ext cx="640080" cy="914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TextBox 22">
            <a:extLst>
              <a:ext uri="{FF2B5EF4-FFF2-40B4-BE49-F238E27FC236}">
                <a16:creationId xmlns:a16="http://schemas.microsoft.com/office/drawing/2014/main" id="{70951167-21C7-0847-90D3-4254A4C1FBF0}"/>
              </a:ext>
            </a:extLst>
          </p:cNvPr>
          <p:cNvSpPr txBox="1"/>
          <p:nvPr/>
        </p:nvSpPr>
        <p:spPr>
          <a:xfrm>
            <a:off x="1070112" y="4113818"/>
            <a:ext cx="1866217" cy="338554"/>
          </a:xfrm>
          <a:prstGeom prst="rect">
            <a:avLst/>
          </a:prstGeom>
          <a:noFill/>
        </p:spPr>
        <p:txBody>
          <a:bodyPr wrap="none" rtlCol="0" anchor="t"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YOUR TITLE HERE</a:t>
            </a:r>
          </a:p>
        </p:txBody>
      </p:sp>
      <p:sp>
        <p:nvSpPr>
          <p:cNvPr id="24" name="TextBox 23">
            <a:extLst>
              <a:ext uri="{FF2B5EF4-FFF2-40B4-BE49-F238E27FC236}">
                <a16:creationId xmlns:a16="http://schemas.microsoft.com/office/drawing/2014/main" id="{50FDA7DA-827A-B445-A18F-DEF72A4177B8}"/>
              </a:ext>
            </a:extLst>
          </p:cNvPr>
          <p:cNvSpPr txBox="1"/>
          <p:nvPr/>
        </p:nvSpPr>
        <p:spPr>
          <a:xfrm>
            <a:off x="1070112" y="4837201"/>
            <a:ext cx="1148391" cy="276999"/>
          </a:xfrm>
          <a:prstGeom prst="rect">
            <a:avLst/>
          </a:prstGeom>
          <a:noFill/>
        </p:spPr>
        <p:txBody>
          <a:bodyPr wrap="none" lIns="45720" rtlCol="0" anchor="t" anchorCtr="0">
            <a:spAutoFit/>
          </a:bodyPr>
          <a:lstStyle/>
          <a:p>
            <a:r>
              <a:rPr lang="en-US" sz="1200" dirty="0">
                <a:latin typeface="Lato Light" panose="020F0502020204030203" pitchFamily="34" charset="0"/>
                <a:ea typeface="Lato Light" panose="020F0502020204030203" pitchFamily="34" charset="0"/>
                <a:cs typeface="Lato Light" panose="020F0502020204030203" pitchFamily="34" charset="0"/>
              </a:rPr>
              <a:t>Your Text Here</a:t>
            </a:r>
          </a:p>
        </p:txBody>
      </p:sp>
      <p:grpSp>
        <p:nvGrpSpPr>
          <p:cNvPr id="30" name="Group 29">
            <a:extLst>
              <a:ext uri="{FF2B5EF4-FFF2-40B4-BE49-F238E27FC236}">
                <a16:creationId xmlns:a16="http://schemas.microsoft.com/office/drawing/2014/main" id="{DAF625E3-1694-1447-A4B4-215247F1C271}"/>
              </a:ext>
            </a:extLst>
          </p:cNvPr>
          <p:cNvGrpSpPr/>
          <p:nvPr/>
        </p:nvGrpSpPr>
        <p:grpSpPr>
          <a:xfrm>
            <a:off x="1070112" y="5128137"/>
            <a:ext cx="3154680" cy="91440"/>
            <a:chOff x="2137050" y="10747369"/>
            <a:chExt cx="2727359" cy="182880"/>
          </a:xfrm>
        </p:grpSpPr>
        <p:sp>
          <p:nvSpPr>
            <p:cNvPr id="25" name="Rounded Rectangle 24">
              <a:extLst>
                <a:ext uri="{FF2B5EF4-FFF2-40B4-BE49-F238E27FC236}">
                  <a16:creationId xmlns:a16="http://schemas.microsoft.com/office/drawing/2014/main" id="{B0889F7A-DBA4-6B47-85A9-A5A9F26B1040}"/>
                </a:ext>
              </a:extLst>
            </p:cNvPr>
            <p:cNvSpPr/>
            <p:nvPr/>
          </p:nvSpPr>
          <p:spPr>
            <a:xfrm>
              <a:off x="2137050" y="10747369"/>
              <a:ext cx="272735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Rounded Rectangle 25">
              <a:extLst>
                <a:ext uri="{FF2B5EF4-FFF2-40B4-BE49-F238E27FC236}">
                  <a16:creationId xmlns:a16="http://schemas.microsoft.com/office/drawing/2014/main" id="{17BEEB58-10E7-2644-B58F-3AC811A90699}"/>
                </a:ext>
              </a:extLst>
            </p:cNvPr>
            <p:cNvSpPr/>
            <p:nvPr/>
          </p:nvSpPr>
          <p:spPr>
            <a:xfrm>
              <a:off x="2137050" y="10747369"/>
              <a:ext cx="2173466"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27" name="TextBox 26">
            <a:extLst>
              <a:ext uri="{FF2B5EF4-FFF2-40B4-BE49-F238E27FC236}">
                <a16:creationId xmlns:a16="http://schemas.microsoft.com/office/drawing/2014/main" id="{1B71C4AA-68AB-1742-908D-55AA6EB1C14C}"/>
              </a:ext>
            </a:extLst>
          </p:cNvPr>
          <p:cNvSpPr txBox="1"/>
          <p:nvPr/>
        </p:nvSpPr>
        <p:spPr>
          <a:xfrm>
            <a:off x="1070112" y="5691550"/>
            <a:ext cx="1148391" cy="276999"/>
          </a:xfrm>
          <a:prstGeom prst="rect">
            <a:avLst/>
          </a:prstGeom>
          <a:noFill/>
        </p:spPr>
        <p:txBody>
          <a:bodyPr wrap="none" lIns="45720" rtlCol="0" anchor="t" anchorCtr="0">
            <a:spAutoFit/>
          </a:bodyPr>
          <a:lstStyle/>
          <a:p>
            <a:r>
              <a:rPr lang="en-US" sz="1200" dirty="0">
                <a:latin typeface="Lato Light" panose="020F0502020204030203" pitchFamily="34" charset="0"/>
                <a:ea typeface="Lato Light" panose="020F0502020204030203" pitchFamily="34" charset="0"/>
                <a:cs typeface="Lato Light" panose="020F0502020204030203" pitchFamily="34" charset="0"/>
              </a:rPr>
              <a:t>Your Text Here</a:t>
            </a:r>
          </a:p>
        </p:txBody>
      </p:sp>
      <p:grpSp>
        <p:nvGrpSpPr>
          <p:cNvPr id="31" name="Group 30">
            <a:extLst>
              <a:ext uri="{FF2B5EF4-FFF2-40B4-BE49-F238E27FC236}">
                <a16:creationId xmlns:a16="http://schemas.microsoft.com/office/drawing/2014/main" id="{056FF3C6-B892-EB42-B9ED-DA6F2DD1197B}"/>
              </a:ext>
            </a:extLst>
          </p:cNvPr>
          <p:cNvGrpSpPr/>
          <p:nvPr/>
        </p:nvGrpSpPr>
        <p:grpSpPr>
          <a:xfrm>
            <a:off x="1070112" y="5982486"/>
            <a:ext cx="3154680" cy="91440"/>
            <a:chOff x="2137050" y="11964972"/>
            <a:chExt cx="2727359" cy="182880"/>
          </a:xfrm>
        </p:grpSpPr>
        <p:sp>
          <p:nvSpPr>
            <p:cNvPr id="28" name="Rounded Rectangle 27">
              <a:extLst>
                <a:ext uri="{FF2B5EF4-FFF2-40B4-BE49-F238E27FC236}">
                  <a16:creationId xmlns:a16="http://schemas.microsoft.com/office/drawing/2014/main" id="{5E027BE6-C3B7-2D42-92B9-F367C2B3AE64}"/>
                </a:ext>
              </a:extLst>
            </p:cNvPr>
            <p:cNvSpPr/>
            <p:nvPr/>
          </p:nvSpPr>
          <p:spPr>
            <a:xfrm>
              <a:off x="2137050" y="11964972"/>
              <a:ext cx="272735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ounded Rectangle 28">
              <a:extLst>
                <a:ext uri="{FF2B5EF4-FFF2-40B4-BE49-F238E27FC236}">
                  <a16:creationId xmlns:a16="http://schemas.microsoft.com/office/drawing/2014/main" id="{6DD9C633-ACB2-DC47-A6EC-12D5E4ED671C}"/>
                </a:ext>
              </a:extLst>
            </p:cNvPr>
            <p:cNvSpPr/>
            <p:nvPr/>
          </p:nvSpPr>
          <p:spPr>
            <a:xfrm>
              <a:off x="2137050" y="11964972"/>
              <a:ext cx="1280160" cy="1828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32" name="TextBox 31">
            <a:extLst>
              <a:ext uri="{FF2B5EF4-FFF2-40B4-BE49-F238E27FC236}">
                <a16:creationId xmlns:a16="http://schemas.microsoft.com/office/drawing/2014/main" id="{3FE5F99C-DE65-7E43-AAF4-81B3BE717053}"/>
              </a:ext>
            </a:extLst>
          </p:cNvPr>
          <p:cNvSpPr txBox="1"/>
          <p:nvPr/>
        </p:nvSpPr>
        <p:spPr>
          <a:xfrm>
            <a:off x="3788133" y="4837201"/>
            <a:ext cx="436659" cy="276999"/>
          </a:xfrm>
          <a:prstGeom prst="rect">
            <a:avLst/>
          </a:prstGeom>
          <a:noFill/>
        </p:spPr>
        <p:txBody>
          <a:bodyPr wrap="none" lIns="45720" rtlCol="0" anchor="t" anchorCtr="0">
            <a:spAutoFit/>
          </a:bodyPr>
          <a:lstStyle/>
          <a:p>
            <a:pPr algn="r"/>
            <a:r>
              <a:rPr lang="en-US" sz="1200" dirty="0">
                <a:solidFill>
                  <a:schemeClr val="accent2"/>
                </a:solidFill>
                <a:latin typeface="Lato Light" panose="020F0502020204030203" pitchFamily="34" charset="0"/>
                <a:ea typeface="Lato Light" panose="020F0502020204030203" pitchFamily="34" charset="0"/>
                <a:cs typeface="Lato Light" panose="020F0502020204030203" pitchFamily="34" charset="0"/>
              </a:rPr>
              <a:t>80%</a:t>
            </a:r>
          </a:p>
        </p:txBody>
      </p:sp>
      <p:sp>
        <p:nvSpPr>
          <p:cNvPr id="33" name="TextBox 32">
            <a:extLst>
              <a:ext uri="{FF2B5EF4-FFF2-40B4-BE49-F238E27FC236}">
                <a16:creationId xmlns:a16="http://schemas.microsoft.com/office/drawing/2014/main" id="{C574FD93-06AC-5C41-BB0E-E5BA556A5735}"/>
              </a:ext>
            </a:extLst>
          </p:cNvPr>
          <p:cNvSpPr txBox="1"/>
          <p:nvPr/>
        </p:nvSpPr>
        <p:spPr>
          <a:xfrm>
            <a:off x="3788133" y="5691550"/>
            <a:ext cx="436659" cy="276999"/>
          </a:xfrm>
          <a:prstGeom prst="rect">
            <a:avLst/>
          </a:prstGeom>
          <a:noFill/>
        </p:spPr>
        <p:txBody>
          <a:bodyPr wrap="none" lIns="45720" rtlCol="0" anchor="t" anchorCtr="0">
            <a:spAutoFit/>
          </a:bodyPr>
          <a:lstStyle/>
          <a:p>
            <a:pPr algn="r"/>
            <a:r>
              <a:rPr lang="en-US" sz="1200" dirty="0">
                <a:solidFill>
                  <a:schemeClr val="accent2"/>
                </a:solidFill>
                <a:latin typeface="Lato Light" panose="020F0502020204030203" pitchFamily="34" charset="0"/>
                <a:ea typeface="Lato Light" panose="020F0502020204030203" pitchFamily="34" charset="0"/>
                <a:cs typeface="Lato Light" panose="020F0502020204030203" pitchFamily="34" charset="0"/>
              </a:rPr>
              <a:t>50%</a:t>
            </a:r>
          </a:p>
        </p:txBody>
      </p:sp>
      <p:graphicFrame>
        <p:nvGraphicFramePr>
          <p:cNvPr id="34" name="Chart 33">
            <a:extLst>
              <a:ext uri="{FF2B5EF4-FFF2-40B4-BE49-F238E27FC236}">
                <a16:creationId xmlns:a16="http://schemas.microsoft.com/office/drawing/2014/main" id="{E38050DE-B017-A942-BA04-28F4F1C8B40E}"/>
              </a:ext>
            </a:extLst>
          </p:cNvPr>
          <p:cNvGraphicFramePr/>
          <p:nvPr/>
        </p:nvGraphicFramePr>
        <p:xfrm>
          <a:off x="4007915" y="953939"/>
          <a:ext cx="4145486" cy="2612640"/>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Box 34">
            <a:extLst>
              <a:ext uri="{FF2B5EF4-FFF2-40B4-BE49-F238E27FC236}">
                <a16:creationId xmlns:a16="http://schemas.microsoft.com/office/drawing/2014/main" id="{2B8A4FDD-08CE-B94E-AB1F-5389E84F48E5}"/>
              </a:ext>
            </a:extLst>
          </p:cNvPr>
          <p:cNvSpPr txBox="1"/>
          <p:nvPr/>
        </p:nvSpPr>
        <p:spPr>
          <a:xfrm>
            <a:off x="6223490" y="1149930"/>
            <a:ext cx="528853" cy="338554"/>
          </a:xfrm>
          <a:prstGeom prst="rect">
            <a:avLst/>
          </a:prstGeom>
          <a:noFill/>
        </p:spPr>
        <p:txBody>
          <a:bodyPr wrap="square" lIns="45720" rtlCol="0" anchor="t" anchorCtr="0">
            <a:spAutoFit/>
          </a:bodyPr>
          <a:lstStyle/>
          <a:p>
            <a:pPr algn="ctr"/>
            <a:r>
              <a:rPr lang="en-US" sz="800" dirty="0">
                <a:solidFill>
                  <a:schemeClr val="tx2"/>
                </a:solidFill>
                <a:latin typeface="Lato Light" panose="020F0502020204030203" pitchFamily="34" charset="0"/>
                <a:ea typeface="Lato Light" panose="020F0502020204030203" pitchFamily="34" charset="0"/>
                <a:cs typeface="Lato Light" panose="020F0502020204030203" pitchFamily="34" charset="0"/>
              </a:rPr>
              <a:t>Your Text</a:t>
            </a:r>
          </a:p>
        </p:txBody>
      </p:sp>
      <p:sp>
        <p:nvSpPr>
          <p:cNvPr id="36" name="TextBox 35">
            <a:extLst>
              <a:ext uri="{FF2B5EF4-FFF2-40B4-BE49-F238E27FC236}">
                <a16:creationId xmlns:a16="http://schemas.microsoft.com/office/drawing/2014/main" id="{2D2F0DCF-4C5B-B84E-8B01-79A1BA0A25BC}"/>
              </a:ext>
            </a:extLst>
          </p:cNvPr>
          <p:cNvSpPr txBox="1"/>
          <p:nvPr/>
        </p:nvSpPr>
        <p:spPr>
          <a:xfrm>
            <a:off x="7252409" y="521276"/>
            <a:ext cx="779381" cy="338554"/>
          </a:xfrm>
          <a:prstGeom prst="rect">
            <a:avLst/>
          </a:prstGeom>
          <a:noFill/>
        </p:spPr>
        <p:txBody>
          <a:bodyPr wrap="none" rtlCol="0" anchor="t" anchorCtr="0">
            <a:spAutoFit/>
          </a:bodyPr>
          <a:lstStyle/>
          <a:p>
            <a:pPr algn="r"/>
            <a:r>
              <a:rPr lang="en-US" sz="1600" b="1" dirty="0">
                <a:solidFill>
                  <a:schemeClr val="tx2"/>
                </a:solidFill>
                <a:latin typeface="Poppins" pitchFamily="2" charset="77"/>
                <a:ea typeface="Lato Light" panose="020F0502020204030203" pitchFamily="34" charset="0"/>
                <a:cs typeface="Poppins" pitchFamily="2" charset="77"/>
              </a:rPr>
              <a:t>MORE</a:t>
            </a:r>
          </a:p>
        </p:txBody>
      </p:sp>
      <p:sp>
        <p:nvSpPr>
          <p:cNvPr id="37" name="Triangle 36">
            <a:extLst>
              <a:ext uri="{FF2B5EF4-FFF2-40B4-BE49-F238E27FC236}">
                <a16:creationId xmlns:a16="http://schemas.microsoft.com/office/drawing/2014/main" id="{F3AB1D47-CAE5-0A40-9CEB-DEBBA1371E3B}"/>
              </a:ext>
            </a:extLst>
          </p:cNvPr>
          <p:cNvSpPr/>
          <p:nvPr/>
        </p:nvSpPr>
        <p:spPr>
          <a:xfrm rot="10800000">
            <a:off x="8116329" y="628145"/>
            <a:ext cx="91234" cy="786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8" name="Arc 37">
            <a:extLst>
              <a:ext uri="{FF2B5EF4-FFF2-40B4-BE49-F238E27FC236}">
                <a16:creationId xmlns:a16="http://schemas.microsoft.com/office/drawing/2014/main" id="{0750BC2F-31B4-4846-9F01-7D6653459180}"/>
              </a:ext>
            </a:extLst>
          </p:cNvPr>
          <p:cNvSpPr/>
          <p:nvPr/>
        </p:nvSpPr>
        <p:spPr>
          <a:xfrm>
            <a:off x="9161528" y="1109265"/>
            <a:ext cx="1727243" cy="1727243"/>
          </a:xfrm>
          <a:prstGeom prst="arc">
            <a:avLst>
              <a:gd name="adj1" fmla="val 16200000"/>
              <a:gd name="adj2" fmla="val 16184652"/>
            </a:avLst>
          </a:prstGeom>
          <a:ln w="889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39" name="Arc 38">
            <a:extLst>
              <a:ext uri="{FF2B5EF4-FFF2-40B4-BE49-F238E27FC236}">
                <a16:creationId xmlns:a16="http://schemas.microsoft.com/office/drawing/2014/main" id="{9467AD5A-E7F0-5943-9A4A-E4A8C9AD8683}"/>
              </a:ext>
            </a:extLst>
          </p:cNvPr>
          <p:cNvSpPr/>
          <p:nvPr/>
        </p:nvSpPr>
        <p:spPr>
          <a:xfrm>
            <a:off x="9161528" y="1109265"/>
            <a:ext cx="1727243" cy="1727243"/>
          </a:xfrm>
          <a:prstGeom prst="arc">
            <a:avLst>
              <a:gd name="adj1" fmla="val 4624005"/>
              <a:gd name="adj2" fmla="val 16187656"/>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40" name="TextBox 39">
            <a:extLst>
              <a:ext uri="{FF2B5EF4-FFF2-40B4-BE49-F238E27FC236}">
                <a16:creationId xmlns:a16="http://schemas.microsoft.com/office/drawing/2014/main" id="{543B1416-98B6-1746-870F-F353FE76230E}"/>
              </a:ext>
            </a:extLst>
          </p:cNvPr>
          <p:cNvSpPr txBox="1"/>
          <p:nvPr/>
        </p:nvSpPr>
        <p:spPr>
          <a:xfrm>
            <a:off x="9510424" y="1494278"/>
            <a:ext cx="1029449" cy="553998"/>
          </a:xfrm>
          <a:prstGeom prst="rect">
            <a:avLst/>
          </a:prstGeom>
          <a:noFill/>
        </p:spPr>
        <p:txBody>
          <a:bodyPr wrap="none" rtlCol="0" anchor="b" anchorCtr="0">
            <a:spAutoFit/>
          </a:bodyPr>
          <a:lstStyle/>
          <a:p>
            <a:pPr algn="ctr"/>
            <a:r>
              <a:rPr lang="en-US" sz="3000" b="1" dirty="0">
                <a:solidFill>
                  <a:schemeClr val="tx2"/>
                </a:solidFill>
                <a:latin typeface="Poppins" pitchFamily="2" charset="77"/>
                <a:ea typeface="League Spartan" charset="0"/>
                <a:cs typeface="Poppins" pitchFamily="2" charset="77"/>
              </a:rPr>
              <a:t>54%</a:t>
            </a:r>
          </a:p>
        </p:txBody>
      </p:sp>
      <p:sp>
        <p:nvSpPr>
          <p:cNvPr id="41" name="TextBox 40">
            <a:extLst>
              <a:ext uri="{FF2B5EF4-FFF2-40B4-BE49-F238E27FC236}">
                <a16:creationId xmlns:a16="http://schemas.microsoft.com/office/drawing/2014/main" id="{3D0DE255-677A-3345-823C-FD453B87E326}"/>
              </a:ext>
            </a:extLst>
          </p:cNvPr>
          <p:cNvSpPr txBox="1"/>
          <p:nvPr/>
        </p:nvSpPr>
        <p:spPr>
          <a:xfrm>
            <a:off x="9469564" y="2033101"/>
            <a:ext cx="1111168" cy="400110"/>
          </a:xfrm>
          <a:prstGeom prst="rect">
            <a:avLst/>
          </a:prstGeom>
          <a:noFill/>
        </p:spPr>
        <p:txBody>
          <a:bodyPr wrap="square" lIns="45720" rtlCol="0" anchor="t" anchorCtr="0">
            <a:spAutoFit/>
          </a:bodyPr>
          <a:lstStyle/>
          <a:p>
            <a:pPr algn="ctr"/>
            <a:r>
              <a:rPr lang="en-US" sz="1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a:t>
            </a:r>
          </a:p>
        </p:txBody>
      </p:sp>
      <p:sp>
        <p:nvSpPr>
          <p:cNvPr id="42" name="TextBox 41">
            <a:extLst>
              <a:ext uri="{FF2B5EF4-FFF2-40B4-BE49-F238E27FC236}">
                <a16:creationId xmlns:a16="http://schemas.microsoft.com/office/drawing/2014/main" id="{F9708B5D-2956-AB45-A2ED-BA9F34A693FA}"/>
              </a:ext>
            </a:extLst>
          </p:cNvPr>
          <p:cNvSpPr txBox="1"/>
          <p:nvPr/>
        </p:nvSpPr>
        <p:spPr>
          <a:xfrm>
            <a:off x="8823612" y="3085214"/>
            <a:ext cx="2403072" cy="529056"/>
          </a:xfrm>
          <a:prstGeom prst="rect">
            <a:avLst/>
          </a:prstGeom>
          <a:noFill/>
        </p:spPr>
        <p:txBody>
          <a:bodyPr wrap="square" lIns="45720" rtlCol="0" anchor="t" anchorCtr="0">
            <a:spAutoFit/>
          </a:bodyPr>
          <a:lstStyle/>
          <a:p>
            <a:pPr algn="ctr">
              <a:lnSpc>
                <a:spcPts val="1750"/>
              </a:lnSpc>
            </a:pP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a:t>
            </a:r>
          </a:p>
        </p:txBody>
      </p:sp>
      <p:sp>
        <p:nvSpPr>
          <p:cNvPr id="43" name="TextBox 42">
            <a:extLst>
              <a:ext uri="{FF2B5EF4-FFF2-40B4-BE49-F238E27FC236}">
                <a16:creationId xmlns:a16="http://schemas.microsoft.com/office/drawing/2014/main" id="{F84BDC7C-190E-5344-A314-3CBFEBFFA63E}"/>
              </a:ext>
            </a:extLst>
          </p:cNvPr>
          <p:cNvSpPr txBox="1"/>
          <p:nvPr/>
        </p:nvSpPr>
        <p:spPr>
          <a:xfrm>
            <a:off x="8800471" y="521276"/>
            <a:ext cx="1866217" cy="338554"/>
          </a:xfrm>
          <a:prstGeom prst="rect">
            <a:avLst/>
          </a:prstGeom>
          <a:noFill/>
        </p:spPr>
        <p:txBody>
          <a:bodyPr wrap="none" rtlCol="0" anchor="t"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YOUR TITLE HERE</a:t>
            </a:r>
          </a:p>
        </p:txBody>
      </p:sp>
      <p:sp>
        <p:nvSpPr>
          <p:cNvPr id="44" name="Rectangle 43">
            <a:extLst>
              <a:ext uri="{FF2B5EF4-FFF2-40B4-BE49-F238E27FC236}">
                <a16:creationId xmlns:a16="http://schemas.microsoft.com/office/drawing/2014/main" id="{345DCAA0-E54B-9140-9841-61BD3DE6AE35}"/>
              </a:ext>
            </a:extLst>
          </p:cNvPr>
          <p:cNvSpPr/>
          <p:nvPr/>
        </p:nvSpPr>
        <p:spPr>
          <a:xfrm>
            <a:off x="6918961" y="3964075"/>
            <a:ext cx="2316479" cy="2512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5" name="Rectangle 44">
            <a:extLst>
              <a:ext uri="{FF2B5EF4-FFF2-40B4-BE49-F238E27FC236}">
                <a16:creationId xmlns:a16="http://schemas.microsoft.com/office/drawing/2014/main" id="{E21D20E7-B4BB-F248-B521-8A90E4CA99F0}"/>
              </a:ext>
            </a:extLst>
          </p:cNvPr>
          <p:cNvSpPr/>
          <p:nvPr/>
        </p:nvSpPr>
        <p:spPr>
          <a:xfrm>
            <a:off x="9235440" y="3964075"/>
            <a:ext cx="2194560" cy="251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6" name="TextBox 45">
            <a:extLst>
              <a:ext uri="{FF2B5EF4-FFF2-40B4-BE49-F238E27FC236}">
                <a16:creationId xmlns:a16="http://schemas.microsoft.com/office/drawing/2014/main" id="{63CF248E-86B0-4446-AE67-B3FEBEFDAABA}"/>
              </a:ext>
            </a:extLst>
          </p:cNvPr>
          <p:cNvSpPr txBox="1"/>
          <p:nvPr/>
        </p:nvSpPr>
        <p:spPr>
          <a:xfrm>
            <a:off x="10349051" y="4114488"/>
            <a:ext cx="779381" cy="338554"/>
          </a:xfrm>
          <a:prstGeom prst="rect">
            <a:avLst/>
          </a:prstGeom>
          <a:noFill/>
        </p:spPr>
        <p:txBody>
          <a:bodyPr wrap="none" rtlCol="0" anchor="t" anchorCtr="0">
            <a:spAutoFit/>
          </a:bodyPr>
          <a:lstStyle/>
          <a:p>
            <a:pPr algn="r"/>
            <a:r>
              <a:rPr lang="en-US" sz="1600" b="1" dirty="0">
                <a:solidFill>
                  <a:schemeClr val="tx2"/>
                </a:solidFill>
                <a:latin typeface="Poppins" pitchFamily="2" charset="77"/>
                <a:ea typeface="Lato Light" panose="020F0502020204030203" pitchFamily="34" charset="0"/>
                <a:cs typeface="Poppins" pitchFamily="2" charset="77"/>
              </a:rPr>
              <a:t>MORE</a:t>
            </a:r>
          </a:p>
        </p:txBody>
      </p:sp>
      <p:sp>
        <p:nvSpPr>
          <p:cNvPr id="47" name="Triangle 46">
            <a:extLst>
              <a:ext uri="{FF2B5EF4-FFF2-40B4-BE49-F238E27FC236}">
                <a16:creationId xmlns:a16="http://schemas.microsoft.com/office/drawing/2014/main" id="{67B0A557-A904-E94F-98AF-B290011A3F2D}"/>
              </a:ext>
            </a:extLst>
          </p:cNvPr>
          <p:cNvSpPr/>
          <p:nvPr/>
        </p:nvSpPr>
        <p:spPr>
          <a:xfrm rot="10800000">
            <a:off x="11212971" y="4221356"/>
            <a:ext cx="91234" cy="786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8" name="Arc 47">
            <a:extLst>
              <a:ext uri="{FF2B5EF4-FFF2-40B4-BE49-F238E27FC236}">
                <a16:creationId xmlns:a16="http://schemas.microsoft.com/office/drawing/2014/main" id="{19533FD1-373E-FB4B-8F6C-B4BD295D5F5C}"/>
              </a:ext>
            </a:extLst>
          </p:cNvPr>
          <p:cNvSpPr/>
          <p:nvPr/>
        </p:nvSpPr>
        <p:spPr>
          <a:xfrm>
            <a:off x="9485728" y="4578316"/>
            <a:ext cx="1727243" cy="1727243"/>
          </a:xfrm>
          <a:prstGeom prst="arc">
            <a:avLst>
              <a:gd name="adj1" fmla="val 16200000"/>
              <a:gd name="adj2" fmla="val 16184652"/>
            </a:avLst>
          </a:prstGeom>
          <a:ln w="889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49" name="Arc 48">
            <a:extLst>
              <a:ext uri="{FF2B5EF4-FFF2-40B4-BE49-F238E27FC236}">
                <a16:creationId xmlns:a16="http://schemas.microsoft.com/office/drawing/2014/main" id="{7B0BBA34-0E3D-9346-BAE5-F19E9C7A7325}"/>
              </a:ext>
            </a:extLst>
          </p:cNvPr>
          <p:cNvSpPr/>
          <p:nvPr/>
        </p:nvSpPr>
        <p:spPr>
          <a:xfrm>
            <a:off x="9485728" y="4578316"/>
            <a:ext cx="1727243" cy="1727243"/>
          </a:xfrm>
          <a:prstGeom prst="arc">
            <a:avLst>
              <a:gd name="adj1" fmla="val 9861365"/>
              <a:gd name="adj2" fmla="val 16187656"/>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50" name="TextBox 49">
            <a:extLst>
              <a:ext uri="{FF2B5EF4-FFF2-40B4-BE49-F238E27FC236}">
                <a16:creationId xmlns:a16="http://schemas.microsoft.com/office/drawing/2014/main" id="{A048B199-6E95-5C42-8400-7BC87B620D5F}"/>
              </a:ext>
            </a:extLst>
          </p:cNvPr>
          <p:cNvSpPr txBox="1"/>
          <p:nvPr/>
        </p:nvSpPr>
        <p:spPr>
          <a:xfrm>
            <a:off x="9848250" y="4963329"/>
            <a:ext cx="1002198" cy="553998"/>
          </a:xfrm>
          <a:prstGeom prst="rect">
            <a:avLst/>
          </a:prstGeom>
          <a:noFill/>
        </p:spPr>
        <p:txBody>
          <a:bodyPr wrap="none" rtlCol="0" anchor="b" anchorCtr="0">
            <a:spAutoFit/>
          </a:bodyPr>
          <a:lstStyle/>
          <a:p>
            <a:pPr algn="ctr"/>
            <a:r>
              <a:rPr lang="en-US" sz="3000" b="1" dirty="0">
                <a:solidFill>
                  <a:schemeClr val="tx2"/>
                </a:solidFill>
                <a:latin typeface="Poppins" pitchFamily="2" charset="77"/>
                <a:ea typeface="League Spartan" charset="0"/>
                <a:cs typeface="Poppins" pitchFamily="2" charset="77"/>
              </a:rPr>
              <a:t>30%</a:t>
            </a:r>
          </a:p>
        </p:txBody>
      </p:sp>
      <p:sp>
        <p:nvSpPr>
          <p:cNvPr id="51" name="TextBox 50">
            <a:extLst>
              <a:ext uri="{FF2B5EF4-FFF2-40B4-BE49-F238E27FC236}">
                <a16:creationId xmlns:a16="http://schemas.microsoft.com/office/drawing/2014/main" id="{756E09E4-0BD8-004A-9E1B-FB9DFE86E525}"/>
              </a:ext>
            </a:extLst>
          </p:cNvPr>
          <p:cNvSpPr txBox="1"/>
          <p:nvPr/>
        </p:nvSpPr>
        <p:spPr>
          <a:xfrm>
            <a:off x="9793764" y="5502152"/>
            <a:ext cx="1111168" cy="400110"/>
          </a:xfrm>
          <a:prstGeom prst="rect">
            <a:avLst/>
          </a:prstGeom>
          <a:noFill/>
        </p:spPr>
        <p:txBody>
          <a:bodyPr wrap="square" lIns="45720" rtlCol="0" anchor="t" anchorCtr="0">
            <a:spAutoFit/>
          </a:bodyPr>
          <a:lstStyle/>
          <a:p>
            <a:pPr algn="ctr"/>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a:t>
            </a:r>
          </a:p>
        </p:txBody>
      </p:sp>
      <p:sp>
        <p:nvSpPr>
          <p:cNvPr id="52" name="Arc 51">
            <a:extLst>
              <a:ext uri="{FF2B5EF4-FFF2-40B4-BE49-F238E27FC236}">
                <a16:creationId xmlns:a16="http://schemas.microsoft.com/office/drawing/2014/main" id="{A682420D-A09F-5D40-85C6-53937B06AD7A}"/>
              </a:ext>
            </a:extLst>
          </p:cNvPr>
          <p:cNvSpPr/>
          <p:nvPr/>
        </p:nvSpPr>
        <p:spPr>
          <a:xfrm>
            <a:off x="7213579" y="4578316"/>
            <a:ext cx="1727243" cy="1727243"/>
          </a:xfrm>
          <a:prstGeom prst="arc">
            <a:avLst>
              <a:gd name="adj1" fmla="val 16200000"/>
              <a:gd name="adj2" fmla="val 16184652"/>
            </a:avLst>
          </a:prstGeom>
          <a:ln w="889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53" name="Arc 52">
            <a:extLst>
              <a:ext uri="{FF2B5EF4-FFF2-40B4-BE49-F238E27FC236}">
                <a16:creationId xmlns:a16="http://schemas.microsoft.com/office/drawing/2014/main" id="{D7C960D0-835E-8346-9DC8-45F1B1DB2821}"/>
              </a:ext>
            </a:extLst>
          </p:cNvPr>
          <p:cNvSpPr/>
          <p:nvPr/>
        </p:nvSpPr>
        <p:spPr>
          <a:xfrm>
            <a:off x="7213579" y="4578316"/>
            <a:ext cx="1727243" cy="1727243"/>
          </a:xfrm>
          <a:prstGeom prst="arc">
            <a:avLst>
              <a:gd name="adj1" fmla="val 4342732"/>
              <a:gd name="adj2" fmla="val 16187656"/>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54" name="TextBox 53">
            <a:extLst>
              <a:ext uri="{FF2B5EF4-FFF2-40B4-BE49-F238E27FC236}">
                <a16:creationId xmlns:a16="http://schemas.microsoft.com/office/drawing/2014/main" id="{478DCFF0-B39F-F54D-86F8-2381A99CD647}"/>
              </a:ext>
            </a:extLst>
          </p:cNvPr>
          <p:cNvSpPr txBox="1"/>
          <p:nvPr/>
        </p:nvSpPr>
        <p:spPr>
          <a:xfrm>
            <a:off x="7562476" y="4963329"/>
            <a:ext cx="1029449" cy="553998"/>
          </a:xfrm>
          <a:prstGeom prst="rect">
            <a:avLst/>
          </a:prstGeom>
          <a:noFill/>
        </p:spPr>
        <p:txBody>
          <a:bodyPr wrap="none" rtlCol="0" anchor="b" anchorCtr="0">
            <a:spAutoFit/>
          </a:bodyPr>
          <a:lstStyle/>
          <a:p>
            <a:pPr algn="ctr"/>
            <a:r>
              <a:rPr lang="en-US" sz="3000" b="1" dirty="0">
                <a:solidFill>
                  <a:schemeClr val="tx2"/>
                </a:solidFill>
                <a:latin typeface="Poppins" pitchFamily="2" charset="77"/>
                <a:ea typeface="League Spartan" charset="0"/>
                <a:cs typeface="Poppins" pitchFamily="2" charset="77"/>
              </a:rPr>
              <a:t>54%</a:t>
            </a:r>
          </a:p>
        </p:txBody>
      </p:sp>
      <p:sp>
        <p:nvSpPr>
          <p:cNvPr id="55" name="TextBox 54">
            <a:extLst>
              <a:ext uri="{FF2B5EF4-FFF2-40B4-BE49-F238E27FC236}">
                <a16:creationId xmlns:a16="http://schemas.microsoft.com/office/drawing/2014/main" id="{0AB32859-DD24-E94E-AEFB-55DCD3C1407E}"/>
              </a:ext>
            </a:extLst>
          </p:cNvPr>
          <p:cNvSpPr txBox="1"/>
          <p:nvPr/>
        </p:nvSpPr>
        <p:spPr>
          <a:xfrm>
            <a:off x="7521616" y="5502152"/>
            <a:ext cx="1111168" cy="400110"/>
          </a:xfrm>
          <a:prstGeom prst="rect">
            <a:avLst/>
          </a:prstGeom>
          <a:noFill/>
        </p:spPr>
        <p:txBody>
          <a:bodyPr wrap="square" lIns="45720" rtlCol="0" anchor="t" anchorCtr="0">
            <a:spAutoFit/>
          </a:bodyPr>
          <a:lstStyle/>
          <a:p>
            <a:pPr algn="ctr"/>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a:t>
            </a:r>
          </a:p>
        </p:txBody>
      </p:sp>
      <p:sp>
        <p:nvSpPr>
          <p:cNvPr id="56" name="Arc 55">
            <a:extLst>
              <a:ext uri="{FF2B5EF4-FFF2-40B4-BE49-F238E27FC236}">
                <a16:creationId xmlns:a16="http://schemas.microsoft.com/office/drawing/2014/main" id="{86815E47-04E2-7C4E-B878-81FCA6212375}"/>
              </a:ext>
            </a:extLst>
          </p:cNvPr>
          <p:cNvSpPr/>
          <p:nvPr/>
        </p:nvSpPr>
        <p:spPr>
          <a:xfrm>
            <a:off x="4960092" y="4578316"/>
            <a:ext cx="1727243" cy="1727243"/>
          </a:xfrm>
          <a:prstGeom prst="arc">
            <a:avLst>
              <a:gd name="adj1" fmla="val 16200000"/>
              <a:gd name="adj2" fmla="val 16184652"/>
            </a:avLst>
          </a:prstGeom>
          <a:ln w="889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57" name="Arc 56">
            <a:extLst>
              <a:ext uri="{FF2B5EF4-FFF2-40B4-BE49-F238E27FC236}">
                <a16:creationId xmlns:a16="http://schemas.microsoft.com/office/drawing/2014/main" id="{126D8504-9490-E34A-8F2C-EC9BE8B6046E}"/>
              </a:ext>
            </a:extLst>
          </p:cNvPr>
          <p:cNvSpPr/>
          <p:nvPr/>
        </p:nvSpPr>
        <p:spPr>
          <a:xfrm>
            <a:off x="4960092" y="4578316"/>
            <a:ext cx="1727243" cy="1727243"/>
          </a:xfrm>
          <a:prstGeom prst="arc">
            <a:avLst>
              <a:gd name="adj1" fmla="val 887286"/>
              <a:gd name="adj2" fmla="val 16187656"/>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58" name="TextBox 57">
            <a:extLst>
              <a:ext uri="{FF2B5EF4-FFF2-40B4-BE49-F238E27FC236}">
                <a16:creationId xmlns:a16="http://schemas.microsoft.com/office/drawing/2014/main" id="{CA18F132-1668-1D4E-9B51-9C0A306253F3}"/>
              </a:ext>
            </a:extLst>
          </p:cNvPr>
          <p:cNvSpPr txBox="1"/>
          <p:nvPr/>
        </p:nvSpPr>
        <p:spPr>
          <a:xfrm>
            <a:off x="5336240" y="4963329"/>
            <a:ext cx="974947" cy="553998"/>
          </a:xfrm>
          <a:prstGeom prst="rect">
            <a:avLst/>
          </a:prstGeom>
          <a:noFill/>
        </p:spPr>
        <p:txBody>
          <a:bodyPr wrap="none" rtlCol="0" anchor="b" anchorCtr="0">
            <a:spAutoFit/>
          </a:bodyPr>
          <a:lstStyle/>
          <a:p>
            <a:pPr algn="ctr"/>
            <a:r>
              <a:rPr lang="en-US" sz="3000" b="1" dirty="0">
                <a:solidFill>
                  <a:schemeClr val="tx2"/>
                </a:solidFill>
                <a:latin typeface="Poppins" pitchFamily="2" charset="77"/>
                <a:ea typeface="League Spartan" charset="0"/>
                <a:cs typeface="Poppins" pitchFamily="2" charset="77"/>
              </a:rPr>
              <a:t>70%</a:t>
            </a:r>
          </a:p>
        </p:txBody>
      </p:sp>
      <p:sp>
        <p:nvSpPr>
          <p:cNvPr id="59" name="TextBox 58">
            <a:extLst>
              <a:ext uri="{FF2B5EF4-FFF2-40B4-BE49-F238E27FC236}">
                <a16:creationId xmlns:a16="http://schemas.microsoft.com/office/drawing/2014/main" id="{18DFB7BB-494A-9145-8B58-0FB08214C645}"/>
              </a:ext>
            </a:extLst>
          </p:cNvPr>
          <p:cNvSpPr txBox="1"/>
          <p:nvPr/>
        </p:nvSpPr>
        <p:spPr>
          <a:xfrm>
            <a:off x="5268128" y="5502152"/>
            <a:ext cx="1111168" cy="400110"/>
          </a:xfrm>
          <a:prstGeom prst="rect">
            <a:avLst/>
          </a:prstGeom>
          <a:noFill/>
        </p:spPr>
        <p:txBody>
          <a:bodyPr wrap="square" lIns="45720" rtlCol="0" anchor="t" anchorCtr="0">
            <a:spAutoFit/>
          </a:bodyPr>
          <a:lstStyle/>
          <a:p>
            <a:pPr algn="ctr"/>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a:t>
            </a:r>
          </a:p>
        </p:txBody>
      </p:sp>
      <p:sp>
        <p:nvSpPr>
          <p:cNvPr id="60" name="TextBox 59">
            <a:extLst>
              <a:ext uri="{FF2B5EF4-FFF2-40B4-BE49-F238E27FC236}">
                <a16:creationId xmlns:a16="http://schemas.microsoft.com/office/drawing/2014/main" id="{C68C1565-D08A-9449-9555-F9BFB84F4787}"/>
              </a:ext>
            </a:extLst>
          </p:cNvPr>
          <p:cNvSpPr txBox="1"/>
          <p:nvPr/>
        </p:nvSpPr>
        <p:spPr>
          <a:xfrm>
            <a:off x="4960092" y="4114487"/>
            <a:ext cx="1317990" cy="338554"/>
          </a:xfrm>
          <a:prstGeom prst="rect">
            <a:avLst/>
          </a:prstGeom>
          <a:noFill/>
        </p:spPr>
        <p:txBody>
          <a:bodyPr wrap="none" rtlCol="0" anchor="t"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YOUR TITLE</a:t>
            </a:r>
          </a:p>
        </p:txBody>
      </p:sp>
    </p:spTree>
    <p:extLst>
      <p:ext uri="{BB962C8B-B14F-4D97-AF65-F5344CB8AC3E}">
        <p14:creationId xmlns:p14="http://schemas.microsoft.com/office/powerpoint/2010/main" val="104214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99D096-5787-CB46-A191-0B559F8B2DA2}"/>
              </a:ext>
            </a:extLst>
          </p:cNvPr>
          <p:cNvSpPr/>
          <p:nvPr/>
        </p:nvSpPr>
        <p:spPr>
          <a:xfrm>
            <a:off x="762000" y="4435622"/>
            <a:ext cx="5233089" cy="204137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Rectangle 29">
            <a:extLst>
              <a:ext uri="{FF2B5EF4-FFF2-40B4-BE49-F238E27FC236}">
                <a16:creationId xmlns:a16="http://schemas.microsoft.com/office/drawing/2014/main" id="{A32F3E76-215F-ED41-A1A1-9202F057E61B}"/>
              </a:ext>
            </a:extLst>
          </p:cNvPr>
          <p:cNvSpPr/>
          <p:nvPr/>
        </p:nvSpPr>
        <p:spPr>
          <a:xfrm>
            <a:off x="982609" y="5503789"/>
            <a:ext cx="1148976" cy="33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Rectangle 30">
            <a:extLst>
              <a:ext uri="{FF2B5EF4-FFF2-40B4-BE49-F238E27FC236}">
                <a16:creationId xmlns:a16="http://schemas.microsoft.com/office/drawing/2014/main" id="{25AF29DB-2CDF-5E4D-B0EF-651FDE926A29}"/>
              </a:ext>
            </a:extLst>
          </p:cNvPr>
          <p:cNvSpPr/>
          <p:nvPr/>
        </p:nvSpPr>
        <p:spPr>
          <a:xfrm>
            <a:off x="982609" y="6008381"/>
            <a:ext cx="1148976" cy="33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ectangle 28">
            <a:extLst>
              <a:ext uri="{FF2B5EF4-FFF2-40B4-BE49-F238E27FC236}">
                <a16:creationId xmlns:a16="http://schemas.microsoft.com/office/drawing/2014/main" id="{D31FCE0F-E467-B04B-AF6D-EFBE1DA8EA75}"/>
              </a:ext>
            </a:extLst>
          </p:cNvPr>
          <p:cNvSpPr/>
          <p:nvPr/>
        </p:nvSpPr>
        <p:spPr>
          <a:xfrm>
            <a:off x="982609" y="4996920"/>
            <a:ext cx="1148976" cy="33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Rectangle 1">
            <a:extLst>
              <a:ext uri="{FF2B5EF4-FFF2-40B4-BE49-F238E27FC236}">
                <a16:creationId xmlns:a16="http://schemas.microsoft.com/office/drawing/2014/main" id="{90248F70-A9FE-294B-A8B8-A36C9A4080E1}"/>
              </a:ext>
            </a:extLst>
          </p:cNvPr>
          <p:cNvSpPr/>
          <p:nvPr/>
        </p:nvSpPr>
        <p:spPr>
          <a:xfrm>
            <a:off x="762000" y="381000"/>
            <a:ext cx="2491740" cy="2757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TextBox 2">
            <a:extLst>
              <a:ext uri="{FF2B5EF4-FFF2-40B4-BE49-F238E27FC236}">
                <a16:creationId xmlns:a16="http://schemas.microsoft.com/office/drawing/2014/main" id="{019A2AFA-ABBD-B744-9B1E-FB1D316B05A8}"/>
              </a:ext>
            </a:extLst>
          </p:cNvPr>
          <p:cNvSpPr txBox="1"/>
          <p:nvPr/>
        </p:nvSpPr>
        <p:spPr>
          <a:xfrm>
            <a:off x="937484" y="527440"/>
            <a:ext cx="853119" cy="338554"/>
          </a:xfrm>
          <a:prstGeom prst="rect">
            <a:avLst/>
          </a:prstGeom>
          <a:noFill/>
        </p:spPr>
        <p:txBody>
          <a:bodyPr wrap="none" rtlCol="0" anchor="t" anchorCtr="0">
            <a:spAutoFit/>
          </a:bodyPr>
          <a:lstStyle/>
          <a:p>
            <a:r>
              <a:rPr lang="en-US" sz="1600" b="1" dirty="0">
                <a:solidFill>
                  <a:schemeClr val="bg1"/>
                </a:solidFill>
                <a:latin typeface="Poppins" pitchFamily="2" charset="77"/>
                <a:ea typeface="Lato Light" panose="020F0502020204030203" pitchFamily="34" charset="0"/>
                <a:cs typeface="Poppins" pitchFamily="2" charset="77"/>
              </a:rPr>
              <a:t>TASKS</a:t>
            </a:r>
          </a:p>
        </p:txBody>
      </p:sp>
      <p:sp>
        <p:nvSpPr>
          <p:cNvPr id="4" name="TextBox 3">
            <a:extLst>
              <a:ext uri="{FF2B5EF4-FFF2-40B4-BE49-F238E27FC236}">
                <a16:creationId xmlns:a16="http://schemas.microsoft.com/office/drawing/2014/main" id="{44F79151-3AC4-2940-BD1C-F4EFBBDF42A5}"/>
              </a:ext>
            </a:extLst>
          </p:cNvPr>
          <p:cNvSpPr txBox="1"/>
          <p:nvPr/>
        </p:nvSpPr>
        <p:spPr>
          <a:xfrm>
            <a:off x="937484" y="981279"/>
            <a:ext cx="681597"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TASK 1</a:t>
            </a:r>
          </a:p>
        </p:txBody>
      </p:sp>
      <p:sp>
        <p:nvSpPr>
          <p:cNvPr id="5" name="TextBox 4">
            <a:extLst>
              <a:ext uri="{FF2B5EF4-FFF2-40B4-BE49-F238E27FC236}">
                <a16:creationId xmlns:a16="http://schemas.microsoft.com/office/drawing/2014/main" id="{4F949779-1813-2C49-902E-3954C7756B8B}"/>
              </a:ext>
            </a:extLst>
          </p:cNvPr>
          <p:cNvSpPr txBox="1"/>
          <p:nvPr/>
        </p:nvSpPr>
        <p:spPr>
          <a:xfrm>
            <a:off x="937483" y="1212112"/>
            <a:ext cx="1815326" cy="686663"/>
          </a:xfrm>
          <a:prstGeom prst="rect">
            <a:avLst/>
          </a:prstGeom>
          <a:noFill/>
        </p:spPr>
        <p:txBody>
          <a:bodyPr wrap="square" lIns="45720" rtlCol="0" anchor="t" anchorCtr="0">
            <a:spAutoFit/>
          </a:bodyPr>
          <a:lstStyle/>
          <a:p>
            <a:pPr algn="just">
              <a:lnSpc>
                <a:spcPts val="1550"/>
              </a:lnSpc>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new practice whereby companies seek</a:t>
            </a:r>
          </a:p>
        </p:txBody>
      </p:sp>
      <p:sp>
        <p:nvSpPr>
          <p:cNvPr id="6" name="TextBox 5">
            <a:extLst>
              <a:ext uri="{FF2B5EF4-FFF2-40B4-BE49-F238E27FC236}">
                <a16:creationId xmlns:a16="http://schemas.microsoft.com/office/drawing/2014/main" id="{03A8A50B-8776-0B4D-B58E-25DFED68B536}"/>
              </a:ext>
            </a:extLst>
          </p:cNvPr>
          <p:cNvSpPr txBox="1"/>
          <p:nvPr/>
        </p:nvSpPr>
        <p:spPr>
          <a:xfrm>
            <a:off x="937484" y="1983911"/>
            <a:ext cx="712054"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TASK 2</a:t>
            </a:r>
          </a:p>
        </p:txBody>
      </p:sp>
      <p:sp>
        <p:nvSpPr>
          <p:cNvPr id="7" name="TextBox 6">
            <a:extLst>
              <a:ext uri="{FF2B5EF4-FFF2-40B4-BE49-F238E27FC236}">
                <a16:creationId xmlns:a16="http://schemas.microsoft.com/office/drawing/2014/main" id="{9A7BB29D-B45E-B947-94C0-17D401F5EB2E}"/>
              </a:ext>
            </a:extLst>
          </p:cNvPr>
          <p:cNvSpPr txBox="1"/>
          <p:nvPr/>
        </p:nvSpPr>
        <p:spPr>
          <a:xfrm>
            <a:off x="937483" y="2214743"/>
            <a:ext cx="1815326" cy="686663"/>
          </a:xfrm>
          <a:prstGeom prst="rect">
            <a:avLst/>
          </a:prstGeom>
          <a:noFill/>
        </p:spPr>
        <p:txBody>
          <a:bodyPr wrap="square" lIns="45720" rtlCol="0" anchor="t" anchorCtr="0">
            <a:spAutoFit/>
          </a:bodyPr>
          <a:lstStyle/>
          <a:p>
            <a:pPr algn="just">
              <a:lnSpc>
                <a:spcPts val="1550"/>
              </a:lnSpc>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new practice whereby companies seek</a:t>
            </a:r>
          </a:p>
        </p:txBody>
      </p:sp>
      <p:sp>
        <p:nvSpPr>
          <p:cNvPr id="8" name="Rectangle 7">
            <a:extLst>
              <a:ext uri="{FF2B5EF4-FFF2-40B4-BE49-F238E27FC236}">
                <a16:creationId xmlns:a16="http://schemas.microsoft.com/office/drawing/2014/main" id="{FC2026E6-68BF-544D-AEC9-D40BF1F99F81}"/>
              </a:ext>
            </a:extLst>
          </p:cNvPr>
          <p:cNvSpPr/>
          <p:nvPr/>
        </p:nvSpPr>
        <p:spPr>
          <a:xfrm>
            <a:off x="761999" y="3342992"/>
            <a:ext cx="2491740" cy="888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Rectangle 8">
            <a:extLst>
              <a:ext uri="{FF2B5EF4-FFF2-40B4-BE49-F238E27FC236}">
                <a16:creationId xmlns:a16="http://schemas.microsoft.com/office/drawing/2014/main" id="{C8153887-2EF5-9D43-AF39-95DB79240DA5}"/>
              </a:ext>
            </a:extLst>
          </p:cNvPr>
          <p:cNvSpPr/>
          <p:nvPr/>
        </p:nvSpPr>
        <p:spPr>
          <a:xfrm>
            <a:off x="3503348" y="3342992"/>
            <a:ext cx="2491740" cy="888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ectangle 9">
            <a:extLst>
              <a:ext uri="{FF2B5EF4-FFF2-40B4-BE49-F238E27FC236}">
                <a16:creationId xmlns:a16="http://schemas.microsoft.com/office/drawing/2014/main" id="{E1ABA9CA-1C32-5C41-B989-81739092769B}"/>
              </a:ext>
            </a:extLst>
          </p:cNvPr>
          <p:cNvSpPr/>
          <p:nvPr/>
        </p:nvSpPr>
        <p:spPr>
          <a:xfrm>
            <a:off x="6196911" y="3342992"/>
            <a:ext cx="2491740" cy="888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ectangle 10">
            <a:extLst>
              <a:ext uri="{FF2B5EF4-FFF2-40B4-BE49-F238E27FC236}">
                <a16:creationId xmlns:a16="http://schemas.microsoft.com/office/drawing/2014/main" id="{EECB8B38-2C38-0A44-9577-16E288101351}"/>
              </a:ext>
            </a:extLst>
          </p:cNvPr>
          <p:cNvSpPr/>
          <p:nvPr/>
        </p:nvSpPr>
        <p:spPr>
          <a:xfrm>
            <a:off x="8938260" y="3342991"/>
            <a:ext cx="2491740" cy="88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13" name="Straight Connector 12">
            <a:extLst>
              <a:ext uri="{FF2B5EF4-FFF2-40B4-BE49-F238E27FC236}">
                <a16:creationId xmlns:a16="http://schemas.microsoft.com/office/drawing/2014/main" id="{1F283A2B-13AF-E742-805D-3750066EFD82}"/>
              </a:ext>
            </a:extLst>
          </p:cNvPr>
          <p:cNvCxnSpPr/>
          <p:nvPr/>
        </p:nvCxnSpPr>
        <p:spPr>
          <a:xfrm>
            <a:off x="3078001" y="558436"/>
            <a:ext cx="0" cy="2377440"/>
          </a:xfrm>
          <a:prstGeom prst="line">
            <a:avLst/>
          </a:prstGeom>
          <a:ln w="63500" cap="rnd">
            <a:solidFill>
              <a:schemeClr val="bg1">
                <a:lumMod val="95000"/>
              </a:schemeClr>
            </a:solidFill>
            <a:miter lim="800000"/>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BDA7D34-ABE5-8C40-98C4-86B4ABC5808C}"/>
              </a:ext>
            </a:extLst>
          </p:cNvPr>
          <p:cNvSpPr txBox="1"/>
          <p:nvPr/>
        </p:nvSpPr>
        <p:spPr>
          <a:xfrm>
            <a:off x="930109" y="3425257"/>
            <a:ext cx="1460656"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VISITORS TODAY</a:t>
            </a:r>
          </a:p>
        </p:txBody>
      </p:sp>
      <p:sp>
        <p:nvSpPr>
          <p:cNvPr id="15" name="TextBox 14">
            <a:extLst>
              <a:ext uri="{FF2B5EF4-FFF2-40B4-BE49-F238E27FC236}">
                <a16:creationId xmlns:a16="http://schemas.microsoft.com/office/drawing/2014/main" id="{6FADDF35-BBFF-0D48-85D9-A416204EB637}"/>
              </a:ext>
            </a:extLst>
          </p:cNvPr>
          <p:cNvSpPr txBox="1"/>
          <p:nvPr/>
        </p:nvSpPr>
        <p:spPr>
          <a:xfrm>
            <a:off x="930109" y="3689647"/>
            <a:ext cx="1053494" cy="553998"/>
          </a:xfrm>
          <a:prstGeom prst="rect">
            <a:avLst/>
          </a:prstGeom>
          <a:noFill/>
        </p:spPr>
        <p:txBody>
          <a:bodyPr wrap="none" rtlCol="0" anchor="t" anchorCtr="0">
            <a:spAutoFit/>
          </a:bodyPr>
          <a:lstStyle/>
          <a:p>
            <a:r>
              <a:rPr lang="en-US" sz="3000" b="1" dirty="0">
                <a:solidFill>
                  <a:schemeClr val="bg1"/>
                </a:solidFill>
                <a:latin typeface="Poppins" pitchFamily="2" charset="77"/>
                <a:ea typeface="Lato Light" panose="020F0502020204030203" pitchFamily="34" charset="0"/>
                <a:cs typeface="Poppins" pitchFamily="2" charset="77"/>
              </a:rPr>
              <a:t>1,521</a:t>
            </a:r>
          </a:p>
        </p:txBody>
      </p:sp>
      <p:sp>
        <p:nvSpPr>
          <p:cNvPr id="16" name="TextBox 15">
            <a:extLst>
              <a:ext uri="{FF2B5EF4-FFF2-40B4-BE49-F238E27FC236}">
                <a16:creationId xmlns:a16="http://schemas.microsoft.com/office/drawing/2014/main" id="{5986A46D-F945-5942-95ED-BE3BC72013D7}"/>
              </a:ext>
            </a:extLst>
          </p:cNvPr>
          <p:cNvSpPr txBox="1"/>
          <p:nvPr/>
        </p:nvSpPr>
        <p:spPr>
          <a:xfrm>
            <a:off x="3682127" y="3425257"/>
            <a:ext cx="1455848"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MONTHLY VISITS</a:t>
            </a:r>
          </a:p>
        </p:txBody>
      </p:sp>
      <p:sp>
        <p:nvSpPr>
          <p:cNvPr id="17" name="TextBox 16">
            <a:extLst>
              <a:ext uri="{FF2B5EF4-FFF2-40B4-BE49-F238E27FC236}">
                <a16:creationId xmlns:a16="http://schemas.microsoft.com/office/drawing/2014/main" id="{3FACDE6B-9F49-CC49-8F24-B6D9E40619B0}"/>
              </a:ext>
            </a:extLst>
          </p:cNvPr>
          <p:cNvSpPr txBox="1"/>
          <p:nvPr/>
        </p:nvSpPr>
        <p:spPr>
          <a:xfrm>
            <a:off x="3682127" y="3689647"/>
            <a:ext cx="1255472" cy="553998"/>
          </a:xfrm>
          <a:prstGeom prst="rect">
            <a:avLst/>
          </a:prstGeom>
          <a:noFill/>
        </p:spPr>
        <p:txBody>
          <a:bodyPr wrap="none" rtlCol="0" anchor="t" anchorCtr="0">
            <a:spAutoFit/>
          </a:bodyPr>
          <a:lstStyle/>
          <a:p>
            <a:r>
              <a:rPr lang="en-US" sz="3000" b="1" dirty="0">
                <a:solidFill>
                  <a:schemeClr val="bg1"/>
                </a:solidFill>
                <a:latin typeface="Poppins" pitchFamily="2" charset="77"/>
                <a:ea typeface="Lato Light" panose="020F0502020204030203" pitchFamily="34" charset="0"/>
                <a:cs typeface="Poppins" pitchFamily="2" charset="77"/>
              </a:rPr>
              <a:t>32,211</a:t>
            </a:r>
          </a:p>
        </p:txBody>
      </p:sp>
      <p:sp>
        <p:nvSpPr>
          <p:cNvPr id="18" name="TextBox 17">
            <a:extLst>
              <a:ext uri="{FF2B5EF4-FFF2-40B4-BE49-F238E27FC236}">
                <a16:creationId xmlns:a16="http://schemas.microsoft.com/office/drawing/2014/main" id="{67261ECF-D6CC-2247-9428-B52E65F85B13}"/>
              </a:ext>
            </a:extLst>
          </p:cNvPr>
          <p:cNvSpPr txBox="1"/>
          <p:nvPr/>
        </p:nvSpPr>
        <p:spPr>
          <a:xfrm>
            <a:off x="5071370" y="3857840"/>
            <a:ext cx="744114" cy="338554"/>
          </a:xfrm>
          <a:prstGeom prst="rect">
            <a:avLst/>
          </a:prstGeom>
          <a:noFill/>
        </p:spPr>
        <p:txBody>
          <a:bodyPr wrap="none" rtlCol="0" anchor="t" anchorCtr="0">
            <a:spAutoFit/>
          </a:bodyPr>
          <a:lstStyle/>
          <a:p>
            <a:pPr algn="r"/>
            <a:r>
              <a:rPr lang="en-US" sz="1600" b="1" dirty="0">
                <a:solidFill>
                  <a:schemeClr val="bg1"/>
                </a:solidFill>
                <a:latin typeface="Poppins" pitchFamily="2" charset="77"/>
                <a:ea typeface="Lato Light" panose="020F0502020204030203" pitchFamily="34" charset="0"/>
                <a:cs typeface="Poppins" pitchFamily="2" charset="77"/>
              </a:rPr>
              <a:t>+ 10%</a:t>
            </a:r>
          </a:p>
        </p:txBody>
      </p:sp>
      <p:sp>
        <p:nvSpPr>
          <p:cNvPr id="19" name="TextBox 18">
            <a:extLst>
              <a:ext uri="{FF2B5EF4-FFF2-40B4-BE49-F238E27FC236}">
                <a16:creationId xmlns:a16="http://schemas.microsoft.com/office/drawing/2014/main" id="{008AE20D-4751-404E-8A8C-4EDBD1E46E81}"/>
              </a:ext>
            </a:extLst>
          </p:cNvPr>
          <p:cNvSpPr txBox="1"/>
          <p:nvPr/>
        </p:nvSpPr>
        <p:spPr>
          <a:xfrm>
            <a:off x="6378462" y="3425257"/>
            <a:ext cx="1218603"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PAGES VIEWS</a:t>
            </a:r>
          </a:p>
        </p:txBody>
      </p:sp>
      <p:sp>
        <p:nvSpPr>
          <p:cNvPr id="20" name="TextBox 19">
            <a:extLst>
              <a:ext uri="{FF2B5EF4-FFF2-40B4-BE49-F238E27FC236}">
                <a16:creationId xmlns:a16="http://schemas.microsoft.com/office/drawing/2014/main" id="{DA6E16DA-D977-9F4F-9964-5434D448CC24}"/>
              </a:ext>
            </a:extLst>
          </p:cNvPr>
          <p:cNvSpPr txBox="1"/>
          <p:nvPr/>
        </p:nvSpPr>
        <p:spPr>
          <a:xfrm>
            <a:off x="6378462" y="3689647"/>
            <a:ext cx="811441" cy="553998"/>
          </a:xfrm>
          <a:prstGeom prst="rect">
            <a:avLst/>
          </a:prstGeom>
          <a:noFill/>
        </p:spPr>
        <p:txBody>
          <a:bodyPr wrap="none" rtlCol="0" anchor="t" anchorCtr="0">
            <a:spAutoFit/>
          </a:bodyPr>
          <a:lstStyle/>
          <a:p>
            <a:r>
              <a:rPr lang="en-US" sz="3000" b="1" dirty="0">
                <a:solidFill>
                  <a:schemeClr val="bg1"/>
                </a:solidFill>
                <a:latin typeface="Poppins" pitchFamily="2" charset="77"/>
                <a:ea typeface="Lato Light" panose="020F0502020204030203" pitchFamily="34" charset="0"/>
                <a:cs typeface="Poppins" pitchFamily="2" charset="77"/>
              </a:rPr>
              <a:t>351</a:t>
            </a:r>
          </a:p>
        </p:txBody>
      </p:sp>
      <p:sp>
        <p:nvSpPr>
          <p:cNvPr id="21" name="TextBox 20">
            <a:extLst>
              <a:ext uri="{FF2B5EF4-FFF2-40B4-BE49-F238E27FC236}">
                <a16:creationId xmlns:a16="http://schemas.microsoft.com/office/drawing/2014/main" id="{06952F54-3D83-C84B-B0E7-3F8C175C6506}"/>
              </a:ext>
            </a:extLst>
          </p:cNvPr>
          <p:cNvSpPr txBox="1"/>
          <p:nvPr/>
        </p:nvSpPr>
        <p:spPr>
          <a:xfrm>
            <a:off x="9117106" y="3425257"/>
            <a:ext cx="784189"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SHARES</a:t>
            </a:r>
          </a:p>
        </p:txBody>
      </p:sp>
      <p:sp>
        <p:nvSpPr>
          <p:cNvPr id="22" name="TextBox 21">
            <a:extLst>
              <a:ext uri="{FF2B5EF4-FFF2-40B4-BE49-F238E27FC236}">
                <a16:creationId xmlns:a16="http://schemas.microsoft.com/office/drawing/2014/main" id="{0D632CF3-6B33-0C4E-8989-D0D580C05F76}"/>
              </a:ext>
            </a:extLst>
          </p:cNvPr>
          <p:cNvSpPr txBox="1"/>
          <p:nvPr/>
        </p:nvSpPr>
        <p:spPr>
          <a:xfrm>
            <a:off x="9117106" y="3689647"/>
            <a:ext cx="768159" cy="553998"/>
          </a:xfrm>
          <a:prstGeom prst="rect">
            <a:avLst/>
          </a:prstGeom>
          <a:noFill/>
        </p:spPr>
        <p:txBody>
          <a:bodyPr wrap="none" rtlCol="0" anchor="t" anchorCtr="0">
            <a:spAutoFit/>
          </a:bodyPr>
          <a:lstStyle/>
          <a:p>
            <a:r>
              <a:rPr lang="en-US" sz="3000" b="1" dirty="0">
                <a:solidFill>
                  <a:schemeClr val="bg1"/>
                </a:solidFill>
                <a:latin typeface="Poppins" pitchFamily="2" charset="77"/>
                <a:ea typeface="Lato Light" panose="020F0502020204030203" pitchFamily="34" charset="0"/>
                <a:cs typeface="Poppins" pitchFamily="2" charset="77"/>
              </a:rPr>
              <a:t>122</a:t>
            </a:r>
          </a:p>
        </p:txBody>
      </p:sp>
      <p:sp>
        <p:nvSpPr>
          <p:cNvPr id="23" name="TextBox 22">
            <a:extLst>
              <a:ext uri="{FF2B5EF4-FFF2-40B4-BE49-F238E27FC236}">
                <a16:creationId xmlns:a16="http://schemas.microsoft.com/office/drawing/2014/main" id="{4C324505-CF83-B146-8FAE-632B12E6533C}"/>
              </a:ext>
            </a:extLst>
          </p:cNvPr>
          <p:cNvSpPr txBox="1"/>
          <p:nvPr/>
        </p:nvSpPr>
        <p:spPr>
          <a:xfrm>
            <a:off x="10587347" y="3857840"/>
            <a:ext cx="667170" cy="338554"/>
          </a:xfrm>
          <a:prstGeom prst="rect">
            <a:avLst/>
          </a:prstGeom>
          <a:noFill/>
        </p:spPr>
        <p:txBody>
          <a:bodyPr wrap="none" rtlCol="0" anchor="t" anchorCtr="0">
            <a:spAutoFit/>
          </a:bodyPr>
          <a:lstStyle/>
          <a:p>
            <a:pPr algn="r"/>
            <a:r>
              <a:rPr lang="en-US" sz="1600" b="1" dirty="0">
                <a:solidFill>
                  <a:schemeClr val="bg1"/>
                </a:solidFill>
                <a:latin typeface="Poppins" pitchFamily="2" charset="77"/>
                <a:ea typeface="Lato Light" panose="020F0502020204030203" pitchFamily="34" charset="0"/>
                <a:cs typeface="Poppins" pitchFamily="2" charset="77"/>
              </a:rPr>
              <a:t>+ 5%</a:t>
            </a:r>
          </a:p>
        </p:txBody>
      </p:sp>
      <p:sp>
        <p:nvSpPr>
          <p:cNvPr id="25" name="TextBox 24">
            <a:extLst>
              <a:ext uri="{FF2B5EF4-FFF2-40B4-BE49-F238E27FC236}">
                <a16:creationId xmlns:a16="http://schemas.microsoft.com/office/drawing/2014/main" id="{D36C49AB-B31E-9045-B86F-B24D6B7D0925}"/>
              </a:ext>
            </a:extLst>
          </p:cNvPr>
          <p:cNvSpPr txBox="1"/>
          <p:nvPr/>
        </p:nvSpPr>
        <p:spPr>
          <a:xfrm>
            <a:off x="922736" y="4597416"/>
            <a:ext cx="1552028" cy="338554"/>
          </a:xfrm>
          <a:prstGeom prst="rect">
            <a:avLst/>
          </a:prstGeom>
          <a:noFill/>
        </p:spPr>
        <p:txBody>
          <a:bodyPr wrap="none" rtlCol="0" anchor="t" anchorCtr="0">
            <a:spAutoFit/>
          </a:bodyPr>
          <a:lstStyle/>
          <a:p>
            <a:r>
              <a:rPr lang="en-US" sz="1600" b="1" dirty="0">
                <a:solidFill>
                  <a:schemeClr val="bg1"/>
                </a:solidFill>
                <a:latin typeface="Poppins" pitchFamily="2" charset="77"/>
                <a:ea typeface="Lato Light" panose="020F0502020204030203" pitchFamily="34" charset="0"/>
                <a:cs typeface="Poppins" pitchFamily="2" charset="77"/>
              </a:rPr>
              <a:t>DOWNLOADS</a:t>
            </a:r>
          </a:p>
        </p:txBody>
      </p:sp>
      <p:sp>
        <p:nvSpPr>
          <p:cNvPr id="26" name="TextBox 25">
            <a:extLst>
              <a:ext uri="{FF2B5EF4-FFF2-40B4-BE49-F238E27FC236}">
                <a16:creationId xmlns:a16="http://schemas.microsoft.com/office/drawing/2014/main" id="{9FA30077-4A75-8248-A800-C6BF90BA26CC}"/>
              </a:ext>
            </a:extLst>
          </p:cNvPr>
          <p:cNvSpPr txBox="1"/>
          <p:nvPr/>
        </p:nvSpPr>
        <p:spPr>
          <a:xfrm>
            <a:off x="1058377" y="5027527"/>
            <a:ext cx="708848" cy="276999"/>
          </a:xfrm>
          <a:prstGeom prst="rect">
            <a:avLst/>
          </a:prstGeom>
          <a:noFill/>
        </p:spPr>
        <p:txBody>
          <a:bodyPr wrap="none" rtlCol="0" anchor="ctr" anchorCtr="0">
            <a:spAutoFit/>
          </a:bodyPr>
          <a:lstStyle/>
          <a:p>
            <a:r>
              <a:rPr lang="en-US" sz="1200" b="1" dirty="0">
                <a:latin typeface="Poppins" pitchFamily="2" charset="77"/>
                <a:ea typeface="Lato Light" panose="020F0502020204030203" pitchFamily="34" charset="0"/>
                <a:cs typeface="Poppins" pitchFamily="2" charset="77"/>
              </a:rPr>
              <a:t>PACK 1</a:t>
            </a:r>
          </a:p>
        </p:txBody>
      </p:sp>
      <p:sp>
        <p:nvSpPr>
          <p:cNvPr id="27" name="TextBox 26">
            <a:extLst>
              <a:ext uri="{FF2B5EF4-FFF2-40B4-BE49-F238E27FC236}">
                <a16:creationId xmlns:a16="http://schemas.microsoft.com/office/drawing/2014/main" id="{97C6BABC-A963-5745-BC93-33A9A4F49360}"/>
              </a:ext>
            </a:extLst>
          </p:cNvPr>
          <p:cNvSpPr txBox="1"/>
          <p:nvPr/>
        </p:nvSpPr>
        <p:spPr>
          <a:xfrm>
            <a:off x="1058377" y="5533906"/>
            <a:ext cx="739305" cy="276999"/>
          </a:xfrm>
          <a:prstGeom prst="rect">
            <a:avLst/>
          </a:prstGeom>
          <a:noFill/>
        </p:spPr>
        <p:txBody>
          <a:bodyPr wrap="none" rtlCol="0" anchor="ctr" anchorCtr="0">
            <a:spAutoFit/>
          </a:bodyPr>
          <a:lstStyle/>
          <a:p>
            <a:r>
              <a:rPr lang="en-US" sz="1200" b="1" dirty="0">
                <a:latin typeface="Poppins" pitchFamily="2" charset="77"/>
                <a:ea typeface="Lato Light" panose="020F0502020204030203" pitchFamily="34" charset="0"/>
                <a:cs typeface="Poppins" pitchFamily="2" charset="77"/>
              </a:rPr>
              <a:t>PACK 2</a:t>
            </a:r>
          </a:p>
        </p:txBody>
      </p:sp>
      <p:sp>
        <p:nvSpPr>
          <p:cNvPr id="28" name="TextBox 27">
            <a:extLst>
              <a:ext uri="{FF2B5EF4-FFF2-40B4-BE49-F238E27FC236}">
                <a16:creationId xmlns:a16="http://schemas.microsoft.com/office/drawing/2014/main" id="{25513645-A298-0041-8B8C-D2695E43EF82}"/>
              </a:ext>
            </a:extLst>
          </p:cNvPr>
          <p:cNvSpPr txBox="1"/>
          <p:nvPr/>
        </p:nvSpPr>
        <p:spPr>
          <a:xfrm>
            <a:off x="1058377" y="6038988"/>
            <a:ext cx="1098378" cy="276999"/>
          </a:xfrm>
          <a:prstGeom prst="rect">
            <a:avLst/>
          </a:prstGeom>
          <a:noFill/>
        </p:spPr>
        <p:txBody>
          <a:bodyPr wrap="none" rtlCol="0" anchor="ctr" anchorCtr="0">
            <a:spAutoFit/>
          </a:bodyPr>
          <a:lstStyle/>
          <a:p>
            <a:r>
              <a:rPr lang="en-US" sz="1200" b="1" dirty="0">
                <a:latin typeface="Poppins" pitchFamily="2" charset="77"/>
                <a:ea typeface="Lato Light" panose="020F0502020204030203" pitchFamily="34" charset="0"/>
                <a:cs typeface="Poppins" pitchFamily="2" charset="77"/>
              </a:rPr>
              <a:t>WALLPAPER</a:t>
            </a:r>
          </a:p>
        </p:txBody>
      </p:sp>
      <p:sp>
        <p:nvSpPr>
          <p:cNvPr id="32" name="TextBox 31">
            <a:extLst>
              <a:ext uri="{FF2B5EF4-FFF2-40B4-BE49-F238E27FC236}">
                <a16:creationId xmlns:a16="http://schemas.microsoft.com/office/drawing/2014/main" id="{3A84A600-A2DC-FC43-9B19-80D31A6011C9}"/>
              </a:ext>
            </a:extLst>
          </p:cNvPr>
          <p:cNvSpPr txBox="1"/>
          <p:nvPr/>
        </p:nvSpPr>
        <p:spPr>
          <a:xfrm>
            <a:off x="2480635" y="4996750"/>
            <a:ext cx="740908"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ato Light" panose="020F0502020204030203" pitchFamily="34" charset="0"/>
                <a:cs typeface="Poppins" pitchFamily="2" charset="77"/>
              </a:rPr>
              <a:t>3,242</a:t>
            </a:r>
          </a:p>
        </p:txBody>
      </p:sp>
      <p:sp>
        <p:nvSpPr>
          <p:cNvPr id="33" name="TextBox 32">
            <a:extLst>
              <a:ext uri="{FF2B5EF4-FFF2-40B4-BE49-F238E27FC236}">
                <a16:creationId xmlns:a16="http://schemas.microsoft.com/office/drawing/2014/main" id="{96EDAB52-5A57-B548-B998-88C098E79351}"/>
              </a:ext>
            </a:extLst>
          </p:cNvPr>
          <p:cNvSpPr txBox="1"/>
          <p:nvPr/>
        </p:nvSpPr>
        <p:spPr>
          <a:xfrm>
            <a:off x="2480635" y="5503129"/>
            <a:ext cx="662361"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ato Light" panose="020F0502020204030203" pitchFamily="34" charset="0"/>
                <a:cs typeface="Poppins" pitchFamily="2" charset="77"/>
              </a:rPr>
              <a:t>1,156</a:t>
            </a:r>
          </a:p>
        </p:txBody>
      </p:sp>
      <p:sp>
        <p:nvSpPr>
          <p:cNvPr id="34" name="TextBox 33">
            <a:extLst>
              <a:ext uri="{FF2B5EF4-FFF2-40B4-BE49-F238E27FC236}">
                <a16:creationId xmlns:a16="http://schemas.microsoft.com/office/drawing/2014/main" id="{97ADFC76-6927-6F47-99C9-7AC546FA66AC}"/>
              </a:ext>
            </a:extLst>
          </p:cNvPr>
          <p:cNvSpPr txBox="1"/>
          <p:nvPr/>
        </p:nvSpPr>
        <p:spPr>
          <a:xfrm>
            <a:off x="2480635" y="6008211"/>
            <a:ext cx="505267"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ato Light" panose="020F0502020204030203" pitchFamily="34" charset="0"/>
                <a:cs typeface="Poppins" pitchFamily="2" charset="77"/>
              </a:rPr>
              <a:t>921</a:t>
            </a:r>
          </a:p>
        </p:txBody>
      </p:sp>
      <p:sp>
        <p:nvSpPr>
          <p:cNvPr id="36" name="TextBox 35">
            <a:extLst>
              <a:ext uri="{FF2B5EF4-FFF2-40B4-BE49-F238E27FC236}">
                <a16:creationId xmlns:a16="http://schemas.microsoft.com/office/drawing/2014/main" id="{A70BC065-101A-5E49-880C-35AACFAA1FA4}"/>
              </a:ext>
            </a:extLst>
          </p:cNvPr>
          <p:cNvSpPr txBox="1"/>
          <p:nvPr/>
        </p:nvSpPr>
        <p:spPr>
          <a:xfrm>
            <a:off x="3463604" y="4925286"/>
            <a:ext cx="2258065" cy="481478"/>
          </a:xfrm>
          <a:prstGeom prst="rect">
            <a:avLst/>
          </a:prstGeom>
          <a:noFill/>
        </p:spPr>
        <p:txBody>
          <a:bodyPr wrap="square" lIns="45720" rtlCol="0" anchor="ctr" anchorCtr="0">
            <a:spAutoFit/>
          </a:bodyPr>
          <a:lstStyle/>
          <a:p>
            <a:pPr algn="just">
              <a:lnSpc>
                <a:spcPts val="1550"/>
              </a:lnSpc>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new practice whereby companies seek</a:t>
            </a:r>
          </a:p>
        </p:txBody>
      </p:sp>
      <p:sp>
        <p:nvSpPr>
          <p:cNvPr id="37" name="TextBox 36">
            <a:extLst>
              <a:ext uri="{FF2B5EF4-FFF2-40B4-BE49-F238E27FC236}">
                <a16:creationId xmlns:a16="http://schemas.microsoft.com/office/drawing/2014/main" id="{C5CDE3DA-74B4-FB43-9F6A-BA51E25DCD58}"/>
              </a:ext>
            </a:extLst>
          </p:cNvPr>
          <p:cNvSpPr txBox="1"/>
          <p:nvPr/>
        </p:nvSpPr>
        <p:spPr>
          <a:xfrm>
            <a:off x="3463604" y="5431666"/>
            <a:ext cx="2258065" cy="481478"/>
          </a:xfrm>
          <a:prstGeom prst="rect">
            <a:avLst/>
          </a:prstGeom>
          <a:noFill/>
        </p:spPr>
        <p:txBody>
          <a:bodyPr wrap="square" lIns="45720" rtlCol="0" anchor="ctr" anchorCtr="0">
            <a:spAutoFit/>
          </a:bodyPr>
          <a:lstStyle/>
          <a:p>
            <a:pPr algn="just">
              <a:lnSpc>
                <a:spcPts val="1550"/>
              </a:lnSpc>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new practice whereby companies seek</a:t>
            </a:r>
          </a:p>
        </p:txBody>
      </p:sp>
      <p:sp>
        <p:nvSpPr>
          <p:cNvPr id="38" name="TextBox 37">
            <a:extLst>
              <a:ext uri="{FF2B5EF4-FFF2-40B4-BE49-F238E27FC236}">
                <a16:creationId xmlns:a16="http://schemas.microsoft.com/office/drawing/2014/main" id="{DC2483E3-A412-9A4C-92E3-DC64000DB180}"/>
              </a:ext>
            </a:extLst>
          </p:cNvPr>
          <p:cNvSpPr txBox="1"/>
          <p:nvPr/>
        </p:nvSpPr>
        <p:spPr>
          <a:xfrm>
            <a:off x="3463604" y="5936747"/>
            <a:ext cx="2258065" cy="481478"/>
          </a:xfrm>
          <a:prstGeom prst="rect">
            <a:avLst/>
          </a:prstGeom>
          <a:noFill/>
        </p:spPr>
        <p:txBody>
          <a:bodyPr wrap="square" lIns="45720" rtlCol="0" anchor="ctr" anchorCtr="0">
            <a:spAutoFit/>
          </a:bodyPr>
          <a:lstStyle/>
          <a:p>
            <a:pPr algn="just">
              <a:lnSpc>
                <a:spcPts val="1550"/>
              </a:lnSpc>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new practice whereby companies seek</a:t>
            </a:r>
          </a:p>
        </p:txBody>
      </p:sp>
      <p:sp>
        <p:nvSpPr>
          <p:cNvPr id="39" name="Rectangle 38">
            <a:extLst>
              <a:ext uri="{FF2B5EF4-FFF2-40B4-BE49-F238E27FC236}">
                <a16:creationId xmlns:a16="http://schemas.microsoft.com/office/drawing/2014/main" id="{88455DFE-C7FC-674D-B24C-D0D9A49D806C}"/>
              </a:ext>
            </a:extLst>
          </p:cNvPr>
          <p:cNvSpPr/>
          <p:nvPr/>
        </p:nvSpPr>
        <p:spPr>
          <a:xfrm>
            <a:off x="8938260" y="381001"/>
            <a:ext cx="2491740" cy="27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aphicFrame>
        <p:nvGraphicFramePr>
          <p:cNvPr id="41" name="Chart 40">
            <a:extLst>
              <a:ext uri="{FF2B5EF4-FFF2-40B4-BE49-F238E27FC236}">
                <a16:creationId xmlns:a16="http://schemas.microsoft.com/office/drawing/2014/main" id="{0A7BF3A8-DBA7-6640-A949-8596880BD45F}"/>
              </a:ext>
            </a:extLst>
          </p:cNvPr>
          <p:cNvGraphicFramePr/>
          <p:nvPr/>
        </p:nvGraphicFramePr>
        <p:xfrm>
          <a:off x="9117106" y="808104"/>
          <a:ext cx="2134049" cy="222076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a:extLst>
              <a:ext uri="{FF2B5EF4-FFF2-40B4-BE49-F238E27FC236}">
                <a16:creationId xmlns:a16="http://schemas.microsoft.com/office/drawing/2014/main" id="{75D0994F-5481-6D4C-8264-4F874EB09705}"/>
              </a:ext>
            </a:extLst>
          </p:cNvPr>
          <p:cNvSpPr txBox="1"/>
          <p:nvPr/>
        </p:nvSpPr>
        <p:spPr>
          <a:xfrm>
            <a:off x="9117106" y="527440"/>
            <a:ext cx="853119" cy="338554"/>
          </a:xfrm>
          <a:prstGeom prst="rect">
            <a:avLst/>
          </a:prstGeom>
          <a:noFill/>
        </p:spPr>
        <p:txBody>
          <a:bodyPr wrap="none" rtlCol="0" anchor="t" anchorCtr="0">
            <a:spAutoFit/>
          </a:bodyPr>
          <a:lstStyle/>
          <a:p>
            <a:r>
              <a:rPr lang="en-US" sz="1600" b="1" dirty="0">
                <a:solidFill>
                  <a:schemeClr val="bg1"/>
                </a:solidFill>
                <a:latin typeface="Poppins" pitchFamily="2" charset="77"/>
                <a:ea typeface="Lato Light" panose="020F0502020204030203" pitchFamily="34" charset="0"/>
                <a:cs typeface="Poppins" pitchFamily="2" charset="77"/>
              </a:rPr>
              <a:t>TASKS</a:t>
            </a:r>
          </a:p>
        </p:txBody>
      </p:sp>
      <p:sp>
        <p:nvSpPr>
          <p:cNvPr id="43" name="Rectangle 42">
            <a:extLst>
              <a:ext uri="{FF2B5EF4-FFF2-40B4-BE49-F238E27FC236}">
                <a16:creationId xmlns:a16="http://schemas.microsoft.com/office/drawing/2014/main" id="{9FF67921-1541-914D-8CC4-8D068E6560FE}"/>
              </a:ext>
            </a:extLst>
          </p:cNvPr>
          <p:cNvSpPr/>
          <p:nvPr/>
        </p:nvSpPr>
        <p:spPr>
          <a:xfrm>
            <a:off x="3503348" y="381001"/>
            <a:ext cx="5185303" cy="27574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aphicFrame>
        <p:nvGraphicFramePr>
          <p:cNvPr id="44" name="Chart 43">
            <a:extLst>
              <a:ext uri="{FF2B5EF4-FFF2-40B4-BE49-F238E27FC236}">
                <a16:creationId xmlns:a16="http://schemas.microsoft.com/office/drawing/2014/main" id="{5D078F8A-13F6-4E4E-BB41-C939BDC7C705}"/>
              </a:ext>
            </a:extLst>
          </p:cNvPr>
          <p:cNvGraphicFramePr/>
          <p:nvPr/>
        </p:nvGraphicFramePr>
        <p:xfrm>
          <a:off x="3682127" y="808104"/>
          <a:ext cx="4831001" cy="2103199"/>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9EFE510A-C348-7146-A9C3-C2B3FE8343C3}"/>
              </a:ext>
            </a:extLst>
          </p:cNvPr>
          <p:cNvSpPr/>
          <p:nvPr/>
        </p:nvSpPr>
        <p:spPr>
          <a:xfrm>
            <a:off x="6196912" y="4435622"/>
            <a:ext cx="5233089" cy="20413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6" name="TextBox 45">
            <a:extLst>
              <a:ext uri="{FF2B5EF4-FFF2-40B4-BE49-F238E27FC236}">
                <a16:creationId xmlns:a16="http://schemas.microsoft.com/office/drawing/2014/main" id="{342FD849-6F19-C542-8780-AAAC1D4F9CD5}"/>
              </a:ext>
            </a:extLst>
          </p:cNvPr>
          <p:cNvSpPr txBox="1"/>
          <p:nvPr/>
        </p:nvSpPr>
        <p:spPr>
          <a:xfrm>
            <a:off x="3682127" y="527440"/>
            <a:ext cx="1359668" cy="338554"/>
          </a:xfrm>
          <a:prstGeom prst="rect">
            <a:avLst/>
          </a:prstGeom>
          <a:noFill/>
        </p:spPr>
        <p:txBody>
          <a:bodyPr wrap="none" rtlCol="0" anchor="t"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STATISTICS</a:t>
            </a:r>
          </a:p>
        </p:txBody>
      </p:sp>
      <p:sp>
        <p:nvSpPr>
          <p:cNvPr id="47" name="TextBox 46">
            <a:extLst>
              <a:ext uri="{FF2B5EF4-FFF2-40B4-BE49-F238E27FC236}">
                <a16:creationId xmlns:a16="http://schemas.microsoft.com/office/drawing/2014/main" id="{4D3CF9A7-1D78-EA48-9027-8337A86428DB}"/>
              </a:ext>
            </a:extLst>
          </p:cNvPr>
          <p:cNvSpPr txBox="1"/>
          <p:nvPr/>
        </p:nvSpPr>
        <p:spPr>
          <a:xfrm>
            <a:off x="6378462" y="4597416"/>
            <a:ext cx="1287532" cy="338554"/>
          </a:xfrm>
          <a:prstGeom prst="rect">
            <a:avLst/>
          </a:prstGeom>
          <a:noFill/>
        </p:spPr>
        <p:txBody>
          <a:bodyPr wrap="none" rtlCol="0" anchor="t"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CALENDAR</a:t>
            </a:r>
          </a:p>
        </p:txBody>
      </p:sp>
      <p:sp>
        <p:nvSpPr>
          <p:cNvPr id="48" name="Rectangle 47">
            <a:extLst>
              <a:ext uri="{FF2B5EF4-FFF2-40B4-BE49-F238E27FC236}">
                <a16:creationId xmlns:a16="http://schemas.microsoft.com/office/drawing/2014/main" id="{14863579-529A-E440-8C6D-43F63AF5DB42}"/>
              </a:ext>
            </a:extLst>
          </p:cNvPr>
          <p:cNvSpPr/>
          <p:nvPr/>
        </p:nvSpPr>
        <p:spPr>
          <a:xfrm>
            <a:off x="6378462" y="5102427"/>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9" name="Rectangle 48">
            <a:extLst>
              <a:ext uri="{FF2B5EF4-FFF2-40B4-BE49-F238E27FC236}">
                <a16:creationId xmlns:a16="http://schemas.microsoft.com/office/drawing/2014/main" id="{4C743004-3A0E-F54E-A0DD-BEE2FAFEE62F}"/>
              </a:ext>
            </a:extLst>
          </p:cNvPr>
          <p:cNvSpPr/>
          <p:nvPr/>
        </p:nvSpPr>
        <p:spPr>
          <a:xfrm>
            <a:off x="6724738" y="5102427"/>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0" name="Rectangle 49">
            <a:extLst>
              <a:ext uri="{FF2B5EF4-FFF2-40B4-BE49-F238E27FC236}">
                <a16:creationId xmlns:a16="http://schemas.microsoft.com/office/drawing/2014/main" id="{A09D4773-0591-114A-A437-CC5A4710FBDC}"/>
              </a:ext>
            </a:extLst>
          </p:cNvPr>
          <p:cNvSpPr/>
          <p:nvPr/>
        </p:nvSpPr>
        <p:spPr>
          <a:xfrm>
            <a:off x="7071014" y="5102427"/>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1" name="Rectangle 50">
            <a:extLst>
              <a:ext uri="{FF2B5EF4-FFF2-40B4-BE49-F238E27FC236}">
                <a16:creationId xmlns:a16="http://schemas.microsoft.com/office/drawing/2014/main" id="{686CD6BE-7BBF-8842-B928-99EDB6E3A7A2}"/>
              </a:ext>
            </a:extLst>
          </p:cNvPr>
          <p:cNvSpPr/>
          <p:nvPr/>
        </p:nvSpPr>
        <p:spPr>
          <a:xfrm>
            <a:off x="7417290" y="5102427"/>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2" name="Rectangle 51">
            <a:extLst>
              <a:ext uri="{FF2B5EF4-FFF2-40B4-BE49-F238E27FC236}">
                <a16:creationId xmlns:a16="http://schemas.microsoft.com/office/drawing/2014/main" id="{C46E5C7A-B5E1-2043-883B-693D21912163}"/>
              </a:ext>
            </a:extLst>
          </p:cNvPr>
          <p:cNvSpPr/>
          <p:nvPr/>
        </p:nvSpPr>
        <p:spPr>
          <a:xfrm>
            <a:off x="7763566" y="5102427"/>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3" name="Rectangle 52">
            <a:extLst>
              <a:ext uri="{FF2B5EF4-FFF2-40B4-BE49-F238E27FC236}">
                <a16:creationId xmlns:a16="http://schemas.microsoft.com/office/drawing/2014/main" id="{DDF77CDE-8487-BF49-9ADB-E99DFD75CB9B}"/>
              </a:ext>
            </a:extLst>
          </p:cNvPr>
          <p:cNvSpPr/>
          <p:nvPr/>
        </p:nvSpPr>
        <p:spPr>
          <a:xfrm>
            <a:off x="8109842" y="5102427"/>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4" name="Rectangle 53">
            <a:extLst>
              <a:ext uri="{FF2B5EF4-FFF2-40B4-BE49-F238E27FC236}">
                <a16:creationId xmlns:a16="http://schemas.microsoft.com/office/drawing/2014/main" id="{F7A40BF9-EF96-2C48-8BC8-53242F66DF38}"/>
              </a:ext>
            </a:extLst>
          </p:cNvPr>
          <p:cNvSpPr/>
          <p:nvPr/>
        </p:nvSpPr>
        <p:spPr>
          <a:xfrm>
            <a:off x="8456118" y="5102427"/>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5" name="Rectangle 54">
            <a:extLst>
              <a:ext uri="{FF2B5EF4-FFF2-40B4-BE49-F238E27FC236}">
                <a16:creationId xmlns:a16="http://schemas.microsoft.com/office/drawing/2014/main" id="{40697BE2-1889-5C46-BD60-8BB2CE80F271}"/>
              </a:ext>
            </a:extLst>
          </p:cNvPr>
          <p:cNvSpPr/>
          <p:nvPr/>
        </p:nvSpPr>
        <p:spPr>
          <a:xfrm>
            <a:off x="6378462" y="5356085"/>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6" name="Rectangle 55">
            <a:extLst>
              <a:ext uri="{FF2B5EF4-FFF2-40B4-BE49-F238E27FC236}">
                <a16:creationId xmlns:a16="http://schemas.microsoft.com/office/drawing/2014/main" id="{CE4C2ECD-685D-9D40-8C0A-976BEAC57068}"/>
              </a:ext>
            </a:extLst>
          </p:cNvPr>
          <p:cNvSpPr/>
          <p:nvPr/>
        </p:nvSpPr>
        <p:spPr>
          <a:xfrm>
            <a:off x="6724738" y="5356085"/>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7" name="Rectangle 56">
            <a:extLst>
              <a:ext uri="{FF2B5EF4-FFF2-40B4-BE49-F238E27FC236}">
                <a16:creationId xmlns:a16="http://schemas.microsoft.com/office/drawing/2014/main" id="{34EC6A4E-A38D-4646-9048-69BA343F5904}"/>
              </a:ext>
            </a:extLst>
          </p:cNvPr>
          <p:cNvSpPr/>
          <p:nvPr/>
        </p:nvSpPr>
        <p:spPr>
          <a:xfrm>
            <a:off x="7071014" y="5356085"/>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8" name="Rectangle 57">
            <a:extLst>
              <a:ext uri="{FF2B5EF4-FFF2-40B4-BE49-F238E27FC236}">
                <a16:creationId xmlns:a16="http://schemas.microsoft.com/office/drawing/2014/main" id="{88F555D2-FF07-E84B-B21B-8029A82C3A9A}"/>
              </a:ext>
            </a:extLst>
          </p:cNvPr>
          <p:cNvSpPr/>
          <p:nvPr/>
        </p:nvSpPr>
        <p:spPr>
          <a:xfrm>
            <a:off x="7417290" y="5356085"/>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9" name="Rectangle 58">
            <a:extLst>
              <a:ext uri="{FF2B5EF4-FFF2-40B4-BE49-F238E27FC236}">
                <a16:creationId xmlns:a16="http://schemas.microsoft.com/office/drawing/2014/main" id="{78715EE1-716C-4249-8EC4-676F3EE70823}"/>
              </a:ext>
            </a:extLst>
          </p:cNvPr>
          <p:cNvSpPr/>
          <p:nvPr/>
        </p:nvSpPr>
        <p:spPr>
          <a:xfrm>
            <a:off x="7763566" y="5356085"/>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0" name="Rectangle 59">
            <a:extLst>
              <a:ext uri="{FF2B5EF4-FFF2-40B4-BE49-F238E27FC236}">
                <a16:creationId xmlns:a16="http://schemas.microsoft.com/office/drawing/2014/main" id="{28257CF0-2F0D-0A4A-B9BD-892062989346}"/>
              </a:ext>
            </a:extLst>
          </p:cNvPr>
          <p:cNvSpPr/>
          <p:nvPr/>
        </p:nvSpPr>
        <p:spPr>
          <a:xfrm>
            <a:off x="8109842" y="5356085"/>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1" name="Rectangle 60">
            <a:extLst>
              <a:ext uri="{FF2B5EF4-FFF2-40B4-BE49-F238E27FC236}">
                <a16:creationId xmlns:a16="http://schemas.microsoft.com/office/drawing/2014/main" id="{173BE2A0-317C-F649-8A72-BF528AA2030C}"/>
              </a:ext>
            </a:extLst>
          </p:cNvPr>
          <p:cNvSpPr/>
          <p:nvPr/>
        </p:nvSpPr>
        <p:spPr>
          <a:xfrm>
            <a:off x="8456118" y="5356085"/>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2" name="Rectangle 61">
            <a:extLst>
              <a:ext uri="{FF2B5EF4-FFF2-40B4-BE49-F238E27FC236}">
                <a16:creationId xmlns:a16="http://schemas.microsoft.com/office/drawing/2014/main" id="{F72BF411-F445-984D-912F-8221A2CE10DC}"/>
              </a:ext>
            </a:extLst>
          </p:cNvPr>
          <p:cNvSpPr/>
          <p:nvPr/>
        </p:nvSpPr>
        <p:spPr>
          <a:xfrm>
            <a:off x="6378462" y="560929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3" name="Rectangle 62">
            <a:extLst>
              <a:ext uri="{FF2B5EF4-FFF2-40B4-BE49-F238E27FC236}">
                <a16:creationId xmlns:a16="http://schemas.microsoft.com/office/drawing/2014/main" id="{C05CE2E1-E0DA-4C4B-AF9B-33F13E2FB7BD}"/>
              </a:ext>
            </a:extLst>
          </p:cNvPr>
          <p:cNvSpPr/>
          <p:nvPr/>
        </p:nvSpPr>
        <p:spPr>
          <a:xfrm>
            <a:off x="6724738" y="560929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4" name="Rectangle 63">
            <a:extLst>
              <a:ext uri="{FF2B5EF4-FFF2-40B4-BE49-F238E27FC236}">
                <a16:creationId xmlns:a16="http://schemas.microsoft.com/office/drawing/2014/main" id="{0C51455F-183B-2744-B998-F6B2663330D7}"/>
              </a:ext>
            </a:extLst>
          </p:cNvPr>
          <p:cNvSpPr/>
          <p:nvPr/>
        </p:nvSpPr>
        <p:spPr>
          <a:xfrm>
            <a:off x="7071014" y="560929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5" name="Rectangle 64">
            <a:extLst>
              <a:ext uri="{FF2B5EF4-FFF2-40B4-BE49-F238E27FC236}">
                <a16:creationId xmlns:a16="http://schemas.microsoft.com/office/drawing/2014/main" id="{0585CA27-651B-8C46-8D4A-1DCFC6B6BA49}"/>
              </a:ext>
            </a:extLst>
          </p:cNvPr>
          <p:cNvSpPr/>
          <p:nvPr/>
        </p:nvSpPr>
        <p:spPr>
          <a:xfrm>
            <a:off x="7417290" y="560929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6" name="Rectangle 65">
            <a:extLst>
              <a:ext uri="{FF2B5EF4-FFF2-40B4-BE49-F238E27FC236}">
                <a16:creationId xmlns:a16="http://schemas.microsoft.com/office/drawing/2014/main" id="{5666603A-971E-1A4D-832D-D9385447A35F}"/>
              </a:ext>
            </a:extLst>
          </p:cNvPr>
          <p:cNvSpPr/>
          <p:nvPr/>
        </p:nvSpPr>
        <p:spPr>
          <a:xfrm>
            <a:off x="7763566" y="560929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7" name="Rectangle 66">
            <a:extLst>
              <a:ext uri="{FF2B5EF4-FFF2-40B4-BE49-F238E27FC236}">
                <a16:creationId xmlns:a16="http://schemas.microsoft.com/office/drawing/2014/main" id="{915A654F-B3AA-4448-A9B1-B0D7D9EC1BE4}"/>
              </a:ext>
            </a:extLst>
          </p:cNvPr>
          <p:cNvSpPr/>
          <p:nvPr/>
        </p:nvSpPr>
        <p:spPr>
          <a:xfrm>
            <a:off x="8109842" y="5609296"/>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8" name="Rectangle 67">
            <a:extLst>
              <a:ext uri="{FF2B5EF4-FFF2-40B4-BE49-F238E27FC236}">
                <a16:creationId xmlns:a16="http://schemas.microsoft.com/office/drawing/2014/main" id="{A774CC40-1B82-6D44-98B5-AEC265996B0E}"/>
              </a:ext>
            </a:extLst>
          </p:cNvPr>
          <p:cNvSpPr/>
          <p:nvPr/>
        </p:nvSpPr>
        <p:spPr>
          <a:xfrm>
            <a:off x="8456118" y="5609296"/>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9" name="Rectangle 68">
            <a:extLst>
              <a:ext uri="{FF2B5EF4-FFF2-40B4-BE49-F238E27FC236}">
                <a16:creationId xmlns:a16="http://schemas.microsoft.com/office/drawing/2014/main" id="{81D0F3C7-84E8-9044-8292-5C2A1CB7BCB9}"/>
              </a:ext>
            </a:extLst>
          </p:cNvPr>
          <p:cNvSpPr/>
          <p:nvPr/>
        </p:nvSpPr>
        <p:spPr>
          <a:xfrm>
            <a:off x="6378462" y="586250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0" name="Rectangle 69">
            <a:extLst>
              <a:ext uri="{FF2B5EF4-FFF2-40B4-BE49-F238E27FC236}">
                <a16:creationId xmlns:a16="http://schemas.microsoft.com/office/drawing/2014/main" id="{57AFA206-382B-5648-90E6-EFF499AF6E47}"/>
              </a:ext>
            </a:extLst>
          </p:cNvPr>
          <p:cNvSpPr/>
          <p:nvPr/>
        </p:nvSpPr>
        <p:spPr>
          <a:xfrm>
            <a:off x="6724738" y="586250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1" name="Rectangle 70">
            <a:extLst>
              <a:ext uri="{FF2B5EF4-FFF2-40B4-BE49-F238E27FC236}">
                <a16:creationId xmlns:a16="http://schemas.microsoft.com/office/drawing/2014/main" id="{E20A98D4-9303-9E42-A0FC-38C622C0197D}"/>
              </a:ext>
            </a:extLst>
          </p:cNvPr>
          <p:cNvSpPr/>
          <p:nvPr/>
        </p:nvSpPr>
        <p:spPr>
          <a:xfrm>
            <a:off x="7071014" y="586250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2" name="Rectangle 71">
            <a:extLst>
              <a:ext uri="{FF2B5EF4-FFF2-40B4-BE49-F238E27FC236}">
                <a16:creationId xmlns:a16="http://schemas.microsoft.com/office/drawing/2014/main" id="{100DE730-ADB7-BF42-8C08-B35BB564D8D0}"/>
              </a:ext>
            </a:extLst>
          </p:cNvPr>
          <p:cNvSpPr/>
          <p:nvPr/>
        </p:nvSpPr>
        <p:spPr>
          <a:xfrm>
            <a:off x="7417290" y="586250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3" name="Rectangle 72">
            <a:extLst>
              <a:ext uri="{FF2B5EF4-FFF2-40B4-BE49-F238E27FC236}">
                <a16:creationId xmlns:a16="http://schemas.microsoft.com/office/drawing/2014/main" id="{8F11D38A-38A7-ED42-946E-24D8BD46E6B0}"/>
              </a:ext>
            </a:extLst>
          </p:cNvPr>
          <p:cNvSpPr/>
          <p:nvPr/>
        </p:nvSpPr>
        <p:spPr>
          <a:xfrm>
            <a:off x="7763566" y="5862506"/>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4" name="Rectangle 73">
            <a:extLst>
              <a:ext uri="{FF2B5EF4-FFF2-40B4-BE49-F238E27FC236}">
                <a16:creationId xmlns:a16="http://schemas.microsoft.com/office/drawing/2014/main" id="{D9724449-9010-AF4C-A7F4-0AEC11B56FF2}"/>
              </a:ext>
            </a:extLst>
          </p:cNvPr>
          <p:cNvSpPr/>
          <p:nvPr/>
        </p:nvSpPr>
        <p:spPr>
          <a:xfrm>
            <a:off x="8109842" y="5862506"/>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5" name="Rectangle 74">
            <a:extLst>
              <a:ext uri="{FF2B5EF4-FFF2-40B4-BE49-F238E27FC236}">
                <a16:creationId xmlns:a16="http://schemas.microsoft.com/office/drawing/2014/main" id="{822C2286-8F8D-D849-8B36-A07FBBB9332C}"/>
              </a:ext>
            </a:extLst>
          </p:cNvPr>
          <p:cNvSpPr/>
          <p:nvPr/>
        </p:nvSpPr>
        <p:spPr>
          <a:xfrm>
            <a:off x="8456118" y="5862506"/>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6" name="Rectangle 75">
            <a:extLst>
              <a:ext uri="{FF2B5EF4-FFF2-40B4-BE49-F238E27FC236}">
                <a16:creationId xmlns:a16="http://schemas.microsoft.com/office/drawing/2014/main" id="{F001B7B8-54B9-DD41-BEDA-CF40C36DDA9C}"/>
              </a:ext>
            </a:extLst>
          </p:cNvPr>
          <p:cNvSpPr/>
          <p:nvPr/>
        </p:nvSpPr>
        <p:spPr>
          <a:xfrm>
            <a:off x="6378462" y="6113888"/>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7" name="Rectangle 76">
            <a:extLst>
              <a:ext uri="{FF2B5EF4-FFF2-40B4-BE49-F238E27FC236}">
                <a16:creationId xmlns:a16="http://schemas.microsoft.com/office/drawing/2014/main" id="{A70DE570-6477-884D-A81C-A44D3090E843}"/>
              </a:ext>
            </a:extLst>
          </p:cNvPr>
          <p:cNvSpPr/>
          <p:nvPr/>
        </p:nvSpPr>
        <p:spPr>
          <a:xfrm>
            <a:off x="6724738" y="6113888"/>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8" name="Rectangle 77">
            <a:extLst>
              <a:ext uri="{FF2B5EF4-FFF2-40B4-BE49-F238E27FC236}">
                <a16:creationId xmlns:a16="http://schemas.microsoft.com/office/drawing/2014/main" id="{FE4A1334-A197-3544-B6F8-F6645349E576}"/>
              </a:ext>
            </a:extLst>
          </p:cNvPr>
          <p:cNvSpPr/>
          <p:nvPr/>
        </p:nvSpPr>
        <p:spPr>
          <a:xfrm>
            <a:off x="7071014" y="6113888"/>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9" name="Rectangle 78">
            <a:extLst>
              <a:ext uri="{FF2B5EF4-FFF2-40B4-BE49-F238E27FC236}">
                <a16:creationId xmlns:a16="http://schemas.microsoft.com/office/drawing/2014/main" id="{AF64ECF2-5686-9C4D-913E-F851D2B6383C}"/>
              </a:ext>
            </a:extLst>
          </p:cNvPr>
          <p:cNvSpPr/>
          <p:nvPr/>
        </p:nvSpPr>
        <p:spPr>
          <a:xfrm>
            <a:off x="7417290" y="6113888"/>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0" name="Rectangle 79">
            <a:extLst>
              <a:ext uri="{FF2B5EF4-FFF2-40B4-BE49-F238E27FC236}">
                <a16:creationId xmlns:a16="http://schemas.microsoft.com/office/drawing/2014/main" id="{EC222B2E-3A24-C841-B35B-72A0E6CB360F}"/>
              </a:ext>
            </a:extLst>
          </p:cNvPr>
          <p:cNvSpPr/>
          <p:nvPr/>
        </p:nvSpPr>
        <p:spPr>
          <a:xfrm>
            <a:off x="7763566" y="6113888"/>
            <a:ext cx="252526" cy="169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1" name="Rectangle 80">
            <a:extLst>
              <a:ext uri="{FF2B5EF4-FFF2-40B4-BE49-F238E27FC236}">
                <a16:creationId xmlns:a16="http://schemas.microsoft.com/office/drawing/2014/main" id="{0E0E3787-B994-214D-B6B3-E1A1D933A824}"/>
              </a:ext>
            </a:extLst>
          </p:cNvPr>
          <p:cNvSpPr/>
          <p:nvPr/>
        </p:nvSpPr>
        <p:spPr>
          <a:xfrm>
            <a:off x="8109842" y="6113888"/>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2" name="Rectangle 81">
            <a:extLst>
              <a:ext uri="{FF2B5EF4-FFF2-40B4-BE49-F238E27FC236}">
                <a16:creationId xmlns:a16="http://schemas.microsoft.com/office/drawing/2014/main" id="{4EA79B9A-1FDB-CD4E-9852-63C26732F4DD}"/>
              </a:ext>
            </a:extLst>
          </p:cNvPr>
          <p:cNvSpPr/>
          <p:nvPr/>
        </p:nvSpPr>
        <p:spPr>
          <a:xfrm>
            <a:off x="8456118" y="6113888"/>
            <a:ext cx="252526" cy="1691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4" name="TextBox 83">
            <a:extLst>
              <a:ext uri="{FF2B5EF4-FFF2-40B4-BE49-F238E27FC236}">
                <a16:creationId xmlns:a16="http://schemas.microsoft.com/office/drawing/2014/main" id="{A7E078E7-61A5-C944-BD4D-E122DF7962E0}"/>
              </a:ext>
            </a:extLst>
          </p:cNvPr>
          <p:cNvSpPr txBox="1"/>
          <p:nvPr/>
        </p:nvSpPr>
        <p:spPr>
          <a:xfrm>
            <a:off x="9430051" y="4597416"/>
            <a:ext cx="580608" cy="276999"/>
          </a:xfrm>
          <a:prstGeom prst="rect">
            <a:avLst/>
          </a:prstGeom>
          <a:noFill/>
        </p:spPr>
        <p:txBody>
          <a:bodyPr wrap="none" rtlCol="0" anchor="t" anchorCtr="0">
            <a:spAutoFit/>
          </a:bodyPr>
          <a:lstStyle/>
          <a:p>
            <a:r>
              <a:rPr lang="en-US" sz="1200" b="1" dirty="0">
                <a:solidFill>
                  <a:schemeClr val="tx2"/>
                </a:solidFill>
                <a:latin typeface="Poppins" pitchFamily="2" charset="77"/>
                <a:ea typeface="Lato Light" panose="020F0502020204030203" pitchFamily="34" charset="0"/>
                <a:cs typeface="Poppins" pitchFamily="2" charset="77"/>
              </a:rPr>
              <a:t>JUNE</a:t>
            </a:r>
          </a:p>
        </p:txBody>
      </p:sp>
      <p:sp>
        <p:nvSpPr>
          <p:cNvPr id="85" name="Triangle 84">
            <a:extLst>
              <a:ext uri="{FF2B5EF4-FFF2-40B4-BE49-F238E27FC236}">
                <a16:creationId xmlns:a16="http://schemas.microsoft.com/office/drawing/2014/main" id="{4A2A2873-9F26-FE42-B48D-338BD5D7AB49}"/>
              </a:ext>
            </a:extLst>
          </p:cNvPr>
          <p:cNvSpPr/>
          <p:nvPr/>
        </p:nvSpPr>
        <p:spPr>
          <a:xfrm rot="10800000">
            <a:off x="9166413" y="4639735"/>
            <a:ext cx="169585" cy="1461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6" name="TextBox 85">
            <a:extLst>
              <a:ext uri="{FF2B5EF4-FFF2-40B4-BE49-F238E27FC236}">
                <a16:creationId xmlns:a16="http://schemas.microsoft.com/office/drawing/2014/main" id="{AC7CA5D0-CA54-914F-9515-C950263B653D}"/>
              </a:ext>
            </a:extLst>
          </p:cNvPr>
          <p:cNvSpPr txBox="1"/>
          <p:nvPr/>
        </p:nvSpPr>
        <p:spPr>
          <a:xfrm>
            <a:off x="9117106" y="4927598"/>
            <a:ext cx="764953" cy="276999"/>
          </a:xfrm>
          <a:prstGeom prst="rect">
            <a:avLst/>
          </a:prstGeom>
          <a:noFill/>
        </p:spPr>
        <p:txBody>
          <a:bodyPr wrap="none" rtlCol="0" anchor="t" anchorCtr="0">
            <a:spAutoFit/>
          </a:bodyPr>
          <a:lstStyle/>
          <a:p>
            <a:r>
              <a:rPr lang="en-US" sz="1200" b="1" dirty="0">
                <a:solidFill>
                  <a:schemeClr val="tx2"/>
                </a:solidFill>
                <a:latin typeface="Poppins" pitchFamily="2" charset="77"/>
                <a:ea typeface="Lato Light" panose="020F0502020204030203" pitchFamily="34" charset="0"/>
                <a:cs typeface="Poppins" pitchFamily="2" charset="77"/>
              </a:rPr>
              <a:t>EVENTS</a:t>
            </a:r>
          </a:p>
        </p:txBody>
      </p:sp>
      <p:sp>
        <p:nvSpPr>
          <p:cNvPr id="87" name="TextBox 86">
            <a:extLst>
              <a:ext uri="{FF2B5EF4-FFF2-40B4-BE49-F238E27FC236}">
                <a16:creationId xmlns:a16="http://schemas.microsoft.com/office/drawing/2014/main" id="{26D37818-9435-D54F-8F7F-3AA83B1F65FD}"/>
              </a:ext>
            </a:extLst>
          </p:cNvPr>
          <p:cNvSpPr txBox="1"/>
          <p:nvPr/>
        </p:nvSpPr>
        <p:spPr>
          <a:xfrm>
            <a:off x="9117106" y="5164990"/>
            <a:ext cx="1894022" cy="1199624"/>
          </a:xfrm>
          <a:prstGeom prst="rect">
            <a:avLst/>
          </a:prstGeom>
          <a:noFill/>
        </p:spPr>
        <p:txBody>
          <a:bodyPr wrap="square" lIns="45720" rtlCol="0" anchor="t" anchorCtr="0">
            <a:spAutoFit/>
          </a:bodyPr>
          <a:lstStyle/>
          <a:p>
            <a:pPr algn="just">
              <a:lnSpc>
                <a:spcPts val="1550"/>
              </a:lnSpc>
              <a:spcAft>
                <a:spcPts val="750"/>
              </a:spcAft>
            </a:pPr>
            <a:r>
              <a:rPr lang="en-US" sz="1100" dirty="0">
                <a:latin typeface="Lato Light" panose="020F0502020204030203" pitchFamily="34" charset="0"/>
                <a:ea typeface="Lato Light" panose="020F0502020204030203" pitchFamily="34" charset="0"/>
                <a:cs typeface="Lato Light" panose="020F0502020204030203" pitchFamily="34" charset="0"/>
              </a:rPr>
              <a:t>13. Green marketing is a new practice whereby companies seek to go</a:t>
            </a:r>
          </a:p>
          <a:p>
            <a:pPr algn="just">
              <a:lnSpc>
                <a:spcPts val="1550"/>
              </a:lnSpc>
              <a:spcAft>
                <a:spcPts val="750"/>
              </a:spcAft>
            </a:pPr>
            <a:r>
              <a:rPr lang="en-US" sz="1100" dirty="0">
                <a:latin typeface="Lato Light" panose="020F0502020204030203" pitchFamily="34" charset="0"/>
                <a:ea typeface="Lato Light" panose="020F0502020204030203" pitchFamily="34" charset="0"/>
                <a:cs typeface="Lato Light" panose="020F0502020204030203" pitchFamily="34" charset="0"/>
              </a:rPr>
              <a:t>29. Above and beyond the traditional marketing by</a:t>
            </a:r>
          </a:p>
        </p:txBody>
      </p:sp>
      <p:cxnSp>
        <p:nvCxnSpPr>
          <p:cNvPr id="88" name="Straight Connector 87">
            <a:extLst>
              <a:ext uri="{FF2B5EF4-FFF2-40B4-BE49-F238E27FC236}">
                <a16:creationId xmlns:a16="http://schemas.microsoft.com/office/drawing/2014/main" id="{3F989370-506B-894F-87B1-5A4B1542BE95}"/>
              </a:ext>
            </a:extLst>
          </p:cNvPr>
          <p:cNvCxnSpPr/>
          <p:nvPr/>
        </p:nvCxnSpPr>
        <p:spPr>
          <a:xfrm>
            <a:off x="11251154" y="5136876"/>
            <a:ext cx="0" cy="1097280"/>
          </a:xfrm>
          <a:prstGeom prst="line">
            <a:avLst/>
          </a:prstGeom>
          <a:ln w="63500" cap="rnd">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91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F7C9E6-21A5-7C42-B267-BB3A888D0908}"/>
              </a:ext>
            </a:extLst>
          </p:cNvPr>
          <p:cNvSpPr/>
          <p:nvPr/>
        </p:nvSpPr>
        <p:spPr>
          <a:xfrm>
            <a:off x="762000" y="381000"/>
            <a:ext cx="4956048" cy="288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aphicFrame>
        <p:nvGraphicFramePr>
          <p:cNvPr id="2" name="Chart 1">
            <a:extLst>
              <a:ext uri="{FF2B5EF4-FFF2-40B4-BE49-F238E27FC236}">
                <a16:creationId xmlns:a16="http://schemas.microsoft.com/office/drawing/2014/main" id="{A9AE3C37-5708-A444-88E3-A99ACF3FCD40}"/>
              </a:ext>
            </a:extLst>
          </p:cNvPr>
          <p:cNvGraphicFramePr/>
          <p:nvPr/>
        </p:nvGraphicFramePr>
        <p:xfrm>
          <a:off x="897996" y="531546"/>
          <a:ext cx="2676526" cy="2622288"/>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le 3">
            <a:extLst>
              <a:ext uri="{FF2B5EF4-FFF2-40B4-BE49-F238E27FC236}">
                <a16:creationId xmlns:a16="http://schemas.microsoft.com/office/drawing/2014/main" id="{6DF8B723-969E-6A4A-BB9B-30586BCC1459}"/>
              </a:ext>
            </a:extLst>
          </p:cNvPr>
          <p:cNvSpPr/>
          <p:nvPr/>
        </p:nvSpPr>
        <p:spPr>
          <a:xfrm>
            <a:off x="4008546" y="531545"/>
            <a:ext cx="1447270" cy="36072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TextBox 4">
            <a:extLst>
              <a:ext uri="{FF2B5EF4-FFF2-40B4-BE49-F238E27FC236}">
                <a16:creationId xmlns:a16="http://schemas.microsoft.com/office/drawing/2014/main" id="{5D77DEC1-1DFD-0346-B585-955F2E86011F}"/>
              </a:ext>
            </a:extLst>
          </p:cNvPr>
          <p:cNvSpPr txBox="1"/>
          <p:nvPr/>
        </p:nvSpPr>
        <p:spPr>
          <a:xfrm>
            <a:off x="4353142" y="573407"/>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YOUR TITLE</a:t>
            </a:r>
          </a:p>
        </p:txBody>
      </p:sp>
      <p:sp>
        <p:nvSpPr>
          <p:cNvPr id="6" name="Triangle 5">
            <a:extLst>
              <a:ext uri="{FF2B5EF4-FFF2-40B4-BE49-F238E27FC236}">
                <a16:creationId xmlns:a16="http://schemas.microsoft.com/office/drawing/2014/main" id="{CE68FBB3-88E8-804D-942C-049C11474194}"/>
              </a:ext>
            </a:extLst>
          </p:cNvPr>
          <p:cNvSpPr>
            <a:spLocks noChangeAspect="1"/>
          </p:cNvSpPr>
          <p:nvPr/>
        </p:nvSpPr>
        <p:spPr>
          <a:xfrm rot="10800000">
            <a:off x="4192392" y="670758"/>
            <a:ext cx="95464" cy="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TextBox 6">
            <a:extLst>
              <a:ext uri="{FF2B5EF4-FFF2-40B4-BE49-F238E27FC236}">
                <a16:creationId xmlns:a16="http://schemas.microsoft.com/office/drawing/2014/main" id="{24E77172-59F5-DB4B-AD76-C91970549A95}"/>
              </a:ext>
            </a:extLst>
          </p:cNvPr>
          <p:cNvSpPr txBox="1"/>
          <p:nvPr/>
        </p:nvSpPr>
        <p:spPr>
          <a:xfrm>
            <a:off x="4376240" y="1298630"/>
            <a:ext cx="1124026" cy="276999"/>
          </a:xfrm>
          <a:prstGeom prst="rect">
            <a:avLst/>
          </a:prstGeom>
          <a:noFill/>
        </p:spPr>
        <p:txBody>
          <a:bodyPr wrap="none" rtlCol="0" anchor="t" anchorCtr="0">
            <a:spAutoFit/>
          </a:bodyPr>
          <a:lstStyle/>
          <a:p>
            <a:pPr algn="r"/>
            <a:r>
              <a:rPr lang="en-US" sz="1200" b="1" dirty="0">
                <a:solidFill>
                  <a:schemeClr val="tx2"/>
                </a:solidFill>
                <a:latin typeface="Poppins" pitchFamily="2" charset="77"/>
                <a:ea typeface="Lato Light" panose="020F0502020204030203" pitchFamily="34" charset="0"/>
                <a:cs typeface="Poppins" pitchFamily="2" charset="77"/>
              </a:rPr>
              <a:t>DAILY SALES</a:t>
            </a:r>
          </a:p>
        </p:txBody>
      </p:sp>
      <p:sp>
        <p:nvSpPr>
          <p:cNvPr id="8" name="TextBox 7">
            <a:extLst>
              <a:ext uri="{FF2B5EF4-FFF2-40B4-BE49-F238E27FC236}">
                <a16:creationId xmlns:a16="http://schemas.microsoft.com/office/drawing/2014/main" id="{437039CD-F73D-554C-B117-94A944FDAC6D}"/>
              </a:ext>
            </a:extLst>
          </p:cNvPr>
          <p:cNvSpPr txBox="1"/>
          <p:nvPr/>
        </p:nvSpPr>
        <p:spPr>
          <a:xfrm>
            <a:off x="3826045" y="1580263"/>
            <a:ext cx="1674221" cy="1631216"/>
          </a:xfrm>
          <a:prstGeom prst="rect">
            <a:avLst/>
          </a:prstGeom>
          <a:noFill/>
        </p:spPr>
        <p:txBody>
          <a:bodyPr wrap="square" lIns="45720" rtlCol="0" anchor="t" anchorCtr="0">
            <a:spAutoFit/>
          </a:bodyPr>
          <a:lstStyle/>
          <a:p>
            <a:pPr algn="just"/>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9" name="Rectangle 8">
            <a:extLst>
              <a:ext uri="{FF2B5EF4-FFF2-40B4-BE49-F238E27FC236}">
                <a16:creationId xmlns:a16="http://schemas.microsoft.com/office/drawing/2014/main" id="{4709EC4E-614A-A846-9FAA-027DE4C1BFFF}"/>
              </a:ext>
            </a:extLst>
          </p:cNvPr>
          <p:cNvSpPr/>
          <p:nvPr/>
        </p:nvSpPr>
        <p:spPr>
          <a:xfrm>
            <a:off x="5969571" y="381000"/>
            <a:ext cx="2604454" cy="27728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ectangle 9">
            <a:extLst>
              <a:ext uri="{FF2B5EF4-FFF2-40B4-BE49-F238E27FC236}">
                <a16:creationId xmlns:a16="http://schemas.microsoft.com/office/drawing/2014/main" id="{596A9D20-11C3-FE41-B2FB-FEAD1F48D184}"/>
              </a:ext>
            </a:extLst>
          </p:cNvPr>
          <p:cNvSpPr/>
          <p:nvPr/>
        </p:nvSpPr>
        <p:spPr>
          <a:xfrm>
            <a:off x="8825547" y="381000"/>
            <a:ext cx="2604454" cy="277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TextBox 12">
            <a:extLst>
              <a:ext uri="{FF2B5EF4-FFF2-40B4-BE49-F238E27FC236}">
                <a16:creationId xmlns:a16="http://schemas.microsoft.com/office/drawing/2014/main" id="{1E7B5958-3137-5647-814A-6295CC478922}"/>
              </a:ext>
            </a:extLst>
          </p:cNvPr>
          <p:cNvSpPr txBox="1"/>
          <p:nvPr/>
        </p:nvSpPr>
        <p:spPr>
          <a:xfrm>
            <a:off x="6894733" y="711905"/>
            <a:ext cx="777777" cy="338554"/>
          </a:xfrm>
          <a:prstGeom prst="rect">
            <a:avLst/>
          </a:prstGeom>
          <a:noFill/>
        </p:spPr>
        <p:txBody>
          <a:bodyPr wrap="none" rtlCol="0" anchor="t" anchorCtr="0">
            <a:spAutoFit/>
          </a:bodyPr>
          <a:lstStyle/>
          <a:p>
            <a:pPr algn="ctr"/>
            <a:r>
              <a:rPr lang="en-US" sz="1600" b="1" spc="450" dirty="0">
                <a:solidFill>
                  <a:schemeClr val="tx2"/>
                </a:solidFill>
                <a:latin typeface="Poppins" pitchFamily="2" charset="77"/>
                <a:ea typeface="Lato Light" panose="020F0502020204030203" pitchFamily="34" charset="0"/>
                <a:cs typeface="Poppins" pitchFamily="2" charset="77"/>
              </a:rPr>
              <a:t>MA</a:t>
            </a:r>
            <a:r>
              <a:rPr lang="en-US" sz="1600" b="1" dirty="0">
                <a:solidFill>
                  <a:schemeClr val="tx2"/>
                </a:solidFill>
                <a:latin typeface="Poppins" pitchFamily="2" charset="77"/>
                <a:ea typeface="Lato Light" panose="020F0502020204030203" pitchFamily="34" charset="0"/>
                <a:cs typeface="Poppins" pitchFamily="2" charset="77"/>
              </a:rPr>
              <a:t>Y</a:t>
            </a:r>
          </a:p>
        </p:txBody>
      </p:sp>
      <p:sp>
        <p:nvSpPr>
          <p:cNvPr id="18" name="TextBox 17">
            <a:extLst>
              <a:ext uri="{FF2B5EF4-FFF2-40B4-BE49-F238E27FC236}">
                <a16:creationId xmlns:a16="http://schemas.microsoft.com/office/drawing/2014/main" id="{654D2152-DE3E-5745-B4D0-7EF9E9E4B263}"/>
              </a:ext>
            </a:extLst>
          </p:cNvPr>
          <p:cNvSpPr txBox="1"/>
          <p:nvPr/>
        </p:nvSpPr>
        <p:spPr>
          <a:xfrm>
            <a:off x="7703125" y="1222220"/>
            <a:ext cx="372218" cy="215444"/>
          </a:xfrm>
          <a:prstGeom prst="rect">
            <a:avLst/>
          </a:prstGeom>
          <a:noFill/>
        </p:spPr>
        <p:txBody>
          <a:bodyPr wrap="none" rtlCol="0" anchor="ctr" anchorCtr="0">
            <a:spAutoFit/>
          </a:bodyPr>
          <a:lstStyle/>
          <a:p>
            <a:pPr algn="ctr"/>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SAT</a:t>
            </a:r>
          </a:p>
        </p:txBody>
      </p:sp>
      <p:sp>
        <p:nvSpPr>
          <p:cNvPr id="24" name="TextBox 23">
            <a:extLst>
              <a:ext uri="{FF2B5EF4-FFF2-40B4-BE49-F238E27FC236}">
                <a16:creationId xmlns:a16="http://schemas.microsoft.com/office/drawing/2014/main" id="{E76A63B2-165E-6747-B72F-335484B99CA1}"/>
              </a:ext>
            </a:extLst>
          </p:cNvPr>
          <p:cNvSpPr txBox="1"/>
          <p:nvPr/>
        </p:nvSpPr>
        <p:spPr>
          <a:xfrm>
            <a:off x="7763238" y="1514608"/>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4</a:t>
            </a:r>
          </a:p>
        </p:txBody>
      </p:sp>
      <p:sp>
        <p:nvSpPr>
          <p:cNvPr id="37" name="TextBox 36">
            <a:extLst>
              <a:ext uri="{FF2B5EF4-FFF2-40B4-BE49-F238E27FC236}">
                <a16:creationId xmlns:a16="http://schemas.microsoft.com/office/drawing/2014/main" id="{AD11C9BD-6DEC-8140-9710-E8D755A7B50C}"/>
              </a:ext>
            </a:extLst>
          </p:cNvPr>
          <p:cNvSpPr txBox="1"/>
          <p:nvPr/>
        </p:nvSpPr>
        <p:spPr>
          <a:xfrm>
            <a:off x="7729575" y="206714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18</a:t>
            </a:r>
          </a:p>
        </p:txBody>
      </p:sp>
      <p:sp>
        <p:nvSpPr>
          <p:cNvPr id="44" name="TextBox 43">
            <a:extLst>
              <a:ext uri="{FF2B5EF4-FFF2-40B4-BE49-F238E27FC236}">
                <a16:creationId xmlns:a16="http://schemas.microsoft.com/office/drawing/2014/main" id="{C9E6F3A3-5EA5-624F-B773-BF2165FF063B}"/>
              </a:ext>
            </a:extLst>
          </p:cNvPr>
          <p:cNvSpPr txBox="1"/>
          <p:nvPr/>
        </p:nvSpPr>
        <p:spPr>
          <a:xfrm>
            <a:off x="7729575" y="234587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25</a:t>
            </a:r>
          </a:p>
        </p:txBody>
      </p:sp>
      <p:sp>
        <p:nvSpPr>
          <p:cNvPr id="19" name="TextBox 18">
            <a:extLst>
              <a:ext uri="{FF2B5EF4-FFF2-40B4-BE49-F238E27FC236}">
                <a16:creationId xmlns:a16="http://schemas.microsoft.com/office/drawing/2014/main" id="{8FE2E2D1-F197-3349-81B7-4D30F921361D}"/>
              </a:ext>
            </a:extLst>
          </p:cNvPr>
          <p:cNvSpPr txBox="1"/>
          <p:nvPr/>
        </p:nvSpPr>
        <p:spPr>
          <a:xfrm>
            <a:off x="7997082" y="1222220"/>
            <a:ext cx="391454" cy="215444"/>
          </a:xfrm>
          <a:prstGeom prst="rect">
            <a:avLst/>
          </a:prstGeom>
          <a:noFill/>
        </p:spPr>
        <p:txBody>
          <a:bodyPr wrap="none" rtlCol="0" anchor="ctr" anchorCtr="0">
            <a:spAutoFit/>
          </a:bodyPr>
          <a:lstStyle/>
          <a:p>
            <a:pPr algn="ctr"/>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SUN</a:t>
            </a:r>
          </a:p>
        </p:txBody>
      </p:sp>
      <p:sp>
        <p:nvSpPr>
          <p:cNvPr id="25" name="TextBox 24">
            <a:extLst>
              <a:ext uri="{FF2B5EF4-FFF2-40B4-BE49-F238E27FC236}">
                <a16:creationId xmlns:a16="http://schemas.microsoft.com/office/drawing/2014/main" id="{2DB3A5FE-E43A-3D48-8791-BF1FE956FB86}"/>
              </a:ext>
            </a:extLst>
          </p:cNvPr>
          <p:cNvSpPr txBox="1"/>
          <p:nvPr/>
        </p:nvSpPr>
        <p:spPr>
          <a:xfrm>
            <a:off x="8066813" y="1514608"/>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5</a:t>
            </a:r>
          </a:p>
        </p:txBody>
      </p:sp>
      <p:sp>
        <p:nvSpPr>
          <p:cNvPr id="31" name="TextBox 30">
            <a:extLst>
              <a:ext uri="{FF2B5EF4-FFF2-40B4-BE49-F238E27FC236}">
                <a16:creationId xmlns:a16="http://schemas.microsoft.com/office/drawing/2014/main" id="{E0957C0D-6EA7-3247-A8B6-2DA87D368BC8}"/>
              </a:ext>
            </a:extLst>
          </p:cNvPr>
          <p:cNvSpPr txBox="1"/>
          <p:nvPr/>
        </p:nvSpPr>
        <p:spPr>
          <a:xfrm>
            <a:off x="8033150" y="178841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12</a:t>
            </a:r>
          </a:p>
        </p:txBody>
      </p:sp>
      <p:sp>
        <p:nvSpPr>
          <p:cNvPr id="38" name="TextBox 37">
            <a:extLst>
              <a:ext uri="{FF2B5EF4-FFF2-40B4-BE49-F238E27FC236}">
                <a16:creationId xmlns:a16="http://schemas.microsoft.com/office/drawing/2014/main" id="{40967965-045A-734E-897B-CDFBF6D20918}"/>
              </a:ext>
            </a:extLst>
          </p:cNvPr>
          <p:cNvSpPr txBox="1"/>
          <p:nvPr/>
        </p:nvSpPr>
        <p:spPr>
          <a:xfrm>
            <a:off x="8033150" y="206714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19</a:t>
            </a:r>
          </a:p>
        </p:txBody>
      </p:sp>
      <p:sp>
        <p:nvSpPr>
          <p:cNvPr id="45" name="TextBox 44">
            <a:extLst>
              <a:ext uri="{FF2B5EF4-FFF2-40B4-BE49-F238E27FC236}">
                <a16:creationId xmlns:a16="http://schemas.microsoft.com/office/drawing/2014/main" id="{A7E8785B-0B84-584E-860F-F01E0CAC53DF}"/>
              </a:ext>
            </a:extLst>
          </p:cNvPr>
          <p:cNvSpPr txBox="1"/>
          <p:nvPr/>
        </p:nvSpPr>
        <p:spPr>
          <a:xfrm>
            <a:off x="8033150" y="234587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26</a:t>
            </a:r>
          </a:p>
        </p:txBody>
      </p:sp>
      <p:sp>
        <p:nvSpPr>
          <p:cNvPr id="14" name="TextBox 13">
            <a:extLst>
              <a:ext uri="{FF2B5EF4-FFF2-40B4-BE49-F238E27FC236}">
                <a16:creationId xmlns:a16="http://schemas.microsoft.com/office/drawing/2014/main" id="{4B8C52D1-EEB8-BE42-B2A0-BDB46A795133}"/>
              </a:ext>
            </a:extLst>
          </p:cNvPr>
          <p:cNvSpPr txBox="1"/>
          <p:nvPr/>
        </p:nvSpPr>
        <p:spPr>
          <a:xfrm>
            <a:off x="6154658" y="1222220"/>
            <a:ext cx="439544" cy="215444"/>
          </a:xfrm>
          <a:prstGeom prst="rect">
            <a:avLst/>
          </a:prstGeom>
          <a:noFill/>
        </p:spPr>
        <p:txBody>
          <a:bodyPr wrap="none" rtlCol="0" anchor="ctr" anchorCtr="0">
            <a:spAutoFit/>
          </a:bodyPr>
          <a:lstStyle/>
          <a:p>
            <a:pPr algn="ctr"/>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MON</a:t>
            </a:r>
          </a:p>
        </p:txBody>
      </p:sp>
      <p:sp>
        <p:nvSpPr>
          <p:cNvPr id="26" name="TextBox 25">
            <a:extLst>
              <a:ext uri="{FF2B5EF4-FFF2-40B4-BE49-F238E27FC236}">
                <a16:creationId xmlns:a16="http://schemas.microsoft.com/office/drawing/2014/main" id="{BFBEDA32-D2EF-C546-B4A5-4E1B5126D821}"/>
              </a:ext>
            </a:extLst>
          </p:cNvPr>
          <p:cNvSpPr txBox="1"/>
          <p:nvPr/>
        </p:nvSpPr>
        <p:spPr>
          <a:xfrm>
            <a:off x="6248434" y="1788415"/>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6</a:t>
            </a:r>
          </a:p>
        </p:txBody>
      </p:sp>
      <p:sp>
        <p:nvSpPr>
          <p:cNvPr id="33" name="TextBox 32">
            <a:extLst>
              <a:ext uri="{FF2B5EF4-FFF2-40B4-BE49-F238E27FC236}">
                <a16:creationId xmlns:a16="http://schemas.microsoft.com/office/drawing/2014/main" id="{901A6338-D13C-4047-B1C6-D98ECCB067C2}"/>
              </a:ext>
            </a:extLst>
          </p:cNvPr>
          <p:cNvSpPr txBox="1"/>
          <p:nvPr/>
        </p:nvSpPr>
        <p:spPr>
          <a:xfrm>
            <a:off x="6214772" y="206714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13</a:t>
            </a:r>
          </a:p>
        </p:txBody>
      </p:sp>
      <p:sp>
        <p:nvSpPr>
          <p:cNvPr id="40" name="TextBox 39">
            <a:extLst>
              <a:ext uri="{FF2B5EF4-FFF2-40B4-BE49-F238E27FC236}">
                <a16:creationId xmlns:a16="http://schemas.microsoft.com/office/drawing/2014/main" id="{712D778D-F61D-7D4D-AA70-467881811744}"/>
              </a:ext>
            </a:extLst>
          </p:cNvPr>
          <p:cNvSpPr txBox="1"/>
          <p:nvPr/>
        </p:nvSpPr>
        <p:spPr>
          <a:xfrm>
            <a:off x="6214772" y="234587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20</a:t>
            </a:r>
          </a:p>
        </p:txBody>
      </p:sp>
      <p:sp>
        <p:nvSpPr>
          <p:cNvPr id="47" name="TextBox 46">
            <a:extLst>
              <a:ext uri="{FF2B5EF4-FFF2-40B4-BE49-F238E27FC236}">
                <a16:creationId xmlns:a16="http://schemas.microsoft.com/office/drawing/2014/main" id="{A8A8D5C8-0A4F-C748-8318-85FDAD49669F}"/>
              </a:ext>
            </a:extLst>
          </p:cNvPr>
          <p:cNvSpPr txBox="1"/>
          <p:nvPr/>
        </p:nvSpPr>
        <p:spPr>
          <a:xfrm>
            <a:off x="6214772" y="2619683"/>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27</a:t>
            </a:r>
          </a:p>
        </p:txBody>
      </p:sp>
      <p:sp>
        <p:nvSpPr>
          <p:cNvPr id="15" name="TextBox 14">
            <a:extLst>
              <a:ext uri="{FF2B5EF4-FFF2-40B4-BE49-F238E27FC236}">
                <a16:creationId xmlns:a16="http://schemas.microsoft.com/office/drawing/2014/main" id="{B92EE531-BC82-3645-A2AE-B52181A184BF}"/>
              </a:ext>
            </a:extLst>
          </p:cNvPr>
          <p:cNvSpPr txBox="1"/>
          <p:nvPr/>
        </p:nvSpPr>
        <p:spPr>
          <a:xfrm>
            <a:off x="6764350" y="1222220"/>
            <a:ext cx="428322" cy="215444"/>
          </a:xfrm>
          <a:prstGeom prst="rect">
            <a:avLst/>
          </a:prstGeom>
          <a:noFill/>
        </p:spPr>
        <p:txBody>
          <a:bodyPr wrap="none" rtlCol="0" anchor="ctr" anchorCtr="0">
            <a:spAutoFit/>
          </a:bodyPr>
          <a:lstStyle/>
          <a:p>
            <a:pPr algn="ctr"/>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WED</a:t>
            </a:r>
          </a:p>
        </p:txBody>
      </p:sp>
      <p:sp>
        <p:nvSpPr>
          <p:cNvPr id="21" name="TextBox 20">
            <a:extLst>
              <a:ext uri="{FF2B5EF4-FFF2-40B4-BE49-F238E27FC236}">
                <a16:creationId xmlns:a16="http://schemas.microsoft.com/office/drawing/2014/main" id="{970C7BCA-9183-4448-878D-88D0A010F539}"/>
              </a:ext>
            </a:extLst>
          </p:cNvPr>
          <p:cNvSpPr txBox="1"/>
          <p:nvPr/>
        </p:nvSpPr>
        <p:spPr>
          <a:xfrm>
            <a:off x="6852515" y="1514608"/>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a:t>
            </a:r>
          </a:p>
        </p:txBody>
      </p:sp>
      <p:sp>
        <p:nvSpPr>
          <p:cNvPr id="27" name="TextBox 26">
            <a:extLst>
              <a:ext uri="{FF2B5EF4-FFF2-40B4-BE49-F238E27FC236}">
                <a16:creationId xmlns:a16="http://schemas.microsoft.com/office/drawing/2014/main" id="{ECDD826F-88D3-7045-848F-7E7F9001AD96}"/>
              </a:ext>
            </a:extLst>
          </p:cNvPr>
          <p:cNvSpPr txBox="1"/>
          <p:nvPr/>
        </p:nvSpPr>
        <p:spPr>
          <a:xfrm>
            <a:off x="6852514" y="1788415"/>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8</a:t>
            </a:r>
          </a:p>
        </p:txBody>
      </p:sp>
      <p:sp>
        <p:nvSpPr>
          <p:cNvPr id="34" name="TextBox 33">
            <a:extLst>
              <a:ext uri="{FF2B5EF4-FFF2-40B4-BE49-F238E27FC236}">
                <a16:creationId xmlns:a16="http://schemas.microsoft.com/office/drawing/2014/main" id="{3B2FB465-6A52-4141-8058-8DD66B6CDF48}"/>
              </a:ext>
            </a:extLst>
          </p:cNvPr>
          <p:cNvSpPr txBox="1"/>
          <p:nvPr/>
        </p:nvSpPr>
        <p:spPr>
          <a:xfrm>
            <a:off x="6818852" y="206714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15</a:t>
            </a:r>
          </a:p>
        </p:txBody>
      </p:sp>
      <p:sp>
        <p:nvSpPr>
          <p:cNvPr id="41" name="TextBox 40">
            <a:extLst>
              <a:ext uri="{FF2B5EF4-FFF2-40B4-BE49-F238E27FC236}">
                <a16:creationId xmlns:a16="http://schemas.microsoft.com/office/drawing/2014/main" id="{68B6F7B9-A9E4-444D-9B29-D9F25D09FBAF}"/>
              </a:ext>
            </a:extLst>
          </p:cNvPr>
          <p:cNvSpPr txBox="1"/>
          <p:nvPr/>
        </p:nvSpPr>
        <p:spPr>
          <a:xfrm>
            <a:off x="6818852" y="234587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22</a:t>
            </a:r>
          </a:p>
        </p:txBody>
      </p:sp>
      <p:sp>
        <p:nvSpPr>
          <p:cNvPr id="48" name="TextBox 47">
            <a:extLst>
              <a:ext uri="{FF2B5EF4-FFF2-40B4-BE49-F238E27FC236}">
                <a16:creationId xmlns:a16="http://schemas.microsoft.com/office/drawing/2014/main" id="{0E988B1A-D514-0246-80C8-55785F4C46A3}"/>
              </a:ext>
            </a:extLst>
          </p:cNvPr>
          <p:cNvSpPr txBox="1"/>
          <p:nvPr/>
        </p:nvSpPr>
        <p:spPr>
          <a:xfrm>
            <a:off x="6818851" y="2619683"/>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29</a:t>
            </a:r>
          </a:p>
        </p:txBody>
      </p:sp>
      <p:sp>
        <p:nvSpPr>
          <p:cNvPr id="11" name="Rounded Rectangle 10">
            <a:extLst>
              <a:ext uri="{FF2B5EF4-FFF2-40B4-BE49-F238E27FC236}">
                <a16:creationId xmlns:a16="http://schemas.microsoft.com/office/drawing/2014/main" id="{7779068E-AA4B-384A-88A8-DF231A34A281}"/>
              </a:ext>
            </a:extLst>
          </p:cNvPr>
          <p:cNvSpPr/>
          <p:nvPr/>
        </p:nvSpPr>
        <p:spPr>
          <a:xfrm>
            <a:off x="7147307" y="1816421"/>
            <a:ext cx="882671" cy="18466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panose="020F0502020204030203" pitchFamily="34" charset="0"/>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95D6FA6F-6C46-7442-AEEA-F14E4E88DC1E}"/>
              </a:ext>
            </a:extLst>
          </p:cNvPr>
          <p:cNvSpPr txBox="1"/>
          <p:nvPr/>
        </p:nvSpPr>
        <p:spPr>
          <a:xfrm>
            <a:off x="7083153" y="1222220"/>
            <a:ext cx="397866" cy="215444"/>
          </a:xfrm>
          <a:prstGeom prst="rect">
            <a:avLst/>
          </a:prstGeom>
          <a:noFill/>
        </p:spPr>
        <p:txBody>
          <a:bodyPr wrap="none" rtlCol="0" anchor="ctr" anchorCtr="0">
            <a:spAutoFit/>
          </a:bodyPr>
          <a:lstStyle/>
          <a:p>
            <a:pPr algn="ctr"/>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THU</a:t>
            </a:r>
          </a:p>
        </p:txBody>
      </p:sp>
      <p:sp>
        <p:nvSpPr>
          <p:cNvPr id="22" name="TextBox 21">
            <a:extLst>
              <a:ext uri="{FF2B5EF4-FFF2-40B4-BE49-F238E27FC236}">
                <a16:creationId xmlns:a16="http://schemas.microsoft.com/office/drawing/2014/main" id="{186C75B0-B6CC-0448-B6FB-FF7572348014}"/>
              </a:ext>
            </a:extLst>
          </p:cNvPr>
          <p:cNvSpPr txBox="1"/>
          <p:nvPr/>
        </p:nvSpPr>
        <p:spPr>
          <a:xfrm>
            <a:off x="7156089" y="1514608"/>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a:t>
            </a:r>
          </a:p>
        </p:txBody>
      </p:sp>
      <p:sp>
        <p:nvSpPr>
          <p:cNvPr id="28" name="TextBox 27">
            <a:extLst>
              <a:ext uri="{FF2B5EF4-FFF2-40B4-BE49-F238E27FC236}">
                <a16:creationId xmlns:a16="http://schemas.microsoft.com/office/drawing/2014/main" id="{C4DB1E5E-82D5-3B4F-BBD7-455BC0D1BC5C}"/>
              </a:ext>
            </a:extLst>
          </p:cNvPr>
          <p:cNvSpPr txBox="1"/>
          <p:nvPr/>
        </p:nvSpPr>
        <p:spPr>
          <a:xfrm>
            <a:off x="7202255" y="1788415"/>
            <a:ext cx="159660" cy="230832"/>
          </a:xfrm>
          <a:prstGeom prst="rect">
            <a:avLst/>
          </a:prstGeom>
          <a:noFill/>
        </p:spPr>
        <p:txBody>
          <a:bodyPr wrap="square" rtlCol="0" anchor="ctr" anchorCtr="0">
            <a:spAutoFit/>
          </a:bodyPr>
          <a:lstStyle/>
          <a:p>
            <a:pPr algn="ctr"/>
            <a:r>
              <a:rPr lang="en-US" sz="900" dirty="0">
                <a:solidFill>
                  <a:schemeClr val="bg1"/>
                </a:solidFill>
                <a:latin typeface="Lato" panose="020F0502020204030203" pitchFamily="34" charset="0"/>
                <a:ea typeface="Lato" panose="020F0502020204030203" pitchFamily="34" charset="0"/>
                <a:cs typeface="Lato" panose="020F0502020204030203" pitchFamily="34" charset="0"/>
              </a:rPr>
              <a:t>9</a:t>
            </a:r>
          </a:p>
        </p:txBody>
      </p:sp>
      <p:sp>
        <p:nvSpPr>
          <p:cNvPr id="35" name="TextBox 34">
            <a:extLst>
              <a:ext uri="{FF2B5EF4-FFF2-40B4-BE49-F238E27FC236}">
                <a16:creationId xmlns:a16="http://schemas.microsoft.com/office/drawing/2014/main" id="{82B91AE7-1B8B-FD45-B9FE-046BF3930536}"/>
              </a:ext>
            </a:extLst>
          </p:cNvPr>
          <p:cNvSpPr txBox="1"/>
          <p:nvPr/>
        </p:nvSpPr>
        <p:spPr>
          <a:xfrm>
            <a:off x="7122426" y="206714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16</a:t>
            </a:r>
          </a:p>
        </p:txBody>
      </p:sp>
      <p:sp>
        <p:nvSpPr>
          <p:cNvPr id="42" name="TextBox 41">
            <a:extLst>
              <a:ext uri="{FF2B5EF4-FFF2-40B4-BE49-F238E27FC236}">
                <a16:creationId xmlns:a16="http://schemas.microsoft.com/office/drawing/2014/main" id="{D34898D6-7E5B-4546-86CC-5CC1D2255FAF}"/>
              </a:ext>
            </a:extLst>
          </p:cNvPr>
          <p:cNvSpPr txBox="1"/>
          <p:nvPr/>
        </p:nvSpPr>
        <p:spPr>
          <a:xfrm>
            <a:off x="7122427" y="234587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23</a:t>
            </a:r>
          </a:p>
        </p:txBody>
      </p:sp>
      <p:sp>
        <p:nvSpPr>
          <p:cNvPr id="49" name="TextBox 48">
            <a:extLst>
              <a:ext uri="{FF2B5EF4-FFF2-40B4-BE49-F238E27FC236}">
                <a16:creationId xmlns:a16="http://schemas.microsoft.com/office/drawing/2014/main" id="{B6DE91C7-93F4-F748-B518-19E958D1FD23}"/>
              </a:ext>
            </a:extLst>
          </p:cNvPr>
          <p:cNvSpPr txBox="1"/>
          <p:nvPr/>
        </p:nvSpPr>
        <p:spPr>
          <a:xfrm>
            <a:off x="7122427" y="2619683"/>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30</a:t>
            </a:r>
          </a:p>
        </p:txBody>
      </p:sp>
      <p:sp>
        <p:nvSpPr>
          <p:cNvPr id="17" name="TextBox 16">
            <a:extLst>
              <a:ext uri="{FF2B5EF4-FFF2-40B4-BE49-F238E27FC236}">
                <a16:creationId xmlns:a16="http://schemas.microsoft.com/office/drawing/2014/main" id="{BEAA28EE-83EC-4F4B-814F-493003D12CD7}"/>
              </a:ext>
            </a:extLst>
          </p:cNvPr>
          <p:cNvSpPr txBox="1"/>
          <p:nvPr/>
        </p:nvSpPr>
        <p:spPr>
          <a:xfrm>
            <a:off x="7414779" y="1222220"/>
            <a:ext cx="341761" cy="215444"/>
          </a:xfrm>
          <a:prstGeom prst="rect">
            <a:avLst/>
          </a:prstGeom>
          <a:noFill/>
        </p:spPr>
        <p:txBody>
          <a:bodyPr wrap="none" rtlCol="0" anchor="ctr" anchorCtr="0">
            <a:spAutoFit/>
          </a:bodyPr>
          <a:lstStyle/>
          <a:p>
            <a:pPr algn="ctr"/>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FRI</a:t>
            </a:r>
          </a:p>
        </p:txBody>
      </p:sp>
      <p:sp>
        <p:nvSpPr>
          <p:cNvPr id="23" name="TextBox 22">
            <a:extLst>
              <a:ext uri="{FF2B5EF4-FFF2-40B4-BE49-F238E27FC236}">
                <a16:creationId xmlns:a16="http://schemas.microsoft.com/office/drawing/2014/main" id="{B08260C1-7CB6-7247-9A5A-81414D537BE2}"/>
              </a:ext>
            </a:extLst>
          </p:cNvPr>
          <p:cNvSpPr txBox="1"/>
          <p:nvPr/>
        </p:nvSpPr>
        <p:spPr>
          <a:xfrm>
            <a:off x="7459664" y="1514608"/>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3</a:t>
            </a:r>
          </a:p>
        </p:txBody>
      </p:sp>
      <p:sp>
        <p:nvSpPr>
          <p:cNvPr id="29" name="TextBox 28">
            <a:extLst>
              <a:ext uri="{FF2B5EF4-FFF2-40B4-BE49-F238E27FC236}">
                <a16:creationId xmlns:a16="http://schemas.microsoft.com/office/drawing/2014/main" id="{6C6702B5-3603-6546-8D99-780127F38BFC}"/>
              </a:ext>
            </a:extLst>
          </p:cNvPr>
          <p:cNvSpPr txBox="1"/>
          <p:nvPr/>
        </p:nvSpPr>
        <p:spPr>
          <a:xfrm>
            <a:off x="7426001" y="1788415"/>
            <a:ext cx="319318" cy="230832"/>
          </a:xfrm>
          <a:prstGeom prst="rect">
            <a:avLst/>
          </a:prstGeom>
          <a:noFill/>
        </p:spPr>
        <p:txBody>
          <a:bodyPr wrap="none" rtlCol="0" anchor="ctr" anchorCtr="0">
            <a:spAutoFit/>
          </a:bodyPr>
          <a:lstStyle/>
          <a:p>
            <a:pPr algn="ctr"/>
            <a:r>
              <a:rPr lang="en-US" sz="900" dirty="0">
                <a:solidFill>
                  <a:schemeClr val="bg1"/>
                </a:solidFill>
                <a:latin typeface="Lato" panose="020F0502020204030203" pitchFamily="34" charset="0"/>
                <a:ea typeface="Lato" panose="020F0502020204030203" pitchFamily="34" charset="0"/>
                <a:cs typeface="Lato" panose="020F0502020204030203" pitchFamily="34" charset="0"/>
              </a:rPr>
              <a:t>10</a:t>
            </a:r>
          </a:p>
        </p:txBody>
      </p:sp>
      <p:sp>
        <p:nvSpPr>
          <p:cNvPr id="36" name="TextBox 35">
            <a:extLst>
              <a:ext uri="{FF2B5EF4-FFF2-40B4-BE49-F238E27FC236}">
                <a16:creationId xmlns:a16="http://schemas.microsoft.com/office/drawing/2014/main" id="{B31CC55F-1D30-4C40-9F90-D7A168A84148}"/>
              </a:ext>
            </a:extLst>
          </p:cNvPr>
          <p:cNvSpPr txBox="1"/>
          <p:nvPr/>
        </p:nvSpPr>
        <p:spPr>
          <a:xfrm>
            <a:off x="7426001" y="206714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17</a:t>
            </a:r>
          </a:p>
        </p:txBody>
      </p:sp>
      <p:sp>
        <p:nvSpPr>
          <p:cNvPr id="43" name="TextBox 42">
            <a:extLst>
              <a:ext uri="{FF2B5EF4-FFF2-40B4-BE49-F238E27FC236}">
                <a16:creationId xmlns:a16="http://schemas.microsoft.com/office/drawing/2014/main" id="{630D832D-39B5-DC4B-B384-0D92F9863ACE}"/>
              </a:ext>
            </a:extLst>
          </p:cNvPr>
          <p:cNvSpPr txBox="1"/>
          <p:nvPr/>
        </p:nvSpPr>
        <p:spPr>
          <a:xfrm>
            <a:off x="7426001" y="234587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24</a:t>
            </a:r>
          </a:p>
        </p:txBody>
      </p:sp>
      <p:sp>
        <p:nvSpPr>
          <p:cNvPr id="50" name="TextBox 49">
            <a:extLst>
              <a:ext uri="{FF2B5EF4-FFF2-40B4-BE49-F238E27FC236}">
                <a16:creationId xmlns:a16="http://schemas.microsoft.com/office/drawing/2014/main" id="{471C0657-C338-AC47-917B-78E4B9CE4F78}"/>
              </a:ext>
            </a:extLst>
          </p:cNvPr>
          <p:cNvSpPr txBox="1"/>
          <p:nvPr/>
        </p:nvSpPr>
        <p:spPr>
          <a:xfrm>
            <a:off x="7426000" y="2619683"/>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31</a:t>
            </a:r>
          </a:p>
        </p:txBody>
      </p:sp>
      <p:sp>
        <p:nvSpPr>
          <p:cNvPr id="20" name="TextBox 19">
            <a:extLst>
              <a:ext uri="{FF2B5EF4-FFF2-40B4-BE49-F238E27FC236}">
                <a16:creationId xmlns:a16="http://schemas.microsoft.com/office/drawing/2014/main" id="{0C5A8394-FECF-8A4B-8CC1-B99941A5C106}"/>
              </a:ext>
            </a:extLst>
          </p:cNvPr>
          <p:cNvSpPr txBox="1"/>
          <p:nvPr/>
        </p:nvSpPr>
        <p:spPr>
          <a:xfrm>
            <a:off x="6484820" y="1222220"/>
            <a:ext cx="380233" cy="215444"/>
          </a:xfrm>
          <a:prstGeom prst="rect">
            <a:avLst/>
          </a:prstGeom>
          <a:noFill/>
        </p:spPr>
        <p:txBody>
          <a:bodyPr wrap="none" rtlCol="0" anchor="ctr" anchorCtr="0">
            <a:spAutoFit/>
          </a:bodyPr>
          <a:lstStyle/>
          <a:p>
            <a:pPr algn="ctr"/>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TUE</a:t>
            </a:r>
          </a:p>
        </p:txBody>
      </p:sp>
      <p:sp>
        <p:nvSpPr>
          <p:cNvPr id="32" name="TextBox 31">
            <a:extLst>
              <a:ext uri="{FF2B5EF4-FFF2-40B4-BE49-F238E27FC236}">
                <a16:creationId xmlns:a16="http://schemas.microsoft.com/office/drawing/2014/main" id="{E5E07072-4BC5-B947-BFC6-A1422161395E}"/>
              </a:ext>
            </a:extLst>
          </p:cNvPr>
          <p:cNvSpPr txBox="1"/>
          <p:nvPr/>
        </p:nvSpPr>
        <p:spPr>
          <a:xfrm>
            <a:off x="6548940" y="1788415"/>
            <a:ext cx="251993"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7</a:t>
            </a:r>
          </a:p>
        </p:txBody>
      </p:sp>
      <p:sp>
        <p:nvSpPr>
          <p:cNvPr id="39" name="TextBox 38">
            <a:extLst>
              <a:ext uri="{FF2B5EF4-FFF2-40B4-BE49-F238E27FC236}">
                <a16:creationId xmlns:a16="http://schemas.microsoft.com/office/drawing/2014/main" id="{D3028427-AD27-DB4E-A489-1626754FBEF9}"/>
              </a:ext>
            </a:extLst>
          </p:cNvPr>
          <p:cNvSpPr txBox="1"/>
          <p:nvPr/>
        </p:nvSpPr>
        <p:spPr>
          <a:xfrm>
            <a:off x="6515278" y="206714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14</a:t>
            </a:r>
          </a:p>
        </p:txBody>
      </p:sp>
      <p:sp>
        <p:nvSpPr>
          <p:cNvPr id="46" name="TextBox 45">
            <a:extLst>
              <a:ext uri="{FF2B5EF4-FFF2-40B4-BE49-F238E27FC236}">
                <a16:creationId xmlns:a16="http://schemas.microsoft.com/office/drawing/2014/main" id="{498AEA2B-0229-8F4B-9FCC-4D941D9813CC}"/>
              </a:ext>
            </a:extLst>
          </p:cNvPr>
          <p:cNvSpPr txBox="1"/>
          <p:nvPr/>
        </p:nvSpPr>
        <p:spPr>
          <a:xfrm>
            <a:off x="6515278" y="2345875"/>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21</a:t>
            </a:r>
          </a:p>
        </p:txBody>
      </p:sp>
      <p:sp>
        <p:nvSpPr>
          <p:cNvPr id="51" name="TextBox 50">
            <a:extLst>
              <a:ext uri="{FF2B5EF4-FFF2-40B4-BE49-F238E27FC236}">
                <a16:creationId xmlns:a16="http://schemas.microsoft.com/office/drawing/2014/main" id="{CDD8D02D-003B-104B-A43F-F8FCD2CC3486}"/>
              </a:ext>
            </a:extLst>
          </p:cNvPr>
          <p:cNvSpPr txBox="1"/>
          <p:nvPr/>
        </p:nvSpPr>
        <p:spPr>
          <a:xfrm>
            <a:off x="6515278" y="2619683"/>
            <a:ext cx="319318" cy="230832"/>
          </a:xfrm>
          <a:prstGeom prst="rect">
            <a:avLst/>
          </a:prstGeom>
          <a:noFill/>
        </p:spPr>
        <p:txBody>
          <a:bodyPr wrap="none" rtlCol="0" anchor="ctr" anchorCtr="0">
            <a:spAutoFit/>
          </a:bodyPr>
          <a:lstStyle/>
          <a:p>
            <a:pPr algn="ctr"/>
            <a:r>
              <a:rPr lang="en-US" sz="900" dirty="0">
                <a:solidFill>
                  <a:schemeClr val="tx2"/>
                </a:solidFill>
                <a:latin typeface="Lato" panose="020F0502020204030203" pitchFamily="34" charset="0"/>
                <a:ea typeface="Lato" panose="020F0502020204030203" pitchFamily="34" charset="0"/>
                <a:cs typeface="Lato" panose="020F0502020204030203" pitchFamily="34" charset="0"/>
              </a:rPr>
              <a:t>28</a:t>
            </a:r>
          </a:p>
        </p:txBody>
      </p:sp>
      <p:sp>
        <p:nvSpPr>
          <p:cNvPr id="66" name="Triangle 65">
            <a:extLst>
              <a:ext uri="{FF2B5EF4-FFF2-40B4-BE49-F238E27FC236}">
                <a16:creationId xmlns:a16="http://schemas.microsoft.com/office/drawing/2014/main" id="{B20F259C-F8D3-EA47-8A63-1673A7C31E38}"/>
              </a:ext>
            </a:extLst>
          </p:cNvPr>
          <p:cNvSpPr>
            <a:spLocks noChangeAspect="1"/>
          </p:cNvSpPr>
          <p:nvPr/>
        </p:nvSpPr>
        <p:spPr>
          <a:xfrm rot="16200000">
            <a:off x="6540821" y="804849"/>
            <a:ext cx="123541" cy="1065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7" name="Triangle 66">
            <a:extLst>
              <a:ext uri="{FF2B5EF4-FFF2-40B4-BE49-F238E27FC236}">
                <a16:creationId xmlns:a16="http://schemas.microsoft.com/office/drawing/2014/main" id="{D079E78D-4B69-4547-9A75-5CE45ED9C916}"/>
              </a:ext>
            </a:extLst>
          </p:cNvPr>
          <p:cNvSpPr>
            <a:spLocks noChangeAspect="1"/>
          </p:cNvSpPr>
          <p:nvPr/>
        </p:nvSpPr>
        <p:spPr>
          <a:xfrm rot="5400000">
            <a:off x="7902881" y="804849"/>
            <a:ext cx="123541" cy="1065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TextBox 29">
            <a:extLst>
              <a:ext uri="{FF2B5EF4-FFF2-40B4-BE49-F238E27FC236}">
                <a16:creationId xmlns:a16="http://schemas.microsoft.com/office/drawing/2014/main" id="{189DA51D-2991-2B43-B287-9221F519DD9F}"/>
              </a:ext>
            </a:extLst>
          </p:cNvPr>
          <p:cNvSpPr txBox="1"/>
          <p:nvPr/>
        </p:nvSpPr>
        <p:spPr>
          <a:xfrm>
            <a:off x="7729575" y="1788415"/>
            <a:ext cx="319318" cy="230832"/>
          </a:xfrm>
          <a:prstGeom prst="rect">
            <a:avLst/>
          </a:prstGeom>
          <a:noFill/>
        </p:spPr>
        <p:txBody>
          <a:bodyPr wrap="none" rtlCol="0" anchor="ctr" anchorCtr="0">
            <a:spAutoFit/>
          </a:bodyPr>
          <a:lstStyle/>
          <a:p>
            <a:pPr algn="ctr"/>
            <a:r>
              <a:rPr lang="en-US" sz="900" dirty="0">
                <a:solidFill>
                  <a:schemeClr val="bg1"/>
                </a:solidFill>
                <a:latin typeface="Lato" panose="020F0502020204030203" pitchFamily="34" charset="0"/>
                <a:ea typeface="Lato" panose="020F0502020204030203" pitchFamily="34" charset="0"/>
                <a:cs typeface="Lato" panose="020F0502020204030203" pitchFamily="34" charset="0"/>
              </a:rPr>
              <a:t>11</a:t>
            </a:r>
          </a:p>
        </p:txBody>
      </p:sp>
      <p:sp>
        <p:nvSpPr>
          <p:cNvPr id="69" name="TextBox 68">
            <a:extLst>
              <a:ext uri="{FF2B5EF4-FFF2-40B4-BE49-F238E27FC236}">
                <a16:creationId xmlns:a16="http://schemas.microsoft.com/office/drawing/2014/main" id="{39751E75-28AB-A34A-8683-D0AC76E7D608}"/>
              </a:ext>
            </a:extLst>
          </p:cNvPr>
          <p:cNvSpPr txBox="1"/>
          <p:nvPr/>
        </p:nvSpPr>
        <p:spPr>
          <a:xfrm>
            <a:off x="8983644" y="522222"/>
            <a:ext cx="1124026"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DAILY SALES</a:t>
            </a:r>
          </a:p>
        </p:txBody>
      </p:sp>
      <p:grpSp>
        <p:nvGrpSpPr>
          <p:cNvPr id="76" name="Group 75">
            <a:extLst>
              <a:ext uri="{FF2B5EF4-FFF2-40B4-BE49-F238E27FC236}">
                <a16:creationId xmlns:a16="http://schemas.microsoft.com/office/drawing/2014/main" id="{A6D43DC4-3CFC-7B4E-89F6-505CB6EBE7EE}"/>
              </a:ext>
            </a:extLst>
          </p:cNvPr>
          <p:cNvGrpSpPr/>
          <p:nvPr/>
        </p:nvGrpSpPr>
        <p:grpSpPr>
          <a:xfrm>
            <a:off x="9371824" y="1140238"/>
            <a:ext cx="1502528" cy="1502528"/>
            <a:chOff x="18745911" y="2280475"/>
            <a:chExt cx="3005056" cy="3005056"/>
          </a:xfrm>
        </p:grpSpPr>
        <p:sp>
          <p:nvSpPr>
            <p:cNvPr id="70" name="Arc 69">
              <a:extLst>
                <a:ext uri="{FF2B5EF4-FFF2-40B4-BE49-F238E27FC236}">
                  <a16:creationId xmlns:a16="http://schemas.microsoft.com/office/drawing/2014/main" id="{96BA578C-57AB-3844-8573-81A049710A1D}"/>
                </a:ext>
              </a:extLst>
            </p:cNvPr>
            <p:cNvSpPr/>
            <p:nvPr/>
          </p:nvSpPr>
          <p:spPr>
            <a:xfrm>
              <a:off x="18745911" y="2280475"/>
              <a:ext cx="3005056" cy="3005056"/>
            </a:xfrm>
            <a:prstGeom prst="arc">
              <a:avLst>
                <a:gd name="adj1" fmla="val 16190854"/>
                <a:gd name="adj2" fmla="val 10829463"/>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71" name="Arc 70">
              <a:extLst>
                <a:ext uri="{FF2B5EF4-FFF2-40B4-BE49-F238E27FC236}">
                  <a16:creationId xmlns:a16="http://schemas.microsoft.com/office/drawing/2014/main" id="{5E8E5E51-B206-E745-A20D-9C344B28FA3E}"/>
                </a:ext>
              </a:extLst>
            </p:cNvPr>
            <p:cNvSpPr/>
            <p:nvPr/>
          </p:nvSpPr>
          <p:spPr>
            <a:xfrm>
              <a:off x="18908680" y="2443244"/>
              <a:ext cx="2679518" cy="2679518"/>
            </a:xfrm>
            <a:prstGeom prst="arc">
              <a:avLst>
                <a:gd name="adj1" fmla="val 16231970"/>
                <a:gd name="adj2" fmla="val 10808410"/>
              </a:avLst>
            </a:prstGeom>
            <a:ln w="38100"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72" name="TextBox 71">
              <a:extLst>
                <a:ext uri="{FF2B5EF4-FFF2-40B4-BE49-F238E27FC236}">
                  <a16:creationId xmlns:a16="http://schemas.microsoft.com/office/drawing/2014/main" id="{3EDE8325-C716-B54D-A74C-934354262C37}"/>
                </a:ext>
              </a:extLst>
            </p:cNvPr>
            <p:cNvSpPr txBox="1"/>
            <p:nvPr/>
          </p:nvSpPr>
          <p:spPr>
            <a:xfrm>
              <a:off x="19273491" y="3229005"/>
              <a:ext cx="1949894" cy="1107996"/>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75%</a:t>
              </a:r>
            </a:p>
          </p:txBody>
        </p:sp>
      </p:grpSp>
      <p:sp>
        <p:nvSpPr>
          <p:cNvPr id="74" name="TextBox 73">
            <a:extLst>
              <a:ext uri="{FF2B5EF4-FFF2-40B4-BE49-F238E27FC236}">
                <a16:creationId xmlns:a16="http://schemas.microsoft.com/office/drawing/2014/main" id="{08D49185-1B15-4F46-A453-D2DC2B2E9C21}"/>
              </a:ext>
            </a:extLst>
          </p:cNvPr>
          <p:cNvSpPr txBox="1"/>
          <p:nvPr/>
        </p:nvSpPr>
        <p:spPr>
          <a:xfrm>
            <a:off x="8983644" y="2823576"/>
            <a:ext cx="524503" cy="230832"/>
          </a:xfrm>
          <a:prstGeom prst="rect">
            <a:avLst/>
          </a:prstGeom>
          <a:noFill/>
        </p:spPr>
        <p:txBody>
          <a:bodyPr wrap="none" rtlCol="0" anchor="ctr" anchorCtr="0">
            <a:spAutoFit/>
          </a:bodyPr>
          <a:lstStyle/>
          <a:p>
            <a:r>
              <a:rPr lang="en-US" sz="900" b="1" dirty="0">
                <a:solidFill>
                  <a:schemeClr val="bg1"/>
                </a:solidFill>
                <a:latin typeface="Poppins" pitchFamily="2" charset="77"/>
                <a:ea typeface="Lato Light" panose="020F0502020204030203" pitchFamily="34" charset="0"/>
                <a:cs typeface="Poppins" pitchFamily="2" charset="77"/>
              </a:rPr>
              <a:t>78/65</a:t>
            </a:r>
          </a:p>
        </p:txBody>
      </p:sp>
      <p:sp>
        <p:nvSpPr>
          <p:cNvPr id="75" name="TextBox 74">
            <a:extLst>
              <a:ext uri="{FF2B5EF4-FFF2-40B4-BE49-F238E27FC236}">
                <a16:creationId xmlns:a16="http://schemas.microsoft.com/office/drawing/2014/main" id="{F97C64ED-AC2E-9840-985E-268C21CC7157}"/>
              </a:ext>
            </a:extLst>
          </p:cNvPr>
          <p:cNvSpPr txBox="1"/>
          <p:nvPr/>
        </p:nvSpPr>
        <p:spPr>
          <a:xfrm>
            <a:off x="10782333" y="522222"/>
            <a:ext cx="524504" cy="230832"/>
          </a:xfrm>
          <a:prstGeom prst="rect">
            <a:avLst/>
          </a:prstGeom>
          <a:noFill/>
        </p:spPr>
        <p:txBody>
          <a:bodyPr wrap="none" rtlCol="0" anchor="ctr" anchorCtr="0">
            <a:spAutoFit/>
          </a:bodyPr>
          <a:lstStyle/>
          <a:p>
            <a:pPr algn="r"/>
            <a:r>
              <a:rPr lang="en-US" sz="900" b="1" dirty="0">
                <a:solidFill>
                  <a:schemeClr val="bg1"/>
                </a:solidFill>
                <a:latin typeface="Poppins" pitchFamily="2" charset="77"/>
                <a:ea typeface="Lato Light" panose="020F0502020204030203" pitchFamily="34" charset="0"/>
                <a:cs typeface="Poppins" pitchFamily="2" charset="77"/>
              </a:rPr>
              <a:t>78/65</a:t>
            </a:r>
          </a:p>
        </p:txBody>
      </p:sp>
      <p:sp>
        <p:nvSpPr>
          <p:cNvPr id="77" name="Rectangle 76">
            <a:extLst>
              <a:ext uri="{FF2B5EF4-FFF2-40B4-BE49-F238E27FC236}">
                <a16:creationId xmlns:a16="http://schemas.microsoft.com/office/drawing/2014/main" id="{6CE4B9E2-B416-8B4E-8652-9D2B5017B286}"/>
              </a:ext>
            </a:extLst>
          </p:cNvPr>
          <p:cNvSpPr/>
          <p:nvPr/>
        </p:nvSpPr>
        <p:spPr>
          <a:xfrm>
            <a:off x="762000" y="3538297"/>
            <a:ext cx="4956048" cy="2938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aphicFrame>
        <p:nvGraphicFramePr>
          <p:cNvPr id="78" name="Chart 77">
            <a:extLst>
              <a:ext uri="{FF2B5EF4-FFF2-40B4-BE49-F238E27FC236}">
                <a16:creationId xmlns:a16="http://schemas.microsoft.com/office/drawing/2014/main" id="{DA4FE001-99C2-974A-BEBB-6AD53E7EF1A2}"/>
              </a:ext>
            </a:extLst>
          </p:cNvPr>
          <p:cNvGraphicFramePr/>
          <p:nvPr/>
        </p:nvGraphicFramePr>
        <p:xfrm>
          <a:off x="897996" y="4463162"/>
          <a:ext cx="4602270" cy="1847969"/>
        </p:xfrm>
        <a:graphic>
          <a:graphicData uri="http://schemas.openxmlformats.org/drawingml/2006/chart">
            <c:chart xmlns:c="http://schemas.openxmlformats.org/drawingml/2006/chart" xmlns:r="http://schemas.openxmlformats.org/officeDocument/2006/relationships" r:id="rId3"/>
          </a:graphicData>
        </a:graphic>
      </p:graphicFrame>
      <p:sp>
        <p:nvSpPr>
          <p:cNvPr id="79" name="Rounded Rectangle 78">
            <a:extLst>
              <a:ext uri="{FF2B5EF4-FFF2-40B4-BE49-F238E27FC236}">
                <a16:creationId xmlns:a16="http://schemas.microsoft.com/office/drawing/2014/main" id="{92C9D5A5-5729-8947-96E2-8E6B078EA09E}"/>
              </a:ext>
            </a:extLst>
          </p:cNvPr>
          <p:cNvSpPr/>
          <p:nvPr/>
        </p:nvSpPr>
        <p:spPr>
          <a:xfrm>
            <a:off x="4008546" y="3680286"/>
            <a:ext cx="1447270" cy="36072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0" name="TextBox 79">
            <a:extLst>
              <a:ext uri="{FF2B5EF4-FFF2-40B4-BE49-F238E27FC236}">
                <a16:creationId xmlns:a16="http://schemas.microsoft.com/office/drawing/2014/main" id="{E794AB35-F11A-124C-A5DE-B4650AB39E46}"/>
              </a:ext>
            </a:extLst>
          </p:cNvPr>
          <p:cNvSpPr txBox="1"/>
          <p:nvPr/>
        </p:nvSpPr>
        <p:spPr>
          <a:xfrm>
            <a:off x="4353142" y="3722148"/>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YOUR TITLE</a:t>
            </a:r>
          </a:p>
        </p:txBody>
      </p:sp>
      <p:sp>
        <p:nvSpPr>
          <p:cNvPr id="81" name="Triangle 80">
            <a:extLst>
              <a:ext uri="{FF2B5EF4-FFF2-40B4-BE49-F238E27FC236}">
                <a16:creationId xmlns:a16="http://schemas.microsoft.com/office/drawing/2014/main" id="{84EB6F51-0AC2-1F46-9D36-BA037C754602}"/>
              </a:ext>
            </a:extLst>
          </p:cNvPr>
          <p:cNvSpPr>
            <a:spLocks noChangeAspect="1"/>
          </p:cNvSpPr>
          <p:nvPr/>
        </p:nvSpPr>
        <p:spPr>
          <a:xfrm rot="10800000">
            <a:off x="4192392" y="3819499"/>
            <a:ext cx="95464" cy="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2" name="TextBox 81">
            <a:extLst>
              <a:ext uri="{FF2B5EF4-FFF2-40B4-BE49-F238E27FC236}">
                <a16:creationId xmlns:a16="http://schemas.microsoft.com/office/drawing/2014/main" id="{AFD7651E-725F-4841-82C8-A910686AFD9A}"/>
              </a:ext>
            </a:extLst>
          </p:cNvPr>
          <p:cNvSpPr txBox="1"/>
          <p:nvPr/>
        </p:nvSpPr>
        <p:spPr>
          <a:xfrm>
            <a:off x="942985" y="4023976"/>
            <a:ext cx="2883060" cy="400110"/>
          </a:xfrm>
          <a:prstGeom prst="rect">
            <a:avLst/>
          </a:prstGeom>
          <a:noFill/>
        </p:spPr>
        <p:txBody>
          <a:bodyPr wrap="square" lIns="45720" rtlCol="0" anchor="t" anchorCtr="0">
            <a:spAutoFit/>
          </a:bodyPr>
          <a:lstStyle/>
          <a:p>
            <a:pPr algn="just"/>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 </a:t>
            </a:r>
          </a:p>
        </p:txBody>
      </p:sp>
      <p:sp>
        <p:nvSpPr>
          <p:cNvPr id="83" name="TextBox 82">
            <a:extLst>
              <a:ext uri="{FF2B5EF4-FFF2-40B4-BE49-F238E27FC236}">
                <a16:creationId xmlns:a16="http://schemas.microsoft.com/office/drawing/2014/main" id="{D8C53832-42BC-C54D-8DB1-2B8A9232000C}"/>
              </a:ext>
            </a:extLst>
          </p:cNvPr>
          <p:cNvSpPr txBox="1"/>
          <p:nvPr/>
        </p:nvSpPr>
        <p:spPr>
          <a:xfrm>
            <a:off x="897996" y="3722148"/>
            <a:ext cx="1853392" cy="276999"/>
          </a:xfrm>
          <a:prstGeom prst="rect">
            <a:avLst/>
          </a:prstGeom>
          <a:noFill/>
        </p:spPr>
        <p:txBody>
          <a:bodyPr wrap="none" rtlCol="0" anchor="ctr" anchorCtr="0">
            <a:spAutoFit/>
          </a:bodyPr>
          <a:lstStyle/>
          <a:p>
            <a:r>
              <a:rPr lang="en-US" sz="1200" b="1" dirty="0">
                <a:solidFill>
                  <a:schemeClr val="tx2"/>
                </a:solidFill>
                <a:latin typeface="Poppins" pitchFamily="2" charset="77"/>
                <a:ea typeface="Lato Light" panose="020F0502020204030203" pitchFamily="34" charset="0"/>
                <a:cs typeface="Poppins" pitchFamily="2" charset="77"/>
              </a:rPr>
              <a:t>EMAIL SUBSCRPTIONS</a:t>
            </a:r>
          </a:p>
        </p:txBody>
      </p:sp>
      <p:sp>
        <p:nvSpPr>
          <p:cNvPr id="84" name="Rectangle 83">
            <a:extLst>
              <a:ext uri="{FF2B5EF4-FFF2-40B4-BE49-F238E27FC236}">
                <a16:creationId xmlns:a16="http://schemas.microsoft.com/office/drawing/2014/main" id="{524DFB4E-C330-C848-91A9-05AB170CC35C}"/>
              </a:ext>
            </a:extLst>
          </p:cNvPr>
          <p:cNvSpPr/>
          <p:nvPr/>
        </p:nvSpPr>
        <p:spPr>
          <a:xfrm>
            <a:off x="5973386" y="3429000"/>
            <a:ext cx="5456615" cy="128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6" name="Rectangle 85">
            <a:extLst>
              <a:ext uri="{FF2B5EF4-FFF2-40B4-BE49-F238E27FC236}">
                <a16:creationId xmlns:a16="http://schemas.microsoft.com/office/drawing/2014/main" id="{2B53AE05-8C11-1E43-B65F-456AFF227188}"/>
              </a:ext>
            </a:extLst>
          </p:cNvPr>
          <p:cNvSpPr/>
          <p:nvPr/>
        </p:nvSpPr>
        <p:spPr>
          <a:xfrm>
            <a:off x="5973386" y="4986482"/>
            <a:ext cx="5456615" cy="14905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7" name="Rectangle 86">
            <a:extLst>
              <a:ext uri="{FF2B5EF4-FFF2-40B4-BE49-F238E27FC236}">
                <a16:creationId xmlns:a16="http://schemas.microsoft.com/office/drawing/2014/main" id="{BD36F7B2-B000-9348-80DD-0013C7386B8F}"/>
              </a:ext>
            </a:extLst>
          </p:cNvPr>
          <p:cNvSpPr/>
          <p:nvPr/>
        </p:nvSpPr>
        <p:spPr>
          <a:xfrm>
            <a:off x="6067627" y="3527447"/>
            <a:ext cx="5268133" cy="10878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8" name="TextBox 87">
            <a:extLst>
              <a:ext uri="{FF2B5EF4-FFF2-40B4-BE49-F238E27FC236}">
                <a16:creationId xmlns:a16="http://schemas.microsoft.com/office/drawing/2014/main" id="{6D07CAF0-9B75-844D-961D-F8FD4A85E992}"/>
              </a:ext>
            </a:extLst>
          </p:cNvPr>
          <p:cNvSpPr txBox="1"/>
          <p:nvPr/>
        </p:nvSpPr>
        <p:spPr>
          <a:xfrm>
            <a:off x="6195620" y="3624011"/>
            <a:ext cx="872355" cy="276999"/>
          </a:xfrm>
          <a:prstGeom prst="rect">
            <a:avLst/>
          </a:prstGeom>
          <a:noFill/>
        </p:spPr>
        <p:txBody>
          <a:bodyPr wrap="none" rtlCol="0" anchor="t" anchorCtr="0">
            <a:spAutoFit/>
          </a:bodyPr>
          <a:lstStyle/>
          <a:p>
            <a:r>
              <a:rPr lang="en-US" sz="1200" b="1" dirty="0">
                <a:solidFill>
                  <a:schemeClr val="tx2"/>
                </a:solidFill>
                <a:latin typeface="Poppins" pitchFamily="2" charset="77"/>
                <a:ea typeface="Lato Light" panose="020F0502020204030203" pitchFamily="34" charset="0"/>
                <a:cs typeface="Poppins" pitchFamily="2" charset="77"/>
              </a:rPr>
              <a:t>REVENUE</a:t>
            </a:r>
          </a:p>
        </p:txBody>
      </p:sp>
      <p:sp>
        <p:nvSpPr>
          <p:cNvPr id="89" name="TextBox 88">
            <a:extLst>
              <a:ext uri="{FF2B5EF4-FFF2-40B4-BE49-F238E27FC236}">
                <a16:creationId xmlns:a16="http://schemas.microsoft.com/office/drawing/2014/main" id="{8297E8B6-0E10-174E-BCCF-D80D60DB1D9D}"/>
              </a:ext>
            </a:extLst>
          </p:cNvPr>
          <p:cNvSpPr txBox="1"/>
          <p:nvPr/>
        </p:nvSpPr>
        <p:spPr>
          <a:xfrm>
            <a:off x="6198821" y="3845856"/>
            <a:ext cx="813043" cy="215444"/>
          </a:xfrm>
          <a:prstGeom prst="rect">
            <a:avLst/>
          </a:prstGeom>
          <a:noFill/>
        </p:spPr>
        <p:txBody>
          <a:bodyPr wrap="none" rtlCol="0" anchor="ctr" anchorCtr="0">
            <a:spAutoFit/>
          </a:bodyPr>
          <a:lstStyle/>
          <a:p>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Current week</a:t>
            </a:r>
          </a:p>
        </p:txBody>
      </p:sp>
      <p:sp>
        <p:nvSpPr>
          <p:cNvPr id="90" name="TextBox 89">
            <a:extLst>
              <a:ext uri="{FF2B5EF4-FFF2-40B4-BE49-F238E27FC236}">
                <a16:creationId xmlns:a16="http://schemas.microsoft.com/office/drawing/2014/main" id="{12FE41C1-D329-E34B-8B8F-D325E386725E}"/>
              </a:ext>
            </a:extLst>
          </p:cNvPr>
          <p:cNvSpPr txBox="1"/>
          <p:nvPr/>
        </p:nvSpPr>
        <p:spPr>
          <a:xfrm>
            <a:off x="6195620" y="4058939"/>
            <a:ext cx="1391728" cy="553998"/>
          </a:xfrm>
          <a:prstGeom prst="rect">
            <a:avLst/>
          </a:prstGeom>
          <a:noFill/>
        </p:spPr>
        <p:txBody>
          <a:bodyPr wrap="none" rtlCol="0" anchor="t" anchorCtr="0">
            <a:spAutoFit/>
          </a:bodyPr>
          <a:lstStyle/>
          <a:p>
            <a:r>
              <a:rPr lang="en-US" sz="3000" b="1" dirty="0">
                <a:solidFill>
                  <a:schemeClr val="accent5"/>
                </a:solidFill>
                <a:latin typeface="Poppins" pitchFamily="2" charset="77"/>
                <a:ea typeface="Lato Light" panose="020F0502020204030203" pitchFamily="34" charset="0"/>
                <a:cs typeface="Poppins" pitchFamily="2" charset="77"/>
              </a:rPr>
              <a:t>$2,124</a:t>
            </a:r>
          </a:p>
        </p:txBody>
      </p:sp>
      <p:sp>
        <p:nvSpPr>
          <p:cNvPr id="91" name="TextBox 90">
            <a:extLst>
              <a:ext uri="{FF2B5EF4-FFF2-40B4-BE49-F238E27FC236}">
                <a16:creationId xmlns:a16="http://schemas.microsoft.com/office/drawing/2014/main" id="{760B80A6-D788-7D46-A484-ED0338CDA88B}"/>
              </a:ext>
            </a:extLst>
          </p:cNvPr>
          <p:cNvSpPr txBox="1"/>
          <p:nvPr/>
        </p:nvSpPr>
        <p:spPr>
          <a:xfrm>
            <a:off x="8056649" y="3845856"/>
            <a:ext cx="865943" cy="215444"/>
          </a:xfrm>
          <a:prstGeom prst="rect">
            <a:avLst/>
          </a:prstGeom>
          <a:noFill/>
        </p:spPr>
        <p:txBody>
          <a:bodyPr wrap="none" rtlCol="0" anchor="ctr" anchorCtr="0">
            <a:spAutoFit/>
          </a:bodyPr>
          <a:lstStyle/>
          <a:p>
            <a:r>
              <a:rPr lang="en-US" sz="800" b="1" dirty="0">
                <a:solidFill>
                  <a:schemeClr val="tx2"/>
                </a:solidFill>
                <a:latin typeface="Lato" panose="020F0502020204030203" pitchFamily="34" charset="0"/>
                <a:ea typeface="Lato" panose="020F0502020204030203" pitchFamily="34" charset="0"/>
                <a:cs typeface="Lato" panose="020F0502020204030203" pitchFamily="34" charset="0"/>
              </a:rPr>
              <a:t>Current month</a:t>
            </a:r>
          </a:p>
        </p:txBody>
      </p:sp>
      <p:sp>
        <p:nvSpPr>
          <p:cNvPr id="92" name="TextBox 91">
            <a:extLst>
              <a:ext uri="{FF2B5EF4-FFF2-40B4-BE49-F238E27FC236}">
                <a16:creationId xmlns:a16="http://schemas.microsoft.com/office/drawing/2014/main" id="{E1AE0F52-FDE4-624E-A148-8773552B745B}"/>
              </a:ext>
            </a:extLst>
          </p:cNvPr>
          <p:cNvSpPr txBox="1"/>
          <p:nvPr/>
        </p:nvSpPr>
        <p:spPr>
          <a:xfrm>
            <a:off x="8053448" y="4058939"/>
            <a:ext cx="1596912" cy="553998"/>
          </a:xfrm>
          <a:prstGeom prst="rect">
            <a:avLst/>
          </a:prstGeom>
          <a:noFill/>
        </p:spPr>
        <p:txBody>
          <a:bodyPr wrap="none" rtlCol="0" anchor="t" anchorCtr="0">
            <a:spAutoFit/>
          </a:bodyPr>
          <a:lstStyle/>
          <a:p>
            <a:r>
              <a:rPr lang="en-US" sz="3000" b="1" dirty="0">
                <a:solidFill>
                  <a:schemeClr val="accent5"/>
                </a:solidFill>
                <a:latin typeface="Poppins" pitchFamily="2" charset="77"/>
                <a:ea typeface="Lato Light" panose="020F0502020204030203" pitchFamily="34" charset="0"/>
                <a:cs typeface="Poppins" pitchFamily="2" charset="77"/>
              </a:rPr>
              <a:t>$72,124</a:t>
            </a:r>
          </a:p>
        </p:txBody>
      </p:sp>
      <p:sp>
        <p:nvSpPr>
          <p:cNvPr id="94" name="Rectangle 93">
            <a:extLst>
              <a:ext uri="{FF2B5EF4-FFF2-40B4-BE49-F238E27FC236}">
                <a16:creationId xmlns:a16="http://schemas.microsoft.com/office/drawing/2014/main" id="{DE0B92B8-C671-0542-8920-D5BD5CB598D7}"/>
              </a:ext>
            </a:extLst>
          </p:cNvPr>
          <p:cNvSpPr/>
          <p:nvPr/>
        </p:nvSpPr>
        <p:spPr>
          <a:xfrm>
            <a:off x="9944891" y="3748472"/>
            <a:ext cx="1211848" cy="665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5" name="TextBox 94">
            <a:extLst>
              <a:ext uri="{FF2B5EF4-FFF2-40B4-BE49-F238E27FC236}">
                <a16:creationId xmlns:a16="http://schemas.microsoft.com/office/drawing/2014/main" id="{32FC13B5-B931-4E41-81F8-F4C558D2B21F}"/>
              </a:ext>
            </a:extLst>
          </p:cNvPr>
          <p:cNvSpPr txBox="1"/>
          <p:nvPr/>
        </p:nvSpPr>
        <p:spPr>
          <a:xfrm>
            <a:off x="10109829" y="3966008"/>
            <a:ext cx="881973" cy="230832"/>
          </a:xfrm>
          <a:prstGeom prst="rect">
            <a:avLst/>
          </a:prstGeom>
          <a:noFill/>
        </p:spPr>
        <p:txBody>
          <a:bodyPr wrap="none" rtlCol="0" anchor="ctr" anchorCtr="0">
            <a:spAutoFit/>
          </a:bodyPr>
          <a:lstStyle/>
          <a:p>
            <a:pPr algn="ctr"/>
            <a:r>
              <a:rPr lang="en-US" sz="900" b="1" dirty="0">
                <a:solidFill>
                  <a:schemeClr val="bg1"/>
                </a:solidFill>
                <a:latin typeface="Poppins" pitchFamily="2" charset="77"/>
                <a:ea typeface="Lato Light" panose="020F0502020204030203" pitchFamily="34" charset="0"/>
                <a:cs typeface="Poppins" pitchFamily="2" charset="77"/>
              </a:rPr>
              <a:t>DOWNLOAD</a:t>
            </a:r>
          </a:p>
        </p:txBody>
      </p:sp>
      <p:sp>
        <p:nvSpPr>
          <p:cNvPr id="98" name="TextBox 97">
            <a:extLst>
              <a:ext uri="{FF2B5EF4-FFF2-40B4-BE49-F238E27FC236}">
                <a16:creationId xmlns:a16="http://schemas.microsoft.com/office/drawing/2014/main" id="{44F96858-FF87-074E-9355-39E3BC90F922}"/>
              </a:ext>
            </a:extLst>
          </p:cNvPr>
          <p:cNvSpPr txBox="1"/>
          <p:nvPr/>
        </p:nvSpPr>
        <p:spPr>
          <a:xfrm>
            <a:off x="6195620" y="5159553"/>
            <a:ext cx="768159" cy="276999"/>
          </a:xfrm>
          <a:prstGeom prst="rect">
            <a:avLst/>
          </a:prstGeom>
          <a:noFill/>
        </p:spPr>
        <p:txBody>
          <a:bodyPr wrap="none" rtlCol="0" anchor="t" anchorCtr="0">
            <a:spAutoFit/>
          </a:bodyPr>
          <a:lstStyle/>
          <a:p>
            <a:r>
              <a:rPr lang="en-US" sz="1200" b="1" dirty="0">
                <a:solidFill>
                  <a:schemeClr val="bg1"/>
                </a:solidFill>
                <a:latin typeface="Poppins" pitchFamily="2" charset="77"/>
                <a:ea typeface="Lato Light" panose="020F0502020204030203" pitchFamily="34" charset="0"/>
                <a:cs typeface="Poppins" pitchFamily="2" charset="77"/>
              </a:rPr>
              <a:t>RATING</a:t>
            </a:r>
          </a:p>
        </p:txBody>
      </p:sp>
      <p:sp>
        <p:nvSpPr>
          <p:cNvPr id="99" name="TextBox 98">
            <a:extLst>
              <a:ext uri="{FF2B5EF4-FFF2-40B4-BE49-F238E27FC236}">
                <a16:creationId xmlns:a16="http://schemas.microsoft.com/office/drawing/2014/main" id="{F79CC7D6-D9B7-D540-A2F2-BEC49195169C}"/>
              </a:ext>
            </a:extLst>
          </p:cNvPr>
          <p:cNvSpPr txBox="1"/>
          <p:nvPr/>
        </p:nvSpPr>
        <p:spPr>
          <a:xfrm>
            <a:off x="6195620" y="5528247"/>
            <a:ext cx="1111202" cy="830997"/>
          </a:xfrm>
          <a:prstGeom prst="rect">
            <a:avLst/>
          </a:prstGeom>
          <a:noFill/>
        </p:spPr>
        <p:txBody>
          <a:bodyPr wrap="none" rtlCol="0" anchor="t" anchorCtr="0">
            <a:spAutoFit/>
          </a:bodyPr>
          <a:lstStyle/>
          <a:p>
            <a:r>
              <a:rPr lang="en-US" sz="4800" b="1" dirty="0">
                <a:solidFill>
                  <a:schemeClr val="bg1"/>
                </a:solidFill>
                <a:latin typeface="Poppins" pitchFamily="2" charset="77"/>
                <a:ea typeface="Lato Light" panose="020F0502020204030203" pitchFamily="34" charset="0"/>
                <a:cs typeface="Poppins" pitchFamily="2" charset="77"/>
              </a:rPr>
              <a:t>3,9</a:t>
            </a:r>
          </a:p>
        </p:txBody>
      </p:sp>
      <p:sp>
        <p:nvSpPr>
          <p:cNvPr id="100" name="TextBox 99">
            <a:extLst>
              <a:ext uri="{FF2B5EF4-FFF2-40B4-BE49-F238E27FC236}">
                <a16:creationId xmlns:a16="http://schemas.microsoft.com/office/drawing/2014/main" id="{FA626F8B-0B87-E440-85EF-058BCA461B9A}"/>
              </a:ext>
            </a:extLst>
          </p:cNvPr>
          <p:cNvSpPr txBox="1"/>
          <p:nvPr/>
        </p:nvSpPr>
        <p:spPr>
          <a:xfrm>
            <a:off x="7214585" y="6006759"/>
            <a:ext cx="813043" cy="215444"/>
          </a:xfrm>
          <a:prstGeom prst="rect">
            <a:avLst/>
          </a:prstGeom>
          <a:noFill/>
        </p:spPr>
        <p:txBody>
          <a:bodyPr wrap="none" rtlCol="0" anchor="ctr" anchorCtr="0">
            <a:spAutoFit/>
          </a:bodyPr>
          <a:lstStyle/>
          <a:p>
            <a:r>
              <a:rPr lang="en-US" sz="800" b="1" dirty="0">
                <a:solidFill>
                  <a:schemeClr val="bg1"/>
                </a:solidFill>
                <a:latin typeface="Lato" panose="020F0502020204030203" pitchFamily="34" charset="0"/>
                <a:ea typeface="Lato" panose="020F0502020204030203" pitchFamily="34" charset="0"/>
                <a:cs typeface="Lato" panose="020F0502020204030203" pitchFamily="34" charset="0"/>
              </a:rPr>
              <a:t>Current week</a:t>
            </a:r>
          </a:p>
        </p:txBody>
      </p:sp>
      <p:sp>
        <p:nvSpPr>
          <p:cNvPr id="101" name="Oval 100">
            <a:extLst>
              <a:ext uri="{FF2B5EF4-FFF2-40B4-BE49-F238E27FC236}">
                <a16:creationId xmlns:a16="http://schemas.microsoft.com/office/drawing/2014/main" id="{F89287E8-EC74-EC45-93C5-012894CCED4D}"/>
              </a:ext>
            </a:extLst>
          </p:cNvPr>
          <p:cNvSpPr/>
          <p:nvPr/>
        </p:nvSpPr>
        <p:spPr>
          <a:xfrm>
            <a:off x="7268682" y="5672880"/>
            <a:ext cx="74941" cy="7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2" name="Oval 101">
            <a:extLst>
              <a:ext uri="{FF2B5EF4-FFF2-40B4-BE49-F238E27FC236}">
                <a16:creationId xmlns:a16="http://schemas.microsoft.com/office/drawing/2014/main" id="{C69B2145-9B1D-2F42-ABF1-C0A8D5C5E59B}"/>
              </a:ext>
            </a:extLst>
          </p:cNvPr>
          <p:cNvSpPr/>
          <p:nvPr/>
        </p:nvSpPr>
        <p:spPr>
          <a:xfrm>
            <a:off x="7408260" y="5672880"/>
            <a:ext cx="74941" cy="7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3" name="Oval 102">
            <a:extLst>
              <a:ext uri="{FF2B5EF4-FFF2-40B4-BE49-F238E27FC236}">
                <a16:creationId xmlns:a16="http://schemas.microsoft.com/office/drawing/2014/main" id="{9E768A9B-2199-DD46-8CAD-1B1D48590670}"/>
              </a:ext>
            </a:extLst>
          </p:cNvPr>
          <p:cNvSpPr/>
          <p:nvPr/>
        </p:nvSpPr>
        <p:spPr>
          <a:xfrm>
            <a:off x="7546820" y="5672880"/>
            <a:ext cx="74941" cy="7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4" name="Oval 103">
            <a:extLst>
              <a:ext uri="{FF2B5EF4-FFF2-40B4-BE49-F238E27FC236}">
                <a16:creationId xmlns:a16="http://schemas.microsoft.com/office/drawing/2014/main" id="{5F06B3BA-FBD7-AF4F-A406-A488994988B0}"/>
              </a:ext>
            </a:extLst>
          </p:cNvPr>
          <p:cNvSpPr/>
          <p:nvPr/>
        </p:nvSpPr>
        <p:spPr>
          <a:xfrm>
            <a:off x="7685379" y="5672880"/>
            <a:ext cx="74941" cy="7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5" name="TextBox 104">
            <a:extLst>
              <a:ext uri="{FF2B5EF4-FFF2-40B4-BE49-F238E27FC236}">
                <a16:creationId xmlns:a16="http://schemas.microsoft.com/office/drawing/2014/main" id="{B9CE4927-61F3-B84F-BA20-FA51C3E93A12}"/>
              </a:ext>
            </a:extLst>
          </p:cNvPr>
          <p:cNvSpPr txBox="1"/>
          <p:nvPr/>
        </p:nvSpPr>
        <p:spPr>
          <a:xfrm>
            <a:off x="8396600" y="5343722"/>
            <a:ext cx="1233030" cy="246221"/>
          </a:xfrm>
          <a:prstGeom prst="rect">
            <a:avLst/>
          </a:prstGeom>
          <a:noFill/>
        </p:spPr>
        <p:txBody>
          <a:bodyPr wrap="none" rtlCol="0" anchor="ctr" anchorCtr="0">
            <a:spAutoFit/>
          </a:bodyPr>
          <a:lstStyle/>
          <a:p>
            <a:r>
              <a:rPr lang="en-US" sz="1000" b="1" dirty="0">
                <a:solidFill>
                  <a:schemeClr val="bg1"/>
                </a:solidFill>
                <a:latin typeface="Poppins" pitchFamily="2" charset="77"/>
                <a:ea typeface="Lato Light" panose="020F0502020204030203" pitchFamily="34" charset="0"/>
                <a:cs typeface="Poppins" pitchFamily="2" charset="77"/>
              </a:rPr>
              <a:t>YOUR TITLE HERE</a:t>
            </a:r>
          </a:p>
        </p:txBody>
      </p:sp>
      <p:sp>
        <p:nvSpPr>
          <p:cNvPr id="106" name="Triangle 105">
            <a:extLst>
              <a:ext uri="{FF2B5EF4-FFF2-40B4-BE49-F238E27FC236}">
                <a16:creationId xmlns:a16="http://schemas.microsoft.com/office/drawing/2014/main" id="{7B7FE27D-CE9A-5740-AC66-B3AF246ADA36}"/>
              </a:ext>
            </a:extLst>
          </p:cNvPr>
          <p:cNvSpPr>
            <a:spLocks noChangeAspect="1"/>
          </p:cNvSpPr>
          <p:nvPr/>
        </p:nvSpPr>
        <p:spPr>
          <a:xfrm rot="10800000">
            <a:off x="8181035" y="5418399"/>
            <a:ext cx="95464" cy="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108" name="Straight Connector 107">
            <a:extLst>
              <a:ext uri="{FF2B5EF4-FFF2-40B4-BE49-F238E27FC236}">
                <a16:creationId xmlns:a16="http://schemas.microsoft.com/office/drawing/2014/main" id="{A1204609-8ED0-0044-B64F-6EFE53EE8A39}"/>
              </a:ext>
            </a:extLst>
          </p:cNvPr>
          <p:cNvCxnSpPr>
            <a:cxnSpLocks/>
          </p:cNvCxnSpPr>
          <p:nvPr/>
        </p:nvCxnSpPr>
        <p:spPr>
          <a:xfrm>
            <a:off x="8167387" y="5604519"/>
            <a:ext cx="143539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7C43F69-35FC-0142-9E86-A13648C5B4E8}"/>
              </a:ext>
            </a:extLst>
          </p:cNvPr>
          <p:cNvSpPr txBox="1"/>
          <p:nvPr/>
        </p:nvSpPr>
        <p:spPr>
          <a:xfrm>
            <a:off x="10064956" y="5343722"/>
            <a:ext cx="1233030" cy="246221"/>
          </a:xfrm>
          <a:prstGeom prst="rect">
            <a:avLst/>
          </a:prstGeom>
          <a:noFill/>
        </p:spPr>
        <p:txBody>
          <a:bodyPr wrap="none" rtlCol="0" anchor="ctr" anchorCtr="0">
            <a:spAutoFit/>
          </a:bodyPr>
          <a:lstStyle/>
          <a:p>
            <a:r>
              <a:rPr lang="en-US" sz="1000" b="1" dirty="0">
                <a:solidFill>
                  <a:schemeClr val="bg1"/>
                </a:solidFill>
                <a:latin typeface="Poppins" pitchFamily="2" charset="77"/>
                <a:ea typeface="Lato Light" panose="020F0502020204030203" pitchFamily="34" charset="0"/>
                <a:cs typeface="Poppins" pitchFamily="2" charset="77"/>
              </a:rPr>
              <a:t>YOUR TITLE HERE</a:t>
            </a:r>
          </a:p>
        </p:txBody>
      </p:sp>
      <p:sp>
        <p:nvSpPr>
          <p:cNvPr id="111" name="Triangle 110">
            <a:extLst>
              <a:ext uri="{FF2B5EF4-FFF2-40B4-BE49-F238E27FC236}">
                <a16:creationId xmlns:a16="http://schemas.microsoft.com/office/drawing/2014/main" id="{FD6D68DF-CA97-3C47-8239-BCF64D0E157D}"/>
              </a:ext>
            </a:extLst>
          </p:cNvPr>
          <p:cNvSpPr>
            <a:spLocks noChangeAspect="1"/>
          </p:cNvSpPr>
          <p:nvPr/>
        </p:nvSpPr>
        <p:spPr>
          <a:xfrm rot="10800000">
            <a:off x="9849391" y="5418399"/>
            <a:ext cx="95464" cy="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112" name="Straight Connector 111">
            <a:extLst>
              <a:ext uri="{FF2B5EF4-FFF2-40B4-BE49-F238E27FC236}">
                <a16:creationId xmlns:a16="http://schemas.microsoft.com/office/drawing/2014/main" id="{75B9A81E-E9DE-4D41-8E3C-54405BE2C7BA}"/>
              </a:ext>
            </a:extLst>
          </p:cNvPr>
          <p:cNvCxnSpPr>
            <a:cxnSpLocks/>
          </p:cNvCxnSpPr>
          <p:nvPr/>
        </p:nvCxnSpPr>
        <p:spPr>
          <a:xfrm>
            <a:off x="9835743" y="5604519"/>
            <a:ext cx="143539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6C6AB93E-D95A-9144-A296-D247D9B75CBB}"/>
              </a:ext>
            </a:extLst>
          </p:cNvPr>
          <p:cNvSpPr txBox="1"/>
          <p:nvPr/>
        </p:nvSpPr>
        <p:spPr>
          <a:xfrm>
            <a:off x="8396600" y="5868121"/>
            <a:ext cx="1233030" cy="246221"/>
          </a:xfrm>
          <a:prstGeom prst="rect">
            <a:avLst/>
          </a:prstGeom>
          <a:noFill/>
        </p:spPr>
        <p:txBody>
          <a:bodyPr wrap="none" rtlCol="0" anchor="ctr" anchorCtr="0">
            <a:spAutoFit/>
          </a:bodyPr>
          <a:lstStyle/>
          <a:p>
            <a:r>
              <a:rPr lang="en-US" sz="1000" b="1" dirty="0">
                <a:solidFill>
                  <a:schemeClr val="bg1"/>
                </a:solidFill>
                <a:latin typeface="Poppins" pitchFamily="2" charset="77"/>
                <a:ea typeface="Lato Light" panose="020F0502020204030203" pitchFamily="34" charset="0"/>
                <a:cs typeface="Poppins" pitchFamily="2" charset="77"/>
              </a:rPr>
              <a:t>YOUR TITLE HERE</a:t>
            </a:r>
          </a:p>
        </p:txBody>
      </p:sp>
      <p:sp>
        <p:nvSpPr>
          <p:cNvPr id="114" name="Triangle 113">
            <a:extLst>
              <a:ext uri="{FF2B5EF4-FFF2-40B4-BE49-F238E27FC236}">
                <a16:creationId xmlns:a16="http://schemas.microsoft.com/office/drawing/2014/main" id="{F5A86C45-C173-464B-BBE3-0A27FB3A921D}"/>
              </a:ext>
            </a:extLst>
          </p:cNvPr>
          <p:cNvSpPr>
            <a:spLocks noChangeAspect="1"/>
          </p:cNvSpPr>
          <p:nvPr/>
        </p:nvSpPr>
        <p:spPr>
          <a:xfrm rot="10800000">
            <a:off x="8181035" y="5942798"/>
            <a:ext cx="95464" cy="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115" name="Straight Connector 114">
            <a:extLst>
              <a:ext uri="{FF2B5EF4-FFF2-40B4-BE49-F238E27FC236}">
                <a16:creationId xmlns:a16="http://schemas.microsoft.com/office/drawing/2014/main" id="{5F15B9A9-989C-C146-8227-AC2D40AAD512}"/>
              </a:ext>
            </a:extLst>
          </p:cNvPr>
          <p:cNvCxnSpPr>
            <a:cxnSpLocks/>
          </p:cNvCxnSpPr>
          <p:nvPr/>
        </p:nvCxnSpPr>
        <p:spPr>
          <a:xfrm>
            <a:off x="8167387" y="6128918"/>
            <a:ext cx="143539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D1F7DD12-C621-164F-9F4A-FFDC58FF70D8}"/>
              </a:ext>
            </a:extLst>
          </p:cNvPr>
          <p:cNvSpPr txBox="1"/>
          <p:nvPr/>
        </p:nvSpPr>
        <p:spPr>
          <a:xfrm>
            <a:off x="10064956" y="5868121"/>
            <a:ext cx="1233030" cy="246221"/>
          </a:xfrm>
          <a:prstGeom prst="rect">
            <a:avLst/>
          </a:prstGeom>
          <a:noFill/>
        </p:spPr>
        <p:txBody>
          <a:bodyPr wrap="none" rtlCol="0" anchor="ctr" anchorCtr="0">
            <a:spAutoFit/>
          </a:bodyPr>
          <a:lstStyle/>
          <a:p>
            <a:r>
              <a:rPr lang="en-US" sz="1000" b="1" dirty="0">
                <a:solidFill>
                  <a:schemeClr val="bg1"/>
                </a:solidFill>
                <a:latin typeface="Poppins" pitchFamily="2" charset="77"/>
                <a:ea typeface="Lato Light" panose="020F0502020204030203" pitchFamily="34" charset="0"/>
                <a:cs typeface="Poppins" pitchFamily="2" charset="77"/>
              </a:rPr>
              <a:t>YOUR TITLE HERE</a:t>
            </a:r>
          </a:p>
        </p:txBody>
      </p:sp>
      <p:sp>
        <p:nvSpPr>
          <p:cNvPr id="117" name="Triangle 116">
            <a:extLst>
              <a:ext uri="{FF2B5EF4-FFF2-40B4-BE49-F238E27FC236}">
                <a16:creationId xmlns:a16="http://schemas.microsoft.com/office/drawing/2014/main" id="{B5231B42-3D3D-F24A-A6AB-A9F7C37F7839}"/>
              </a:ext>
            </a:extLst>
          </p:cNvPr>
          <p:cNvSpPr>
            <a:spLocks noChangeAspect="1"/>
          </p:cNvSpPr>
          <p:nvPr/>
        </p:nvSpPr>
        <p:spPr>
          <a:xfrm rot="10800000">
            <a:off x="9849391" y="5942798"/>
            <a:ext cx="95464" cy="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118" name="Straight Connector 117">
            <a:extLst>
              <a:ext uri="{FF2B5EF4-FFF2-40B4-BE49-F238E27FC236}">
                <a16:creationId xmlns:a16="http://schemas.microsoft.com/office/drawing/2014/main" id="{399EC434-FC26-104E-9C45-ADA64D9DE375}"/>
              </a:ext>
            </a:extLst>
          </p:cNvPr>
          <p:cNvCxnSpPr>
            <a:cxnSpLocks/>
          </p:cNvCxnSpPr>
          <p:nvPr/>
        </p:nvCxnSpPr>
        <p:spPr>
          <a:xfrm>
            <a:off x="9835743" y="6128918"/>
            <a:ext cx="143539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13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129EC7-86BE-1941-BD6A-ECE57DBB79AC}"/>
              </a:ext>
            </a:extLst>
          </p:cNvPr>
          <p:cNvSpPr/>
          <p:nvPr/>
        </p:nvSpPr>
        <p:spPr>
          <a:xfrm>
            <a:off x="762000" y="381000"/>
            <a:ext cx="3429000"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Rectangle 2">
            <a:extLst>
              <a:ext uri="{FF2B5EF4-FFF2-40B4-BE49-F238E27FC236}">
                <a16:creationId xmlns:a16="http://schemas.microsoft.com/office/drawing/2014/main" id="{6ED09091-BF30-0643-8A5C-9872540DC00C}"/>
              </a:ext>
            </a:extLst>
          </p:cNvPr>
          <p:cNvSpPr/>
          <p:nvPr/>
        </p:nvSpPr>
        <p:spPr>
          <a:xfrm>
            <a:off x="4381500" y="381000"/>
            <a:ext cx="3429000" cy="101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ectangle 3">
            <a:extLst>
              <a:ext uri="{FF2B5EF4-FFF2-40B4-BE49-F238E27FC236}">
                <a16:creationId xmlns:a16="http://schemas.microsoft.com/office/drawing/2014/main" id="{70AC0B0E-E4E4-B046-9724-79199F58971D}"/>
              </a:ext>
            </a:extLst>
          </p:cNvPr>
          <p:cNvSpPr/>
          <p:nvPr/>
        </p:nvSpPr>
        <p:spPr>
          <a:xfrm>
            <a:off x="8001000" y="381000"/>
            <a:ext cx="3429000" cy="10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ectangle 4">
            <a:extLst>
              <a:ext uri="{FF2B5EF4-FFF2-40B4-BE49-F238E27FC236}">
                <a16:creationId xmlns:a16="http://schemas.microsoft.com/office/drawing/2014/main" id="{279F4985-16AA-1B4B-B392-9BEA76D950F6}"/>
              </a:ext>
            </a:extLst>
          </p:cNvPr>
          <p:cNvSpPr/>
          <p:nvPr/>
        </p:nvSpPr>
        <p:spPr>
          <a:xfrm>
            <a:off x="762000" y="1574800"/>
            <a:ext cx="7048500" cy="2400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ectangle 5">
            <a:extLst>
              <a:ext uri="{FF2B5EF4-FFF2-40B4-BE49-F238E27FC236}">
                <a16:creationId xmlns:a16="http://schemas.microsoft.com/office/drawing/2014/main" id="{9DB0D33A-1A77-0444-B11F-CF56CF4F2146}"/>
              </a:ext>
            </a:extLst>
          </p:cNvPr>
          <p:cNvSpPr/>
          <p:nvPr/>
        </p:nvSpPr>
        <p:spPr>
          <a:xfrm>
            <a:off x="762000" y="4152900"/>
            <a:ext cx="3429000" cy="2324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ectangle 6">
            <a:extLst>
              <a:ext uri="{FF2B5EF4-FFF2-40B4-BE49-F238E27FC236}">
                <a16:creationId xmlns:a16="http://schemas.microsoft.com/office/drawing/2014/main" id="{DBA50763-0359-CF42-800D-CFCA11CFA87E}"/>
              </a:ext>
            </a:extLst>
          </p:cNvPr>
          <p:cNvSpPr/>
          <p:nvPr/>
        </p:nvSpPr>
        <p:spPr>
          <a:xfrm>
            <a:off x="4381500" y="4152900"/>
            <a:ext cx="3429000" cy="2324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ectangle 7">
            <a:extLst>
              <a:ext uri="{FF2B5EF4-FFF2-40B4-BE49-F238E27FC236}">
                <a16:creationId xmlns:a16="http://schemas.microsoft.com/office/drawing/2014/main" id="{9F86EC31-9C0D-894A-976B-1C52EDC51C92}"/>
              </a:ext>
            </a:extLst>
          </p:cNvPr>
          <p:cNvSpPr/>
          <p:nvPr/>
        </p:nvSpPr>
        <p:spPr>
          <a:xfrm>
            <a:off x="8001000" y="1574800"/>
            <a:ext cx="3429000" cy="24003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Rectangle 8">
            <a:extLst>
              <a:ext uri="{FF2B5EF4-FFF2-40B4-BE49-F238E27FC236}">
                <a16:creationId xmlns:a16="http://schemas.microsoft.com/office/drawing/2014/main" id="{2F9B1290-DEFC-654F-A604-B47E4A60FFBE}"/>
              </a:ext>
            </a:extLst>
          </p:cNvPr>
          <p:cNvSpPr/>
          <p:nvPr/>
        </p:nvSpPr>
        <p:spPr>
          <a:xfrm>
            <a:off x="8001000" y="4152900"/>
            <a:ext cx="3429000" cy="23241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2" name="TextBox 51">
            <a:extLst>
              <a:ext uri="{FF2B5EF4-FFF2-40B4-BE49-F238E27FC236}">
                <a16:creationId xmlns:a16="http://schemas.microsoft.com/office/drawing/2014/main" id="{897E9C6C-B24C-E04F-A0A1-6321BD91888B}"/>
              </a:ext>
            </a:extLst>
          </p:cNvPr>
          <p:cNvSpPr txBox="1"/>
          <p:nvPr/>
        </p:nvSpPr>
        <p:spPr>
          <a:xfrm>
            <a:off x="1043448" y="612001"/>
            <a:ext cx="1079142" cy="553998"/>
          </a:xfrm>
          <a:prstGeom prst="rect">
            <a:avLst/>
          </a:prstGeom>
          <a:noFill/>
        </p:spPr>
        <p:txBody>
          <a:bodyPr wrap="none" rtlCol="0" anchor="ctr" anchorCtr="0">
            <a:spAutoFit/>
          </a:bodyPr>
          <a:lstStyle/>
          <a:p>
            <a:r>
              <a:rPr lang="en-US" sz="3000" b="1" dirty="0">
                <a:solidFill>
                  <a:schemeClr val="bg1"/>
                </a:solidFill>
                <a:latin typeface="Poppins" pitchFamily="2" charset="77"/>
                <a:ea typeface="League Spartan" charset="0"/>
                <a:cs typeface="Poppins" pitchFamily="2" charset="77"/>
              </a:rPr>
              <a:t>1550</a:t>
            </a:r>
          </a:p>
        </p:txBody>
      </p:sp>
      <p:sp>
        <p:nvSpPr>
          <p:cNvPr id="53" name="TextBox 52">
            <a:extLst>
              <a:ext uri="{FF2B5EF4-FFF2-40B4-BE49-F238E27FC236}">
                <a16:creationId xmlns:a16="http://schemas.microsoft.com/office/drawing/2014/main" id="{3BE8EEAC-796D-B144-8899-946F4C75F472}"/>
              </a:ext>
            </a:extLst>
          </p:cNvPr>
          <p:cNvSpPr txBox="1"/>
          <p:nvPr/>
        </p:nvSpPr>
        <p:spPr>
          <a:xfrm>
            <a:off x="4661292" y="612001"/>
            <a:ext cx="694421" cy="553998"/>
          </a:xfrm>
          <a:prstGeom prst="rect">
            <a:avLst/>
          </a:prstGeom>
          <a:noFill/>
        </p:spPr>
        <p:txBody>
          <a:bodyPr wrap="none" rtlCol="0" anchor="ctr" anchorCtr="0">
            <a:spAutoFit/>
          </a:bodyPr>
          <a:lstStyle/>
          <a:p>
            <a:r>
              <a:rPr lang="en-US" sz="3000" b="1" dirty="0">
                <a:solidFill>
                  <a:schemeClr val="bg1"/>
                </a:solidFill>
                <a:latin typeface="Poppins" pitchFamily="2" charset="77"/>
                <a:ea typeface="League Spartan" charset="0"/>
                <a:cs typeface="Poppins" pitchFamily="2" charset="77"/>
              </a:rPr>
              <a:t>40</a:t>
            </a:r>
          </a:p>
        </p:txBody>
      </p:sp>
      <p:sp>
        <p:nvSpPr>
          <p:cNvPr id="54" name="TextBox 53">
            <a:extLst>
              <a:ext uri="{FF2B5EF4-FFF2-40B4-BE49-F238E27FC236}">
                <a16:creationId xmlns:a16="http://schemas.microsoft.com/office/drawing/2014/main" id="{F9F21471-4301-B541-8995-52717BC59071}"/>
              </a:ext>
            </a:extLst>
          </p:cNvPr>
          <p:cNvSpPr txBox="1"/>
          <p:nvPr/>
        </p:nvSpPr>
        <p:spPr>
          <a:xfrm>
            <a:off x="8267700" y="612001"/>
            <a:ext cx="627095" cy="553998"/>
          </a:xfrm>
          <a:prstGeom prst="rect">
            <a:avLst/>
          </a:prstGeom>
          <a:noFill/>
        </p:spPr>
        <p:txBody>
          <a:bodyPr wrap="none" rtlCol="0" anchor="ctr" anchorCtr="0">
            <a:spAutoFit/>
          </a:bodyPr>
          <a:lstStyle/>
          <a:p>
            <a:r>
              <a:rPr lang="en-US" sz="3000" b="1" dirty="0">
                <a:solidFill>
                  <a:schemeClr val="bg1"/>
                </a:solidFill>
                <a:latin typeface="Poppins" pitchFamily="2" charset="77"/>
                <a:ea typeface="League Spartan" charset="0"/>
                <a:cs typeface="Poppins" pitchFamily="2" charset="77"/>
              </a:rPr>
              <a:t>79</a:t>
            </a:r>
          </a:p>
        </p:txBody>
      </p:sp>
      <p:sp>
        <p:nvSpPr>
          <p:cNvPr id="55" name="TextBox 54">
            <a:extLst>
              <a:ext uri="{FF2B5EF4-FFF2-40B4-BE49-F238E27FC236}">
                <a16:creationId xmlns:a16="http://schemas.microsoft.com/office/drawing/2014/main" id="{2CA15367-C0A4-D040-B528-795916C5EA72}"/>
              </a:ext>
            </a:extLst>
          </p:cNvPr>
          <p:cNvSpPr txBox="1"/>
          <p:nvPr/>
        </p:nvSpPr>
        <p:spPr>
          <a:xfrm>
            <a:off x="2201521" y="719723"/>
            <a:ext cx="1439818" cy="338554"/>
          </a:xfrm>
          <a:prstGeom prst="rect">
            <a:avLst/>
          </a:prstGeom>
          <a:noFill/>
        </p:spPr>
        <p:txBody>
          <a:bodyPr wrap="none" rtlCol="0" anchor="ctr" anchorCtr="0">
            <a:spAutoFit/>
          </a:bodyPr>
          <a:lstStyle/>
          <a:p>
            <a:r>
              <a:rPr lang="en-US" sz="16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Your title here</a:t>
            </a:r>
          </a:p>
        </p:txBody>
      </p:sp>
      <p:sp>
        <p:nvSpPr>
          <p:cNvPr id="56" name="TextBox 55">
            <a:extLst>
              <a:ext uri="{FF2B5EF4-FFF2-40B4-BE49-F238E27FC236}">
                <a16:creationId xmlns:a16="http://schemas.microsoft.com/office/drawing/2014/main" id="{0C46FBCE-181A-B049-9F49-47E2862D16D0}"/>
              </a:ext>
            </a:extLst>
          </p:cNvPr>
          <p:cNvSpPr txBox="1"/>
          <p:nvPr/>
        </p:nvSpPr>
        <p:spPr>
          <a:xfrm>
            <a:off x="5819365" y="719723"/>
            <a:ext cx="1439818" cy="338554"/>
          </a:xfrm>
          <a:prstGeom prst="rect">
            <a:avLst/>
          </a:prstGeom>
          <a:noFill/>
        </p:spPr>
        <p:txBody>
          <a:bodyPr wrap="none" rtlCol="0" anchor="ctr" anchorCtr="0">
            <a:spAutoFit/>
          </a:bodyPr>
          <a:lstStyle/>
          <a:p>
            <a:r>
              <a:rPr lang="en-US" sz="16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Your title here</a:t>
            </a:r>
          </a:p>
        </p:txBody>
      </p:sp>
      <p:sp>
        <p:nvSpPr>
          <p:cNvPr id="57" name="TextBox 56">
            <a:extLst>
              <a:ext uri="{FF2B5EF4-FFF2-40B4-BE49-F238E27FC236}">
                <a16:creationId xmlns:a16="http://schemas.microsoft.com/office/drawing/2014/main" id="{6B9B99EA-006E-CC41-A80F-31F0144A98C3}"/>
              </a:ext>
            </a:extLst>
          </p:cNvPr>
          <p:cNvSpPr txBox="1"/>
          <p:nvPr/>
        </p:nvSpPr>
        <p:spPr>
          <a:xfrm>
            <a:off x="9412681" y="719723"/>
            <a:ext cx="1439818" cy="338554"/>
          </a:xfrm>
          <a:prstGeom prst="rect">
            <a:avLst/>
          </a:prstGeom>
          <a:noFill/>
        </p:spPr>
        <p:txBody>
          <a:bodyPr wrap="none" rtlCol="0" anchor="ctr" anchorCtr="0">
            <a:spAutoFit/>
          </a:bodyPr>
          <a:lstStyle/>
          <a:p>
            <a:r>
              <a:rPr lang="en-US" sz="16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Your title here</a:t>
            </a:r>
          </a:p>
        </p:txBody>
      </p:sp>
      <p:graphicFrame>
        <p:nvGraphicFramePr>
          <p:cNvPr id="58" name="Chart 57">
            <a:extLst>
              <a:ext uri="{FF2B5EF4-FFF2-40B4-BE49-F238E27FC236}">
                <a16:creationId xmlns:a16="http://schemas.microsoft.com/office/drawing/2014/main" id="{7B715BC6-B931-5B43-A7DE-693C6018E749}"/>
              </a:ext>
            </a:extLst>
          </p:cNvPr>
          <p:cNvGraphicFramePr/>
          <p:nvPr/>
        </p:nvGraphicFramePr>
        <p:xfrm>
          <a:off x="1020627" y="1723637"/>
          <a:ext cx="6531247" cy="2102307"/>
        </p:xfrm>
        <a:graphic>
          <a:graphicData uri="http://schemas.openxmlformats.org/drawingml/2006/chart">
            <c:chart xmlns:c="http://schemas.openxmlformats.org/drawingml/2006/chart" xmlns:r="http://schemas.openxmlformats.org/officeDocument/2006/relationships" r:id="rId2"/>
          </a:graphicData>
        </a:graphic>
      </p:graphicFrame>
      <p:sp>
        <p:nvSpPr>
          <p:cNvPr id="60" name="Rectangle 59">
            <a:extLst>
              <a:ext uri="{FF2B5EF4-FFF2-40B4-BE49-F238E27FC236}">
                <a16:creationId xmlns:a16="http://schemas.microsoft.com/office/drawing/2014/main" id="{DA5AE3A8-1680-444F-B499-BCAEF4509B59}"/>
              </a:ext>
            </a:extLst>
          </p:cNvPr>
          <p:cNvSpPr/>
          <p:nvPr/>
        </p:nvSpPr>
        <p:spPr>
          <a:xfrm>
            <a:off x="1043448" y="5070795"/>
            <a:ext cx="2869272" cy="28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1" name="Rectangle 60">
            <a:extLst>
              <a:ext uri="{FF2B5EF4-FFF2-40B4-BE49-F238E27FC236}">
                <a16:creationId xmlns:a16="http://schemas.microsoft.com/office/drawing/2014/main" id="{C88D55A5-7F44-0248-AA02-ACDF45765472}"/>
              </a:ext>
            </a:extLst>
          </p:cNvPr>
          <p:cNvSpPr/>
          <p:nvPr/>
        </p:nvSpPr>
        <p:spPr>
          <a:xfrm>
            <a:off x="1043448" y="5934653"/>
            <a:ext cx="2869272" cy="28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2" name="Rectangle 61">
            <a:extLst>
              <a:ext uri="{FF2B5EF4-FFF2-40B4-BE49-F238E27FC236}">
                <a16:creationId xmlns:a16="http://schemas.microsoft.com/office/drawing/2014/main" id="{4943793C-C3B8-5143-8B7E-1E524458D052}"/>
              </a:ext>
            </a:extLst>
          </p:cNvPr>
          <p:cNvSpPr/>
          <p:nvPr/>
        </p:nvSpPr>
        <p:spPr>
          <a:xfrm>
            <a:off x="1043448" y="5070795"/>
            <a:ext cx="2523992" cy="28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3" name="Rectangle 62">
            <a:extLst>
              <a:ext uri="{FF2B5EF4-FFF2-40B4-BE49-F238E27FC236}">
                <a16:creationId xmlns:a16="http://schemas.microsoft.com/office/drawing/2014/main" id="{BA2650E3-0B66-914D-B795-1DF71E0A4D1F}"/>
              </a:ext>
            </a:extLst>
          </p:cNvPr>
          <p:cNvSpPr/>
          <p:nvPr/>
        </p:nvSpPr>
        <p:spPr>
          <a:xfrm>
            <a:off x="1043448" y="5934653"/>
            <a:ext cx="1771678" cy="288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5" name="TextBox 64">
            <a:extLst>
              <a:ext uri="{FF2B5EF4-FFF2-40B4-BE49-F238E27FC236}">
                <a16:creationId xmlns:a16="http://schemas.microsoft.com/office/drawing/2014/main" id="{9304BDF7-075A-0F4E-A9CF-D4A03EAACD94}"/>
              </a:ext>
            </a:extLst>
          </p:cNvPr>
          <p:cNvSpPr txBox="1"/>
          <p:nvPr/>
        </p:nvSpPr>
        <p:spPr>
          <a:xfrm>
            <a:off x="1000643" y="4663095"/>
            <a:ext cx="622286"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90%</a:t>
            </a:r>
          </a:p>
        </p:txBody>
      </p:sp>
      <p:sp>
        <p:nvSpPr>
          <p:cNvPr id="66" name="TextBox 65">
            <a:extLst>
              <a:ext uri="{FF2B5EF4-FFF2-40B4-BE49-F238E27FC236}">
                <a16:creationId xmlns:a16="http://schemas.microsoft.com/office/drawing/2014/main" id="{DC4F715E-3965-6C4B-8E58-3D04E41543DA}"/>
              </a:ext>
            </a:extLst>
          </p:cNvPr>
          <p:cNvSpPr txBox="1"/>
          <p:nvPr/>
        </p:nvSpPr>
        <p:spPr>
          <a:xfrm>
            <a:off x="1000643" y="5541556"/>
            <a:ext cx="627095"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65%</a:t>
            </a:r>
          </a:p>
        </p:txBody>
      </p:sp>
      <p:graphicFrame>
        <p:nvGraphicFramePr>
          <p:cNvPr id="67" name="Chart 66">
            <a:extLst>
              <a:ext uri="{FF2B5EF4-FFF2-40B4-BE49-F238E27FC236}">
                <a16:creationId xmlns:a16="http://schemas.microsoft.com/office/drawing/2014/main" id="{3356BD1A-7D9D-3C47-8CA8-7DDE83F3DDC2}"/>
              </a:ext>
            </a:extLst>
          </p:cNvPr>
          <p:cNvGraphicFramePr/>
          <p:nvPr/>
        </p:nvGraphicFramePr>
        <p:xfrm>
          <a:off x="5044845" y="4263905"/>
          <a:ext cx="2102311" cy="2102091"/>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a:extLst>
              <a:ext uri="{FF2B5EF4-FFF2-40B4-BE49-F238E27FC236}">
                <a16:creationId xmlns:a16="http://schemas.microsoft.com/office/drawing/2014/main" id="{01A42B04-847E-AF4E-BFD7-0C70E643CCB4}"/>
              </a:ext>
            </a:extLst>
          </p:cNvPr>
          <p:cNvSpPr txBox="1"/>
          <p:nvPr/>
        </p:nvSpPr>
        <p:spPr>
          <a:xfrm>
            <a:off x="5594902" y="4857019"/>
            <a:ext cx="1002198" cy="553998"/>
          </a:xfrm>
          <a:prstGeom prst="rect">
            <a:avLst/>
          </a:prstGeom>
          <a:noFill/>
        </p:spPr>
        <p:txBody>
          <a:bodyPr wrap="none" rtlCol="0" anchor="b" anchorCtr="0">
            <a:spAutoFit/>
          </a:bodyPr>
          <a:lstStyle/>
          <a:p>
            <a:pPr algn="ctr"/>
            <a:r>
              <a:rPr lang="en-US" sz="3000" b="1" dirty="0">
                <a:solidFill>
                  <a:schemeClr val="tx2"/>
                </a:solidFill>
                <a:latin typeface="Poppins" pitchFamily="2" charset="77"/>
                <a:ea typeface="League Spartan" charset="0"/>
                <a:cs typeface="Poppins" pitchFamily="2" charset="77"/>
              </a:rPr>
              <a:t>69%</a:t>
            </a:r>
          </a:p>
        </p:txBody>
      </p:sp>
      <p:sp>
        <p:nvSpPr>
          <p:cNvPr id="69" name="TextBox 68">
            <a:extLst>
              <a:ext uri="{FF2B5EF4-FFF2-40B4-BE49-F238E27FC236}">
                <a16:creationId xmlns:a16="http://schemas.microsoft.com/office/drawing/2014/main" id="{B9A66EB7-2809-4442-A956-9F11D7964D53}"/>
              </a:ext>
            </a:extLst>
          </p:cNvPr>
          <p:cNvSpPr txBox="1"/>
          <p:nvPr/>
        </p:nvSpPr>
        <p:spPr>
          <a:xfrm>
            <a:off x="5540416" y="5395842"/>
            <a:ext cx="1111168" cy="400110"/>
          </a:xfrm>
          <a:prstGeom prst="rect">
            <a:avLst/>
          </a:prstGeom>
          <a:noFill/>
        </p:spPr>
        <p:txBody>
          <a:bodyPr wrap="square" lIns="45720" rtlCol="0" anchor="t" anchorCtr="0">
            <a:spAutoFit/>
          </a:bodyPr>
          <a:lstStyle/>
          <a:p>
            <a:pPr algn="ctr"/>
            <a:r>
              <a:rPr lang="en-US" sz="1000" dirty="0">
                <a:solidFill>
                  <a:schemeClr val="tx2"/>
                </a:solidFill>
                <a:latin typeface="Lato Light" panose="020F0502020204030203" pitchFamily="34" charset="0"/>
                <a:ea typeface="Lato Light" panose="020F0502020204030203" pitchFamily="34" charset="0"/>
                <a:cs typeface="Lato Light" panose="020F0502020204030203" pitchFamily="34" charset="0"/>
              </a:rPr>
              <a:t>Green marketing is a practice</a:t>
            </a:r>
          </a:p>
        </p:txBody>
      </p:sp>
      <p:graphicFrame>
        <p:nvGraphicFramePr>
          <p:cNvPr id="70" name="Chart 69">
            <a:extLst>
              <a:ext uri="{FF2B5EF4-FFF2-40B4-BE49-F238E27FC236}">
                <a16:creationId xmlns:a16="http://schemas.microsoft.com/office/drawing/2014/main" id="{C8BB3F56-97F8-C040-B2A4-4B939FAF2723}"/>
              </a:ext>
            </a:extLst>
          </p:cNvPr>
          <p:cNvGraphicFramePr/>
          <p:nvPr/>
        </p:nvGraphicFramePr>
        <p:xfrm>
          <a:off x="8267700" y="4668602"/>
          <a:ext cx="2923657" cy="1636375"/>
        </p:xfrm>
        <a:graphic>
          <a:graphicData uri="http://schemas.openxmlformats.org/drawingml/2006/chart">
            <c:chart xmlns:c="http://schemas.openxmlformats.org/drawingml/2006/chart" xmlns:r="http://schemas.openxmlformats.org/officeDocument/2006/relationships" r:id="rId4"/>
          </a:graphicData>
        </a:graphic>
      </p:graphicFrame>
      <p:sp>
        <p:nvSpPr>
          <p:cNvPr id="71" name="TextBox 70">
            <a:extLst>
              <a:ext uri="{FF2B5EF4-FFF2-40B4-BE49-F238E27FC236}">
                <a16:creationId xmlns:a16="http://schemas.microsoft.com/office/drawing/2014/main" id="{10E829E6-6BAF-E84C-A925-947F617153DC}"/>
              </a:ext>
            </a:extLst>
          </p:cNvPr>
          <p:cNvSpPr txBox="1"/>
          <p:nvPr/>
        </p:nvSpPr>
        <p:spPr>
          <a:xfrm>
            <a:off x="1000643" y="4223865"/>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YOUR TITLE</a:t>
            </a:r>
          </a:p>
        </p:txBody>
      </p:sp>
      <p:sp>
        <p:nvSpPr>
          <p:cNvPr id="72" name="TextBox 71">
            <a:extLst>
              <a:ext uri="{FF2B5EF4-FFF2-40B4-BE49-F238E27FC236}">
                <a16:creationId xmlns:a16="http://schemas.microsoft.com/office/drawing/2014/main" id="{9E71C485-5020-8B42-A2B3-FBF2D9A7A9E3}"/>
              </a:ext>
            </a:extLst>
          </p:cNvPr>
          <p:cNvSpPr txBox="1"/>
          <p:nvPr/>
        </p:nvSpPr>
        <p:spPr>
          <a:xfrm>
            <a:off x="8267700" y="4223865"/>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YOUR TITLE</a:t>
            </a:r>
          </a:p>
        </p:txBody>
      </p:sp>
      <p:sp>
        <p:nvSpPr>
          <p:cNvPr id="73" name="TextBox 72">
            <a:extLst>
              <a:ext uri="{FF2B5EF4-FFF2-40B4-BE49-F238E27FC236}">
                <a16:creationId xmlns:a16="http://schemas.microsoft.com/office/drawing/2014/main" id="{6351004E-4C13-D34C-B128-998E2B13F8D3}"/>
              </a:ext>
            </a:extLst>
          </p:cNvPr>
          <p:cNvSpPr txBox="1"/>
          <p:nvPr/>
        </p:nvSpPr>
        <p:spPr>
          <a:xfrm>
            <a:off x="8267700" y="1682283"/>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YOUR TITLE</a:t>
            </a:r>
          </a:p>
        </p:txBody>
      </p:sp>
      <p:sp>
        <p:nvSpPr>
          <p:cNvPr id="74" name="TextBox 73">
            <a:extLst>
              <a:ext uri="{FF2B5EF4-FFF2-40B4-BE49-F238E27FC236}">
                <a16:creationId xmlns:a16="http://schemas.microsoft.com/office/drawing/2014/main" id="{9E8A01D8-F15A-D343-AD8C-E5D34D9BC605}"/>
              </a:ext>
            </a:extLst>
          </p:cNvPr>
          <p:cNvSpPr txBox="1"/>
          <p:nvPr/>
        </p:nvSpPr>
        <p:spPr>
          <a:xfrm>
            <a:off x="8721478" y="2485631"/>
            <a:ext cx="1988045" cy="646331"/>
          </a:xfrm>
          <a:prstGeom prst="rect">
            <a:avLst/>
          </a:prstGeom>
          <a:noFill/>
        </p:spPr>
        <p:txBody>
          <a:bodyPr wrap="none" rtlCol="0" anchor="ctr" anchorCtr="0">
            <a:spAutoFit/>
          </a:bodyPr>
          <a:lstStyle/>
          <a:p>
            <a:pPr algn="ctr"/>
            <a:r>
              <a:rPr lang="en-US" sz="3600" b="1" spc="150" dirty="0">
                <a:solidFill>
                  <a:schemeClr val="tx2"/>
                </a:solidFill>
                <a:latin typeface="Poppins" pitchFamily="2" charset="77"/>
                <a:ea typeface="Lato Light" panose="020F0502020204030203" pitchFamily="34" charset="0"/>
                <a:cs typeface="Poppins" pitchFamily="2" charset="77"/>
              </a:rPr>
              <a:t>$11,950</a:t>
            </a:r>
          </a:p>
        </p:txBody>
      </p:sp>
      <p:sp>
        <p:nvSpPr>
          <p:cNvPr id="75" name="TextBox 74">
            <a:extLst>
              <a:ext uri="{FF2B5EF4-FFF2-40B4-BE49-F238E27FC236}">
                <a16:creationId xmlns:a16="http://schemas.microsoft.com/office/drawing/2014/main" id="{48970284-516D-554F-8013-5AFC5DAA3F89}"/>
              </a:ext>
            </a:extLst>
          </p:cNvPr>
          <p:cNvSpPr txBox="1"/>
          <p:nvPr/>
        </p:nvSpPr>
        <p:spPr>
          <a:xfrm>
            <a:off x="8840100" y="3148669"/>
            <a:ext cx="1750800" cy="338554"/>
          </a:xfrm>
          <a:prstGeom prst="rect">
            <a:avLst/>
          </a:prstGeom>
          <a:noFill/>
        </p:spPr>
        <p:txBody>
          <a:bodyPr wrap="none" rtlCol="0" anchor="ctr" anchorCtr="0">
            <a:spAutoFit/>
          </a:bodyPr>
          <a:lstStyle/>
          <a:p>
            <a:pPr algn="ctr"/>
            <a:r>
              <a:rPr lang="en-US"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Your subtitle here</a:t>
            </a:r>
          </a:p>
        </p:txBody>
      </p:sp>
    </p:spTree>
    <p:extLst>
      <p:ext uri="{BB962C8B-B14F-4D97-AF65-F5344CB8AC3E}">
        <p14:creationId xmlns:p14="http://schemas.microsoft.com/office/powerpoint/2010/main" val="27025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1"/>
                </a:solidFill>
                <a:latin typeface="Lato Black" panose="020F0A02020204030203" pitchFamily="34" charset="0"/>
              </a:rPr>
              <a:t>THANKS FOR DOWNLOADING THESE TEMPLATES! </a:t>
            </a:r>
            <a:br>
              <a:rPr kumimoji="1" lang="en-US" altLang="ja-JP" sz="2000" b="1" dirty="0">
                <a:solidFill>
                  <a:schemeClr val="accent1"/>
                </a:solidFill>
                <a:latin typeface="Lato Light" panose="020F0302020204030203" pitchFamily="34" charset="0"/>
              </a:rPr>
            </a:br>
            <a:r>
              <a:rPr kumimoji="1" lang="en-US" altLang="ja-JP" sz="2400" dirty="0">
                <a:solidFill>
                  <a:schemeClr val="accent1"/>
                </a:solidFill>
                <a:latin typeface="Lato Light" panose="020F0302020204030203" pitchFamily="34" charset="0"/>
              </a:rPr>
              <a:t>Find even more free templates at </a:t>
            </a:r>
            <a:endParaRPr kumimoji="1" lang="en-US" altLang="ja-JP" sz="2000" b="1" dirty="0">
              <a:solidFill>
                <a:schemeClr val="accent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0B6E386-F104-F043-B3C6-0039099DCC0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259" b="7259"/>
          <a:stretch>
            <a:fillRect/>
          </a:stretch>
        </p:blipFill>
        <p:spPr/>
      </p:pic>
      <p:sp>
        <p:nvSpPr>
          <p:cNvPr id="17" name="Rectangle 16"/>
          <p:cNvSpPr/>
          <p:nvPr/>
        </p:nvSpPr>
        <p:spPr>
          <a:xfrm rot="16200000">
            <a:off x="2646363" y="-2659730"/>
            <a:ext cx="6918326" cy="12211051"/>
          </a:xfrm>
          <a:prstGeom prst="rect">
            <a:avLst/>
          </a:prstGeom>
          <a:solidFill>
            <a:schemeClr val="accent5">
              <a:lumMod val="50000"/>
              <a:alpha val="6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000" dirty="0"/>
          </a:p>
        </p:txBody>
      </p:sp>
      <p:sp>
        <p:nvSpPr>
          <p:cNvPr id="7" name="Rectangle 6">
            <a:extLst>
              <a:ext uri="{FF2B5EF4-FFF2-40B4-BE49-F238E27FC236}">
                <a16:creationId xmlns:a16="http://schemas.microsoft.com/office/drawing/2014/main" id="{53639E29-4A55-C344-BE60-CC8B0B3C2832}"/>
              </a:ext>
            </a:extLst>
          </p:cNvPr>
          <p:cNvSpPr/>
          <p:nvPr/>
        </p:nvSpPr>
        <p:spPr>
          <a:xfrm>
            <a:off x="2638746" y="2232806"/>
            <a:ext cx="6914507" cy="267128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2"/>
          <p:cNvSpPr>
            <a:spLocks/>
          </p:cNvSpPr>
          <p:nvPr/>
        </p:nvSpPr>
        <p:spPr bwMode="auto">
          <a:xfrm>
            <a:off x="3110087" y="2496825"/>
            <a:ext cx="5956760" cy="1328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ctr" defTabSz="914217">
              <a:defRPr/>
            </a:pPr>
            <a:r>
              <a:rPr lang="es-ES" sz="8300" b="1" dirty="0">
                <a:solidFill>
                  <a:schemeClr val="bg1"/>
                </a:solidFill>
                <a:latin typeface="Source Sans Pro"/>
                <a:cs typeface="Source Sans Pro"/>
              </a:rPr>
              <a:t>DASHBOARD</a:t>
            </a:r>
          </a:p>
        </p:txBody>
      </p:sp>
      <p:sp>
        <p:nvSpPr>
          <p:cNvPr id="13315" name="TextBox 8"/>
          <p:cNvSpPr txBox="1">
            <a:spLocks noChangeArrowheads="1"/>
          </p:cNvSpPr>
          <p:nvPr/>
        </p:nvSpPr>
        <p:spPr bwMode="auto">
          <a:xfrm>
            <a:off x="4837750" y="3987007"/>
            <a:ext cx="2465702" cy="6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700" dirty="0" err="1">
                <a:solidFill>
                  <a:schemeClr val="bg1"/>
                </a:solidFill>
                <a:latin typeface="Source Sans Pro" panose="020B0503030403020204" pitchFamily="34" charset="0"/>
              </a:rPr>
              <a:t>Powerpoint</a:t>
            </a:r>
            <a:r>
              <a:rPr lang="en-US" altLang="es-MX" sz="1700" dirty="0">
                <a:solidFill>
                  <a:schemeClr val="bg1"/>
                </a:solidFill>
                <a:latin typeface="Source Sans Pro" panose="020B0503030403020204" pitchFamily="34" charset="0"/>
              </a:rPr>
              <a:t> Presentation</a:t>
            </a:r>
          </a:p>
          <a:p>
            <a:pPr algn="ctr">
              <a:lnSpc>
                <a:spcPct val="110000"/>
              </a:lnSpc>
            </a:pPr>
            <a:r>
              <a:rPr lang="en-US" altLang="es-MX" sz="1700" dirty="0">
                <a:solidFill>
                  <a:schemeClr val="bg1"/>
                </a:solidFill>
                <a:latin typeface="Source Sans Pro" panose="020B0503030403020204" pitchFamily="34" charset="0"/>
              </a:rPr>
              <a:t>https://</a:t>
            </a:r>
            <a:r>
              <a:rPr lang="en-US" altLang="es-MX" sz="1700" dirty="0" err="1">
                <a:solidFill>
                  <a:schemeClr val="bg1"/>
                </a:solidFill>
                <a:latin typeface="Source Sans Pro" panose="020B0503030403020204" pitchFamily="34" charset="0"/>
              </a:rPr>
              <a:t>ppthemes.com</a:t>
            </a:r>
            <a:r>
              <a:rPr lang="en-US" altLang="es-MX" sz="1700" dirty="0">
                <a:solidFill>
                  <a:schemeClr val="bg1"/>
                </a:solidFill>
                <a:latin typeface="Source Sans Pro" panose="020B0503030403020204" pitchFamily="34" charset="0"/>
              </a:rPr>
              <a:t> </a:t>
            </a:r>
          </a:p>
        </p:txBody>
      </p:sp>
      <p:grpSp>
        <p:nvGrpSpPr>
          <p:cNvPr id="13316" name="Group 59"/>
          <p:cNvGrpSpPr>
            <a:grpSpLocks/>
          </p:cNvGrpSpPr>
          <p:nvPr/>
        </p:nvGrpSpPr>
        <p:grpSpPr bwMode="auto">
          <a:xfrm>
            <a:off x="5467350" y="3775869"/>
            <a:ext cx="1218407" cy="212725"/>
            <a:chOff x="1703388" y="2006913"/>
            <a:chExt cx="1478230" cy="258682"/>
          </a:xfrm>
        </p:grpSpPr>
        <p:sp>
          <p:nvSpPr>
            <p:cNvPr id="21" name="Oval 20"/>
            <p:cNvSpPr/>
            <p:nvPr/>
          </p:nvSpPr>
          <p:spPr>
            <a:xfrm>
              <a:off x="1703388" y="2006913"/>
              <a:ext cx="25905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2" name="Oval 21"/>
            <p:cNvSpPr/>
            <p:nvPr/>
          </p:nvSpPr>
          <p:spPr>
            <a:xfrm>
              <a:off x="2008664" y="2006913"/>
              <a:ext cx="258088"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3" name="Oval 22"/>
            <p:cNvSpPr/>
            <p:nvPr/>
          </p:nvSpPr>
          <p:spPr>
            <a:xfrm>
              <a:off x="2312977" y="2006913"/>
              <a:ext cx="259051" cy="258682"/>
            </a:xfrm>
            <a:prstGeom prst="ellipse">
              <a:avLst/>
            </a:prstGeom>
            <a:solidFill>
              <a:schemeClr val="accent3">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 name="Oval 23"/>
            <p:cNvSpPr/>
            <p:nvPr/>
          </p:nvSpPr>
          <p:spPr>
            <a:xfrm>
              <a:off x="2618253" y="2006913"/>
              <a:ext cx="258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 name="Oval 24"/>
            <p:cNvSpPr/>
            <p:nvPr/>
          </p:nvSpPr>
          <p:spPr>
            <a:xfrm>
              <a:off x="2922566" y="2006913"/>
              <a:ext cx="25905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B813E1D-5000-C44D-873C-A7BB9A0D15BE}"/>
              </a:ext>
            </a:extLst>
          </p:cNvPr>
          <p:cNvGraphicFramePr/>
          <p:nvPr/>
        </p:nvGraphicFramePr>
        <p:xfrm>
          <a:off x="704851" y="5386614"/>
          <a:ext cx="2618453" cy="1153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41A93146-952E-4B4A-9165-466F3B1D3514}"/>
              </a:ext>
            </a:extLst>
          </p:cNvPr>
          <p:cNvGraphicFramePr/>
          <p:nvPr/>
        </p:nvGraphicFramePr>
        <p:xfrm>
          <a:off x="704851" y="3764292"/>
          <a:ext cx="2618453" cy="1153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C5261E28-9A39-8545-8C47-31C2B45B5D09}"/>
              </a:ext>
            </a:extLst>
          </p:cNvPr>
          <p:cNvGraphicFramePr/>
          <p:nvPr/>
        </p:nvGraphicFramePr>
        <p:xfrm>
          <a:off x="3477548" y="5386614"/>
          <a:ext cx="2618453" cy="11538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BE0D1BB-EF9C-E847-9A02-FD01C08C455C}"/>
              </a:ext>
            </a:extLst>
          </p:cNvPr>
          <p:cNvGraphicFramePr/>
          <p:nvPr/>
        </p:nvGraphicFramePr>
        <p:xfrm>
          <a:off x="3477548" y="3764292"/>
          <a:ext cx="2618453" cy="1153886"/>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7069F51A-8BDF-9341-85AE-EFF451B70674}"/>
              </a:ext>
            </a:extLst>
          </p:cNvPr>
          <p:cNvSpPr/>
          <p:nvPr/>
        </p:nvSpPr>
        <p:spPr>
          <a:xfrm>
            <a:off x="6798523" y="4191000"/>
            <a:ext cx="1436393" cy="1436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Oval 6">
            <a:extLst>
              <a:ext uri="{FF2B5EF4-FFF2-40B4-BE49-F238E27FC236}">
                <a16:creationId xmlns:a16="http://schemas.microsoft.com/office/drawing/2014/main" id="{DFE2343D-3984-9140-9218-9FD9C934B701}"/>
              </a:ext>
            </a:extLst>
          </p:cNvPr>
          <p:cNvSpPr/>
          <p:nvPr/>
        </p:nvSpPr>
        <p:spPr>
          <a:xfrm>
            <a:off x="8110629" y="4316857"/>
            <a:ext cx="1184680" cy="1184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Oval 7">
            <a:extLst>
              <a:ext uri="{FF2B5EF4-FFF2-40B4-BE49-F238E27FC236}">
                <a16:creationId xmlns:a16="http://schemas.microsoft.com/office/drawing/2014/main" id="{F67D794F-166C-8241-86C5-B63908BC4C18}"/>
              </a:ext>
            </a:extLst>
          </p:cNvPr>
          <p:cNvSpPr/>
          <p:nvPr/>
        </p:nvSpPr>
        <p:spPr>
          <a:xfrm>
            <a:off x="9171036" y="4456640"/>
            <a:ext cx="905114" cy="9051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74FD048B-7939-4C4A-A698-E57CB72D7AAA}"/>
              </a:ext>
            </a:extLst>
          </p:cNvPr>
          <p:cNvSpPr/>
          <p:nvPr/>
        </p:nvSpPr>
        <p:spPr>
          <a:xfrm>
            <a:off x="9998869" y="4191000"/>
            <a:ext cx="1436393" cy="1436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TextBox 10">
            <a:extLst>
              <a:ext uri="{FF2B5EF4-FFF2-40B4-BE49-F238E27FC236}">
                <a16:creationId xmlns:a16="http://schemas.microsoft.com/office/drawing/2014/main" id="{ABB1881E-E455-0B42-B660-AC4318BB9CBD}"/>
              </a:ext>
            </a:extLst>
          </p:cNvPr>
          <p:cNvSpPr txBox="1"/>
          <p:nvPr/>
        </p:nvSpPr>
        <p:spPr>
          <a:xfrm>
            <a:off x="7090160" y="4763003"/>
            <a:ext cx="853119"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10,000</a:t>
            </a:r>
          </a:p>
        </p:txBody>
      </p:sp>
      <p:sp>
        <p:nvSpPr>
          <p:cNvPr id="12" name="TextBox 11">
            <a:extLst>
              <a:ext uri="{FF2B5EF4-FFF2-40B4-BE49-F238E27FC236}">
                <a16:creationId xmlns:a16="http://schemas.microsoft.com/office/drawing/2014/main" id="{E470DF04-E2B7-744A-B8F4-DBF379E4E8A9}"/>
              </a:ext>
            </a:extLst>
          </p:cNvPr>
          <p:cNvSpPr txBox="1"/>
          <p:nvPr/>
        </p:nvSpPr>
        <p:spPr>
          <a:xfrm>
            <a:off x="8314889" y="4763003"/>
            <a:ext cx="776175"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8,000</a:t>
            </a:r>
          </a:p>
        </p:txBody>
      </p:sp>
      <p:sp>
        <p:nvSpPr>
          <p:cNvPr id="13" name="TextBox 12">
            <a:extLst>
              <a:ext uri="{FF2B5EF4-FFF2-40B4-BE49-F238E27FC236}">
                <a16:creationId xmlns:a16="http://schemas.microsoft.com/office/drawing/2014/main" id="{0A037C13-E06E-9740-8EC6-7D3F3DEC3D2E}"/>
              </a:ext>
            </a:extLst>
          </p:cNvPr>
          <p:cNvSpPr txBox="1"/>
          <p:nvPr/>
        </p:nvSpPr>
        <p:spPr>
          <a:xfrm>
            <a:off x="10298522" y="4763003"/>
            <a:ext cx="837089"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12,000</a:t>
            </a:r>
          </a:p>
        </p:txBody>
      </p:sp>
      <p:sp>
        <p:nvSpPr>
          <p:cNvPr id="14" name="TextBox 13">
            <a:extLst>
              <a:ext uri="{FF2B5EF4-FFF2-40B4-BE49-F238E27FC236}">
                <a16:creationId xmlns:a16="http://schemas.microsoft.com/office/drawing/2014/main" id="{6C325FAE-FA4D-7840-80DC-1CC27E23F473}"/>
              </a:ext>
            </a:extLst>
          </p:cNvPr>
          <p:cNvSpPr txBox="1"/>
          <p:nvPr/>
        </p:nvSpPr>
        <p:spPr>
          <a:xfrm>
            <a:off x="9261296" y="4767943"/>
            <a:ext cx="720070"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1,000</a:t>
            </a:r>
          </a:p>
        </p:txBody>
      </p:sp>
      <p:sp>
        <p:nvSpPr>
          <p:cNvPr id="15" name="TextBox 14">
            <a:extLst>
              <a:ext uri="{FF2B5EF4-FFF2-40B4-BE49-F238E27FC236}">
                <a16:creationId xmlns:a16="http://schemas.microsoft.com/office/drawing/2014/main" id="{097FAAC9-192C-D448-9568-137B749D9FD3}"/>
              </a:ext>
            </a:extLst>
          </p:cNvPr>
          <p:cNvSpPr txBox="1"/>
          <p:nvPr/>
        </p:nvSpPr>
        <p:spPr>
          <a:xfrm>
            <a:off x="6798523" y="5947683"/>
            <a:ext cx="4636738" cy="529056"/>
          </a:xfrm>
          <a:prstGeom prst="rect">
            <a:avLst/>
          </a:prstGeom>
          <a:noFill/>
        </p:spPr>
        <p:txBody>
          <a:bodyPr wrap="square" lIns="45720" rtlCol="0" anchor="t" anchorCtr="0">
            <a:spAutoFit/>
          </a:bodyPr>
          <a:lstStyle/>
          <a:p>
            <a:pPr algn="just">
              <a:lnSpc>
                <a:spcPts val="1750"/>
              </a:lnSpc>
            </a:pPr>
            <a:r>
              <a:rPr lang="en-US" sz="12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 marketing by promoting environmental core.</a:t>
            </a:r>
          </a:p>
        </p:txBody>
      </p:sp>
      <p:graphicFrame>
        <p:nvGraphicFramePr>
          <p:cNvPr id="17" name="Chart 16">
            <a:extLst>
              <a:ext uri="{FF2B5EF4-FFF2-40B4-BE49-F238E27FC236}">
                <a16:creationId xmlns:a16="http://schemas.microsoft.com/office/drawing/2014/main" id="{1F04E362-05D6-1E4B-ABE0-75C251313F35}"/>
              </a:ext>
            </a:extLst>
          </p:cNvPr>
          <p:cNvGraphicFramePr/>
          <p:nvPr/>
        </p:nvGraphicFramePr>
        <p:xfrm>
          <a:off x="3531279" y="727669"/>
          <a:ext cx="2510990" cy="2499606"/>
        </p:xfrm>
        <a:graphic>
          <a:graphicData uri="http://schemas.openxmlformats.org/drawingml/2006/chart">
            <c:chart xmlns:c="http://schemas.openxmlformats.org/drawingml/2006/chart" xmlns:r="http://schemas.openxmlformats.org/officeDocument/2006/relationships" r:id="rId6"/>
          </a:graphicData>
        </a:graphic>
      </p:graphicFrame>
      <p:grpSp>
        <p:nvGrpSpPr>
          <p:cNvPr id="25" name="Group 24">
            <a:extLst>
              <a:ext uri="{FF2B5EF4-FFF2-40B4-BE49-F238E27FC236}">
                <a16:creationId xmlns:a16="http://schemas.microsoft.com/office/drawing/2014/main" id="{D1EF090A-1980-6A44-9A40-1FAE029CF156}"/>
              </a:ext>
            </a:extLst>
          </p:cNvPr>
          <p:cNvGrpSpPr/>
          <p:nvPr/>
        </p:nvGrpSpPr>
        <p:grpSpPr>
          <a:xfrm>
            <a:off x="1916896" y="1101009"/>
            <a:ext cx="1778432" cy="1836501"/>
            <a:chOff x="3054598" y="1752517"/>
            <a:chExt cx="4560262" cy="4709164"/>
          </a:xfrm>
        </p:grpSpPr>
        <p:pic>
          <p:nvPicPr>
            <p:cNvPr id="21" name="Graphic 20" descr="Single gear">
              <a:extLst>
                <a:ext uri="{FF2B5EF4-FFF2-40B4-BE49-F238E27FC236}">
                  <a16:creationId xmlns:a16="http://schemas.microsoft.com/office/drawing/2014/main" id="{C979BA12-E6A0-A440-AF8B-AE05BC06BB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6682" y="1752517"/>
              <a:ext cx="2598178" cy="2598178"/>
            </a:xfrm>
            <a:prstGeom prst="rect">
              <a:avLst/>
            </a:prstGeom>
          </p:spPr>
        </p:pic>
        <p:pic>
          <p:nvPicPr>
            <p:cNvPr id="22" name="Graphic 21" descr="Single gear">
              <a:extLst>
                <a:ext uri="{FF2B5EF4-FFF2-40B4-BE49-F238E27FC236}">
                  <a16:creationId xmlns:a16="http://schemas.microsoft.com/office/drawing/2014/main" id="{45F0A3E4-7DE5-A14D-8B52-090462C82F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16682" y="3863503"/>
              <a:ext cx="2598178" cy="2598178"/>
            </a:xfrm>
            <a:prstGeom prst="rect">
              <a:avLst/>
            </a:prstGeom>
          </p:spPr>
        </p:pic>
        <p:pic>
          <p:nvPicPr>
            <p:cNvPr id="23" name="Graphic 22" descr="Single gear">
              <a:extLst>
                <a:ext uri="{FF2B5EF4-FFF2-40B4-BE49-F238E27FC236}">
                  <a16:creationId xmlns:a16="http://schemas.microsoft.com/office/drawing/2014/main" id="{AA1E7E67-6CA1-8C4C-8D55-905E1DF5DD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54598" y="2437750"/>
              <a:ext cx="3368690" cy="3368690"/>
            </a:xfrm>
            <a:prstGeom prst="rect">
              <a:avLst/>
            </a:prstGeom>
          </p:spPr>
        </p:pic>
      </p:grpSp>
      <p:sp>
        <p:nvSpPr>
          <p:cNvPr id="26" name="TextBox 25">
            <a:extLst>
              <a:ext uri="{FF2B5EF4-FFF2-40B4-BE49-F238E27FC236}">
                <a16:creationId xmlns:a16="http://schemas.microsoft.com/office/drawing/2014/main" id="{8C230AAD-B47A-074F-A7FB-FC077AE9BFF1}"/>
              </a:ext>
            </a:extLst>
          </p:cNvPr>
          <p:cNvSpPr txBox="1"/>
          <p:nvPr/>
        </p:nvSpPr>
        <p:spPr>
          <a:xfrm>
            <a:off x="712894" y="3024116"/>
            <a:ext cx="2013628" cy="759888"/>
          </a:xfrm>
          <a:prstGeom prst="rect">
            <a:avLst/>
          </a:prstGeom>
          <a:noFill/>
        </p:spPr>
        <p:txBody>
          <a:bodyPr wrap="square" lIns="45720" rtlCol="0" anchor="t" anchorCtr="0">
            <a:spAutoFit/>
          </a:bodyPr>
          <a:lstStyle/>
          <a:p>
            <a:pPr algn="just">
              <a:lnSpc>
                <a:spcPts val="1750"/>
              </a:lnSpc>
            </a:pPr>
            <a:r>
              <a:rPr lang="en-US" sz="12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a:t>
            </a:r>
          </a:p>
        </p:txBody>
      </p:sp>
      <p:sp>
        <p:nvSpPr>
          <p:cNvPr id="27" name="TextBox 26">
            <a:extLst>
              <a:ext uri="{FF2B5EF4-FFF2-40B4-BE49-F238E27FC236}">
                <a16:creationId xmlns:a16="http://schemas.microsoft.com/office/drawing/2014/main" id="{21FD37C8-42E6-6347-8C03-10EE51EAA38F}"/>
              </a:ext>
            </a:extLst>
          </p:cNvPr>
          <p:cNvSpPr txBox="1"/>
          <p:nvPr/>
        </p:nvSpPr>
        <p:spPr>
          <a:xfrm>
            <a:off x="712894" y="2679413"/>
            <a:ext cx="853119" cy="338554"/>
          </a:xfrm>
          <a:prstGeom prst="rect">
            <a:avLst/>
          </a:prstGeom>
          <a:noFill/>
        </p:spPr>
        <p:txBody>
          <a:bodyPr wrap="none" rtlCol="0" anchor="t"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10,000</a:t>
            </a:r>
          </a:p>
        </p:txBody>
      </p:sp>
      <p:sp>
        <p:nvSpPr>
          <p:cNvPr id="28" name="TextBox 27">
            <a:extLst>
              <a:ext uri="{FF2B5EF4-FFF2-40B4-BE49-F238E27FC236}">
                <a16:creationId xmlns:a16="http://schemas.microsoft.com/office/drawing/2014/main" id="{DFD4B19D-3FC5-FC41-80AC-9A46B001E0C3}"/>
              </a:ext>
            </a:extLst>
          </p:cNvPr>
          <p:cNvSpPr txBox="1"/>
          <p:nvPr/>
        </p:nvSpPr>
        <p:spPr>
          <a:xfrm>
            <a:off x="712894" y="727764"/>
            <a:ext cx="2013628" cy="759888"/>
          </a:xfrm>
          <a:prstGeom prst="rect">
            <a:avLst/>
          </a:prstGeom>
          <a:noFill/>
        </p:spPr>
        <p:txBody>
          <a:bodyPr wrap="square" lIns="45720" rtlCol="0" anchor="t" anchorCtr="0">
            <a:spAutoFit/>
          </a:bodyPr>
          <a:lstStyle/>
          <a:p>
            <a:pPr algn="just">
              <a:lnSpc>
                <a:spcPts val="1750"/>
              </a:lnSpc>
            </a:pPr>
            <a:r>
              <a:rPr lang="en-US" sz="12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a:t>
            </a:r>
          </a:p>
        </p:txBody>
      </p:sp>
      <p:sp>
        <p:nvSpPr>
          <p:cNvPr id="29" name="TextBox 28">
            <a:extLst>
              <a:ext uri="{FF2B5EF4-FFF2-40B4-BE49-F238E27FC236}">
                <a16:creationId xmlns:a16="http://schemas.microsoft.com/office/drawing/2014/main" id="{3CEC3F51-7367-7B40-9D75-67E716D6CE02}"/>
              </a:ext>
            </a:extLst>
          </p:cNvPr>
          <p:cNvSpPr txBox="1"/>
          <p:nvPr/>
        </p:nvSpPr>
        <p:spPr>
          <a:xfrm>
            <a:off x="712894" y="383061"/>
            <a:ext cx="853119" cy="338554"/>
          </a:xfrm>
          <a:prstGeom prst="rect">
            <a:avLst/>
          </a:prstGeom>
          <a:noFill/>
        </p:spPr>
        <p:txBody>
          <a:bodyPr wrap="none" rtlCol="0" anchor="t" anchorCtr="0">
            <a:spAutoFit/>
          </a:bodyPr>
          <a:lstStyle/>
          <a:p>
            <a:r>
              <a:rPr lang="en-US" sz="1600" b="1" dirty="0">
                <a:solidFill>
                  <a:schemeClr val="tx2"/>
                </a:solidFill>
                <a:latin typeface="Poppins" pitchFamily="2" charset="77"/>
                <a:ea typeface="Lato Light" panose="020F0502020204030203" pitchFamily="34" charset="0"/>
                <a:cs typeface="Poppins" pitchFamily="2" charset="77"/>
              </a:rPr>
              <a:t>10,000</a:t>
            </a:r>
          </a:p>
        </p:txBody>
      </p:sp>
      <p:grpSp>
        <p:nvGrpSpPr>
          <p:cNvPr id="36" name="Group 35">
            <a:extLst>
              <a:ext uri="{FF2B5EF4-FFF2-40B4-BE49-F238E27FC236}">
                <a16:creationId xmlns:a16="http://schemas.microsoft.com/office/drawing/2014/main" id="{CBCB6F32-3ACB-4C4D-BAF4-BE78721E2348}"/>
              </a:ext>
            </a:extLst>
          </p:cNvPr>
          <p:cNvGrpSpPr/>
          <p:nvPr/>
        </p:nvGrpSpPr>
        <p:grpSpPr>
          <a:xfrm>
            <a:off x="6811670" y="2500559"/>
            <a:ext cx="2215828" cy="1103255"/>
            <a:chOff x="13097482" y="5001118"/>
            <a:chExt cx="4431656" cy="2206510"/>
          </a:xfrm>
        </p:grpSpPr>
        <p:sp>
          <p:nvSpPr>
            <p:cNvPr id="30" name="Freeform 1047">
              <a:extLst>
                <a:ext uri="{FF2B5EF4-FFF2-40B4-BE49-F238E27FC236}">
                  <a16:creationId xmlns:a16="http://schemas.microsoft.com/office/drawing/2014/main" id="{DF5B4947-E12A-6B44-B479-39634631C585}"/>
                </a:ext>
              </a:extLst>
            </p:cNvPr>
            <p:cNvSpPr>
              <a:spLocks noChangeAspect="1" noChangeArrowheads="1"/>
            </p:cNvSpPr>
            <p:nvPr/>
          </p:nvSpPr>
          <p:spPr bwMode="auto">
            <a:xfrm>
              <a:off x="13097482" y="5001118"/>
              <a:ext cx="2220042" cy="2206510"/>
            </a:xfrm>
            <a:custGeom>
              <a:avLst/>
              <a:gdLst>
                <a:gd name="T0" fmla="*/ 757768 w 286977"/>
                <a:gd name="T1" fmla="*/ 831883 h 285393"/>
                <a:gd name="T2" fmla="*/ 741955 w 286977"/>
                <a:gd name="T3" fmla="*/ 946958 h 285393"/>
                <a:gd name="T4" fmla="*/ 727364 w 286977"/>
                <a:gd name="T5" fmla="*/ 831883 h 285393"/>
                <a:gd name="T6" fmla="*/ 208926 w 286977"/>
                <a:gd name="T7" fmla="*/ 816462 h 285393"/>
                <a:gd name="T8" fmla="*/ 225380 w 286977"/>
                <a:gd name="T9" fmla="*/ 932725 h 285393"/>
                <a:gd name="T10" fmla="*/ 195017 w 286977"/>
                <a:gd name="T11" fmla="*/ 932725 h 285393"/>
                <a:gd name="T12" fmla="*/ 208926 w 286977"/>
                <a:gd name="T13" fmla="*/ 816462 h 285393"/>
                <a:gd name="T14" fmla="*/ 499776 w 286977"/>
                <a:gd name="T15" fmla="*/ 640445 h 285393"/>
                <a:gd name="T16" fmla="*/ 661571 w 286977"/>
                <a:gd name="T17" fmla="*/ 602279 h 285393"/>
                <a:gd name="T18" fmla="*/ 341572 w 286977"/>
                <a:gd name="T19" fmla="*/ 567692 h 285393"/>
                <a:gd name="T20" fmla="*/ 366735 w 286977"/>
                <a:gd name="T21" fmla="*/ 716777 h 285393"/>
                <a:gd name="T22" fmla="*/ 341572 w 286977"/>
                <a:gd name="T23" fmla="*/ 567692 h 285393"/>
                <a:gd name="T24" fmla="*/ 366735 w 286977"/>
                <a:gd name="T25" fmla="*/ 522372 h 285393"/>
                <a:gd name="T26" fmla="*/ 475804 w 286977"/>
                <a:gd name="T27" fmla="*/ 621363 h 285393"/>
                <a:gd name="T28" fmla="*/ 584866 w 286977"/>
                <a:gd name="T29" fmla="*/ 522372 h 285393"/>
                <a:gd name="T30" fmla="*/ 475804 w 286977"/>
                <a:gd name="T31" fmla="*/ 517601 h 285393"/>
                <a:gd name="T32" fmla="*/ 552509 w 286977"/>
                <a:gd name="T33" fmla="*/ 127606 h 285393"/>
                <a:gd name="T34" fmla="*/ 542918 w 286977"/>
                <a:gd name="T35" fmla="*/ 174126 h 285393"/>
                <a:gd name="T36" fmla="*/ 287636 w 286977"/>
                <a:gd name="T37" fmla="*/ 147888 h 285393"/>
                <a:gd name="T38" fmla="*/ 475804 w 286977"/>
                <a:gd name="T39" fmla="*/ 488979 h 285393"/>
                <a:gd name="T40" fmla="*/ 655578 w 286977"/>
                <a:gd name="T41" fmla="*/ 128811 h 285393"/>
                <a:gd name="T42" fmla="*/ 593259 w 286977"/>
                <a:gd name="T43" fmla="*/ 152661 h 285393"/>
                <a:gd name="T44" fmla="*/ 475804 w 286977"/>
                <a:gd name="T45" fmla="*/ 29810 h 285393"/>
                <a:gd name="T46" fmla="*/ 523743 w 286977"/>
                <a:gd name="T47" fmla="*/ 149074 h 285393"/>
                <a:gd name="T48" fmla="*/ 530935 w 286977"/>
                <a:gd name="T49" fmla="*/ 89448 h 285393"/>
                <a:gd name="T50" fmla="*/ 602845 w 286977"/>
                <a:gd name="T51" fmla="*/ 124035 h 285393"/>
                <a:gd name="T52" fmla="*/ 475804 w 286977"/>
                <a:gd name="T53" fmla="*/ 29810 h 285393"/>
                <a:gd name="T54" fmla="*/ 709510 w 286977"/>
                <a:gd name="T55" fmla="*/ 238524 h 285393"/>
                <a:gd name="T56" fmla="*/ 613626 w 286977"/>
                <a:gd name="T57" fmla="*/ 514027 h 285393"/>
                <a:gd name="T58" fmla="*/ 812586 w 286977"/>
                <a:gd name="T59" fmla="*/ 601085 h 285393"/>
                <a:gd name="T60" fmla="*/ 952803 w 286977"/>
                <a:gd name="T61" fmla="*/ 932641 h 285393"/>
                <a:gd name="T62" fmla="*/ 922847 w 286977"/>
                <a:gd name="T63" fmla="*/ 932641 h 285393"/>
                <a:gd name="T64" fmla="*/ 806591 w 286977"/>
                <a:gd name="T65" fmla="*/ 629711 h 285393"/>
                <a:gd name="T66" fmla="*/ 599252 w 286977"/>
                <a:gd name="T67" fmla="*/ 745396 h 285393"/>
                <a:gd name="T68" fmla="*/ 588464 w 286977"/>
                <a:gd name="T69" fmla="*/ 751360 h 285393"/>
                <a:gd name="T70" fmla="*/ 490183 w 286977"/>
                <a:gd name="T71" fmla="*/ 670262 h 285393"/>
                <a:gd name="T72" fmla="*/ 475804 w 286977"/>
                <a:gd name="T73" fmla="*/ 946951 h 285393"/>
                <a:gd name="T74" fmla="*/ 461417 w 286977"/>
                <a:gd name="T75" fmla="*/ 670262 h 285393"/>
                <a:gd name="T76" fmla="*/ 363146 w 286977"/>
                <a:gd name="T77" fmla="*/ 751360 h 285393"/>
                <a:gd name="T78" fmla="*/ 351158 w 286977"/>
                <a:gd name="T79" fmla="*/ 745396 h 285393"/>
                <a:gd name="T80" fmla="*/ 145017 w 286977"/>
                <a:gd name="T81" fmla="*/ 629711 h 285393"/>
                <a:gd name="T82" fmla="*/ 28764 w 286977"/>
                <a:gd name="T83" fmla="*/ 932641 h 285393"/>
                <a:gd name="T84" fmla="*/ 0 w 286977"/>
                <a:gd name="T85" fmla="*/ 932641 h 285393"/>
                <a:gd name="T86" fmla="*/ 140217 w 286977"/>
                <a:gd name="T87" fmla="*/ 601085 h 285393"/>
                <a:gd name="T88" fmla="*/ 337978 w 286977"/>
                <a:gd name="T89" fmla="*/ 514027 h 285393"/>
                <a:gd name="T90" fmla="*/ 243293 w 286977"/>
                <a:gd name="T91" fmla="*/ 238524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latin typeface="Lato Light" panose="020F0502020204030203" pitchFamily="34" charset="0"/>
              </a:endParaRPr>
            </a:p>
          </p:txBody>
        </p:sp>
        <p:sp>
          <p:nvSpPr>
            <p:cNvPr id="31" name="Freeform 1048">
              <a:extLst>
                <a:ext uri="{FF2B5EF4-FFF2-40B4-BE49-F238E27FC236}">
                  <a16:creationId xmlns:a16="http://schemas.microsoft.com/office/drawing/2014/main" id="{D7B4DE12-33A8-AA4F-AFA1-30DBAB4B2646}"/>
                </a:ext>
              </a:extLst>
            </p:cNvPr>
            <p:cNvSpPr>
              <a:spLocks noChangeAspect="1" noChangeArrowheads="1"/>
            </p:cNvSpPr>
            <p:nvPr/>
          </p:nvSpPr>
          <p:spPr bwMode="auto">
            <a:xfrm>
              <a:off x="15363244" y="5001119"/>
              <a:ext cx="2165894" cy="2206508"/>
            </a:xfrm>
            <a:custGeom>
              <a:avLst/>
              <a:gdLst>
                <a:gd name="T0" fmla="*/ 771003 w 279041"/>
                <a:gd name="T1" fmla="*/ 851580 h 285396"/>
                <a:gd name="T2" fmla="*/ 755771 w 279041"/>
                <a:gd name="T3" fmla="*/ 946888 h 285396"/>
                <a:gd name="T4" fmla="*/ 740535 w 279041"/>
                <a:gd name="T5" fmla="*/ 851580 h 285396"/>
                <a:gd name="T6" fmla="*/ 178620 w 279041"/>
                <a:gd name="T7" fmla="*/ 837457 h 285396"/>
                <a:gd name="T8" fmla="*/ 194492 w 279041"/>
                <a:gd name="T9" fmla="*/ 932771 h 285396"/>
                <a:gd name="T10" fmla="*/ 163978 w 279041"/>
                <a:gd name="T11" fmla="*/ 932771 h 285396"/>
                <a:gd name="T12" fmla="*/ 178620 w 279041"/>
                <a:gd name="T13" fmla="*/ 837457 h 285396"/>
                <a:gd name="T14" fmla="*/ 364965 w 279041"/>
                <a:gd name="T15" fmla="*/ 597461 h 285396"/>
                <a:gd name="T16" fmla="*/ 464280 w 279041"/>
                <a:gd name="T17" fmla="*/ 815694 h 285396"/>
                <a:gd name="T18" fmla="*/ 565998 w 279041"/>
                <a:gd name="T19" fmla="*/ 597461 h 285396"/>
                <a:gd name="T20" fmla="*/ 464280 w 279041"/>
                <a:gd name="T21" fmla="*/ 622506 h 285396"/>
                <a:gd name="T22" fmla="*/ 561656 w 279041"/>
                <a:gd name="T23" fmla="*/ 260123 h 285396"/>
                <a:gd name="T24" fmla="*/ 278807 w 279041"/>
                <a:gd name="T25" fmla="*/ 294556 h 285396"/>
                <a:gd name="T26" fmla="*/ 464280 w 279041"/>
                <a:gd name="T27" fmla="*/ 595077 h 285396"/>
                <a:gd name="T28" fmla="*/ 650955 w 279041"/>
                <a:gd name="T29" fmla="*/ 289787 h 285396"/>
                <a:gd name="T30" fmla="*/ 464280 w 279041"/>
                <a:gd name="T31" fmla="*/ 29810 h 285396"/>
                <a:gd name="T32" fmla="*/ 210603 w 279041"/>
                <a:gd name="T33" fmla="*/ 666628 h 285396"/>
                <a:gd name="T34" fmla="*/ 338641 w 279041"/>
                <a:gd name="T35" fmla="*/ 590308 h 285396"/>
                <a:gd name="T36" fmla="*/ 241716 w 279041"/>
                <a:gd name="T37" fmla="*/ 355378 h 285396"/>
                <a:gd name="T38" fmla="*/ 265649 w 279041"/>
                <a:gd name="T39" fmla="*/ 259974 h 285396"/>
                <a:gd name="T40" fmla="*/ 455904 w 279041"/>
                <a:gd name="T41" fmla="*/ 262358 h 285396"/>
                <a:gd name="T42" fmla="*/ 677281 w 279041"/>
                <a:gd name="T43" fmla="*/ 276671 h 285396"/>
                <a:gd name="T44" fmla="*/ 589925 w 279041"/>
                <a:gd name="T45" fmla="*/ 578379 h 285396"/>
                <a:gd name="T46" fmla="*/ 662921 w 279041"/>
                <a:gd name="T47" fmla="*/ 657088 h 285396"/>
                <a:gd name="T48" fmla="*/ 787366 w 279041"/>
                <a:gd name="T49" fmla="*/ 397114 h 285396"/>
                <a:gd name="T50" fmla="*/ 464280 w 279041"/>
                <a:gd name="T51" fmla="*/ 0 h 285396"/>
                <a:gd name="T52" fmla="*/ 750273 w 279041"/>
                <a:gd name="T53" fmla="*/ 671401 h 285396"/>
                <a:gd name="T54" fmla="*/ 929760 w 279041"/>
                <a:gd name="T55" fmla="*/ 875320 h 285396"/>
                <a:gd name="T56" fmla="*/ 915403 w 279041"/>
                <a:gd name="T57" fmla="*/ 946872 h 285396"/>
                <a:gd name="T58" fmla="*/ 902241 w 279041"/>
                <a:gd name="T59" fmla="*/ 875320 h 285396"/>
                <a:gd name="T60" fmla="*/ 682065 w 279041"/>
                <a:gd name="T61" fmla="*/ 689286 h 285396"/>
                <a:gd name="T62" fmla="*/ 478646 w 279041"/>
                <a:gd name="T63" fmla="*/ 932566 h 285396"/>
                <a:gd name="T64" fmla="*/ 451120 w 279041"/>
                <a:gd name="T65" fmla="*/ 932566 h 285396"/>
                <a:gd name="T66" fmla="*/ 247698 w 279041"/>
                <a:gd name="T67" fmla="*/ 689286 h 285396"/>
                <a:gd name="T68" fmla="*/ 29922 w 279041"/>
                <a:gd name="T69" fmla="*/ 875320 h 285396"/>
                <a:gd name="T70" fmla="*/ 14369 w 279041"/>
                <a:gd name="T71" fmla="*/ 946872 h 285396"/>
                <a:gd name="T72" fmla="*/ 0 w 279041"/>
                <a:gd name="T73" fmla="*/ 875320 h 285396"/>
                <a:gd name="T74" fmla="*/ 179491 w 279041"/>
                <a:gd name="T75" fmla="*/ 671401 h 285396"/>
                <a:gd name="T76" fmla="*/ 464280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latin typeface="Lato Light" panose="020F0502020204030203" pitchFamily="34" charset="0"/>
              </a:endParaRPr>
            </a:p>
          </p:txBody>
        </p:sp>
      </p:grpSp>
      <p:grpSp>
        <p:nvGrpSpPr>
          <p:cNvPr id="35" name="Group 34">
            <a:extLst>
              <a:ext uri="{FF2B5EF4-FFF2-40B4-BE49-F238E27FC236}">
                <a16:creationId xmlns:a16="http://schemas.microsoft.com/office/drawing/2014/main" id="{D1D8B77B-AFD7-C347-A6F1-51E4666EFC51}"/>
              </a:ext>
            </a:extLst>
          </p:cNvPr>
          <p:cNvGrpSpPr/>
          <p:nvPr/>
        </p:nvGrpSpPr>
        <p:grpSpPr>
          <a:xfrm>
            <a:off x="6550329" y="1368239"/>
            <a:ext cx="2746010" cy="746019"/>
            <a:chOff x="13097482" y="2736478"/>
            <a:chExt cx="5492020" cy="1492037"/>
          </a:xfrm>
        </p:grpSpPr>
        <p:sp>
          <p:nvSpPr>
            <p:cNvPr id="32" name="Rounded Rectangular Callout 31">
              <a:extLst>
                <a:ext uri="{FF2B5EF4-FFF2-40B4-BE49-F238E27FC236}">
                  <a16:creationId xmlns:a16="http://schemas.microsoft.com/office/drawing/2014/main" id="{0248C2B0-10F5-AB42-B5F8-73ADDB0B8B32}"/>
                </a:ext>
              </a:extLst>
            </p:cNvPr>
            <p:cNvSpPr/>
            <p:nvPr/>
          </p:nvSpPr>
          <p:spPr>
            <a:xfrm>
              <a:off x="16220142" y="2736478"/>
              <a:ext cx="2369360" cy="1492037"/>
            </a:xfrm>
            <a:prstGeom prst="wedgeRoundRectCallout">
              <a:avLst>
                <a:gd name="adj1" fmla="val 8466"/>
                <a:gd name="adj2" fmla="val 7624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Rounded Rectangular Callout 32">
              <a:extLst>
                <a:ext uri="{FF2B5EF4-FFF2-40B4-BE49-F238E27FC236}">
                  <a16:creationId xmlns:a16="http://schemas.microsoft.com/office/drawing/2014/main" id="{BEEDD5CD-496B-374E-9B90-3E32A71B4A84}"/>
                </a:ext>
              </a:extLst>
            </p:cNvPr>
            <p:cNvSpPr/>
            <p:nvPr/>
          </p:nvSpPr>
          <p:spPr>
            <a:xfrm>
              <a:off x="13097482" y="2736478"/>
              <a:ext cx="2369360" cy="1492037"/>
            </a:xfrm>
            <a:prstGeom prst="wedgeRoundRectCallout">
              <a:avLst>
                <a:gd name="adj1" fmla="val -8901"/>
                <a:gd name="adj2" fmla="val 7777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34" name="Rounded Rectangular Callout 33">
            <a:extLst>
              <a:ext uri="{FF2B5EF4-FFF2-40B4-BE49-F238E27FC236}">
                <a16:creationId xmlns:a16="http://schemas.microsoft.com/office/drawing/2014/main" id="{20AAF0E3-1589-E440-BB59-718E0582F8BA}"/>
              </a:ext>
            </a:extLst>
          </p:cNvPr>
          <p:cNvSpPr/>
          <p:nvPr/>
        </p:nvSpPr>
        <p:spPr>
          <a:xfrm>
            <a:off x="7514630" y="496364"/>
            <a:ext cx="1184680" cy="746019"/>
          </a:xfrm>
          <a:prstGeom prst="wedgeRoundRectCallout">
            <a:avLst>
              <a:gd name="adj1" fmla="val -7936"/>
              <a:gd name="adj2" fmla="val 201879"/>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TextBox 36">
            <a:extLst>
              <a:ext uri="{FF2B5EF4-FFF2-40B4-BE49-F238E27FC236}">
                <a16:creationId xmlns:a16="http://schemas.microsoft.com/office/drawing/2014/main" id="{6DBA9CEE-471A-B341-8F3E-7C0AB1F7A741}"/>
              </a:ext>
            </a:extLst>
          </p:cNvPr>
          <p:cNvSpPr txBox="1"/>
          <p:nvPr/>
        </p:nvSpPr>
        <p:spPr>
          <a:xfrm>
            <a:off x="7716343" y="727669"/>
            <a:ext cx="853119"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10,000</a:t>
            </a:r>
          </a:p>
        </p:txBody>
      </p:sp>
      <p:sp>
        <p:nvSpPr>
          <p:cNvPr id="38" name="TextBox 37">
            <a:extLst>
              <a:ext uri="{FF2B5EF4-FFF2-40B4-BE49-F238E27FC236}">
                <a16:creationId xmlns:a16="http://schemas.microsoft.com/office/drawing/2014/main" id="{43B0B8EC-BFDE-864B-8362-CFAFC3F61DE7}"/>
              </a:ext>
            </a:extLst>
          </p:cNvPr>
          <p:cNvSpPr txBox="1"/>
          <p:nvPr/>
        </p:nvSpPr>
        <p:spPr>
          <a:xfrm>
            <a:off x="8327658" y="1570492"/>
            <a:ext cx="774571"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6,000</a:t>
            </a:r>
          </a:p>
        </p:txBody>
      </p:sp>
      <p:sp>
        <p:nvSpPr>
          <p:cNvPr id="39" name="TextBox 38">
            <a:extLst>
              <a:ext uri="{FF2B5EF4-FFF2-40B4-BE49-F238E27FC236}">
                <a16:creationId xmlns:a16="http://schemas.microsoft.com/office/drawing/2014/main" id="{6972A020-9706-5343-8FB8-6C0BE1BED899}"/>
              </a:ext>
            </a:extLst>
          </p:cNvPr>
          <p:cNvSpPr txBox="1"/>
          <p:nvPr/>
        </p:nvSpPr>
        <p:spPr>
          <a:xfrm>
            <a:off x="6766706" y="1570492"/>
            <a:ext cx="776175"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8,000</a:t>
            </a:r>
          </a:p>
        </p:txBody>
      </p:sp>
      <p:sp>
        <p:nvSpPr>
          <p:cNvPr id="40" name="TextBox 39">
            <a:extLst>
              <a:ext uri="{FF2B5EF4-FFF2-40B4-BE49-F238E27FC236}">
                <a16:creationId xmlns:a16="http://schemas.microsoft.com/office/drawing/2014/main" id="{471A971E-A6BD-2948-8256-2DFE1A3FE1C2}"/>
              </a:ext>
            </a:extLst>
          </p:cNvPr>
          <p:cNvSpPr txBox="1"/>
          <p:nvPr/>
        </p:nvSpPr>
        <p:spPr>
          <a:xfrm>
            <a:off x="9657657" y="696931"/>
            <a:ext cx="1824688" cy="648639"/>
          </a:xfrm>
          <a:prstGeom prst="rect">
            <a:avLst/>
          </a:prstGeom>
          <a:noFill/>
        </p:spPr>
        <p:txBody>
          <a:bodyPr wrap="square" lIns="45720" rtlCol="0" anchor="t" anchorCtr="0">
            <a:spAutoFit/>
          </a:bodyPr>
          <a:lstStyle/>
          <a:p>
            <a:pPr algn="r">
              <a:lnSpc>
                <a:spcPts val="1500"/>
              </a:lnSpc>
            </a:pPr>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a:t>
            </a:r>
          </a:p>
        </p:txBody>
      </p:sp>
      <p:sp>
        <p:nvSpPr>
          <p:cNvPr id="41" name="TextBox 40">
            <a:extLst>
              <a:ext uri="{FF2B5EF4-FFF2-40B4-BE49-F238E27FC236}">
                <a16:creationId xmlns:a16="http://schemas.microsoft.com/office/drawing/2014/main" id="{8515EE70-6F99-7948-9318-1984B3C415A6}"/>
              </a:ext>
            </a:extLst>
          </p:cNvPr>
          <p:cNvSpPr txBox="1"/>
          <p:nvPr/>
        </p:nvSpPr>
        <p:spPr>
          <a:xfrm>
            <a:off x="10629226" y="352228"/>
            <a:ext cx="853119" cy="338554"/>
          </a:xfrm>
          <a:prstGeom prst="rect">
            <a:avLst/>
          </a:prstGeom>
          <a:noFill/>
        </p:spPr>
        <p:txBody>
          <a:bodyPr wrap="none" rtlCol="0" anchor="t" anchorCtr="0">
            <a:spAutoFit/>
          </a:bodyPr>
          <a:lstStyle/>
          <a:p>
            <a:pPr algn="r"/>
            <a:r>
              <a:rPr lang="en-US" sz="1600" b="1" dirty="0">
                <a:solidFill>
                  <a:schemeClr val="tx2"/>
                </a:solidFill>
                <a:latin typeface="Poppins" pitchFamily="2" charset="77"/>
                <a:ea typeface="Lato Light" panose="020F0502020204030203" pitchFamily="34" charset="0"/>
                <a:cs typeface="Poppins" pitchFamily="2" charset="77"/>
              </a:rPr>
              <a:t>10,000</a:t>
            </a:r>
          </a:p>
        </p:txBody>
      </p:sp>
      <p:sp>
        <p:nvSpPr>
          <p:cNvPr id="42" name="TextBox 41">
            <a:extLst>
              <a:ext uri="{FF2B5EF4-FFF2-40B4-BE49-F238E27FC236}">
                <a16:creationId xmlns:a16="http://schemas.microsoft.com/office/drawing/2014/main" id="{7DAB9F6D-1195-B140-A6F4-5093FA299E6E}"/>
              </a:ext>
            </a:extLst>
          </p:cNvPr>
          <p:cNvSpPr txBox="1"/>
          <p:nvPr/>
        </p:nvSpPr>
        <p:spPr>
          <a:xfrm>
            <a:off x="9657657" y="1862879"/>
            <a:ext cx="1824688" cy="648639"/>
          </a:xfrm>
          <a:prstGeom prst="rect">
            <a:avLst/>
          </a:prstGeom>
          <a:noFill/>
        </p:spPr>
        <p:txBody>
          <a:bodyPr wrap="square" lIns="45720" rtlCol="0" anchor="t" anchorCtr="0">
            <a:spAutoFit/>
          </a:bodyPr>
          <a:lstStyle/>
          <a:p>
            <a:pPr algn="r">
              <a:lnSpc>
                <a:spcPts val="1500"/>
              </a:lnSpc>
            </a:pPr>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a:t>
            </a:r>
          </a:p>
        </p:txBody>
      </p:sp>
      <p:sp>
        <p:nvSpPr>
          <p:cNvPr id="43" name="TextBox 42">
            <a:extLst>
              <a:ext uri="{FF2B5EF4-FFF2-40B4-BE49-F238E27FC236}">
                <a16:creationId xmlns:a16="http://schemas.microsoft.com/office/drawing/2014/main" id="{14EABC53-4270-F146-9772-50424C0430B2}"/>
              </a:ext>
            </a:extLst>
          </p:cNvPr>
          <p:cNvSpPr txBox="1"/>
          <p:nvPr/>
        </p:nvSpPr>
        <p:spPr>
          <a:xfrm>
            <a:off x="10706170" y="1518176"/>
            <a:ext cx="776175" cy="338554"/>
          </a:xfrm>
          <a:prstGeom prst="rect">
            <a:avLst/>
          </a:prstGeom>
          <a:noFill/>
        </p:spPr>
        <p:txBody>
          <a:bodyPr wrap="none" rtlCol="0" anchor="t" anchorCtr="0">
            <a:spAutoFit/>
          </a:bodyPr>
          <a:lstStyle/>
          <a:p>
            <a:pPr algn="r"/>
            <a:r>
              <a:rPr lang="en-US" sz="1600" b="1" dirty="0">
                <a:solidFill>
                  <a:schemeClr val="tx2"/>
                </a:solidFill>
                <a:latin typeface="Poppins" pitchFamily="2" charset="77"/>
                <a:ea typeface="Lato Light" panose="020F0502020204030203" pitchFamily="34" charset="0"/>
                <a:cs typeface="Poppins" pitchFamily="2" charset="77"/>
              </a:rPr>
              <a:t>8,000</a:t>
            </a:r>
          </a:p>
        </p:txBody>
      </p:sp>
      <p:sp>
        <p:nvSpPr>
          <p:cNvPr id="44" name="TextBox 43">
            <a:extLst>
              <a:ext uri="{FF2B5EF4-FFF2-40B4-BE49-F238E27FC236}">
                <a16:creationId xmlns:a16="http://schemas.microsoft.com/office/drawing/2014/main" id="{A9B10941-F28A-584C-8618-1990FD2BB424}"/>
              </a:ext>
            </a:extLst>
          </p:cNvPr>
          <p:cNvSpPr txBox="1"/>
          <p:nvPr/>
        </p:nvSpPr>
        <p:spPr>
          <a:xfrm>
            <a:off x="9657657" y="3024116"/>
            <a:ext cx="1824688" cy="648639"/>
          </a:xfrm>
          <a:prstGeom prst="rect">
            <a:avLst/>
          </a:prstGeom>
          <a:noFill/>
        </p:spPr>
        <p:txBody>
          <a:bodyPr wrap="square" lIns="45720" rtlCol="0" anchor="t" anchorCtr="0">
            <a:spAutoFit/>
          </a:bodyPr>
          <a:lstStyle/>
          <a:p>
            <a:pPr algn="r">
              <a:lnSpc>
                <a:spcPts val="1500"/>
              </a:lnSpc>
            </a:pPr>
            <a:r>
              <a:rPr lang="en-US" sz="1000" dirty="0">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a:t>
            </a:r>
          </a:p>
        </p:txBody>
      </p:sp>
      <p:sp>
        <p:nvSpPr>
          <p:cNvPr id="45" name="TextBox 44">
            <a:extLst>
              <a:ext uri="{FF2B5EF4-FFF2-40B4-BE49-F238E27FC236}">
                <a16:creationId xmlns:a16="http://schemas.microsoft.com/office/drawing/2014/main" id="{BCC13FDD-8F18-184C-B408-B654034A2A08}"/>
              </a:ext>
            </a:extLst>
          </p:cNvPr>
          <p:cNvSpPr txBox="1"/>
          <p:nvPr/>
        </p:nvSpPr>
        <p:spPr>
          <a:xfrm>
            <a:off x="10707774" y="2679413"/>
            <a:ext cx="774571" cy="338554"/>
          </a:xfrm>
          <a:prstGeom prst="rect">
            <a:avLst/>
          </a:prstGeom>
          <a:noFill/>
        </p:spPr>
        <p:txBody>
          <a:bodyPr wrap="none" rtlCol="0" anchor="t" anchorCtr="0">
            <a:spAutoFit/>
          </a:bodyPr>
          <a:lstStyle/>
          <a:p>
            <a:pPr algn="r"/>
            <a:r>
              <a:rPr lang="en-US" sz="1600" b="1" dirty="0">
                <a:solidFill>
                  <a:schemeClr val="tx2"/>
                </a:solidFill>
                <a:latin typeface="Poppins" pitchFamily="2" charset="77"/>
                <a:ea typeface="Lato Light" panose="020F0502020204030203" pitchFamily="34" charset="0"/>
                <a:cs typeface="Poppins" pitchFamily="2" charset="77"/>
              </a:rPr>
              <a:t>6,000</a:t>
            </a:r>
          </a:p>
        </p:txBody>
      </p:sp>
    </p:spTree>
    <p:extLst>
      <p:ext uri="{BB962C8B-B14F-4D97-AF65-F5344CB8AC3E}">
        <p14:creationId xmlns:p14="http://schemas.microsoft.com/office/powerpoint/2010/main" val="319487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FA3EF-6C07-B04E-809C-42E1A7484883}"/>
              </a:ext>
            </a:extLst>
          </p:cNvPr>
          <p:cNvGrpSpPr/>
          <p:nvPr/>
        </p:nvGrpSpPr>
        <p:grpSpPr>
          <a:xfrm>
            <a:off x="762001" y="800397"/>
            <a:ext cx="4880718" cy="2415318"/>
            <a:chOff x="2027055" y="2813405"/>
            <a:chExt cx="20346537" cy="10068878"/>
          </a:xfrm>
          <a:solidFill>
            <a:schemeClr val="bg1">
              <a:lumMod val="95000"/>
            </a:schemeClr>
          </a:solidFill>
        </p:grpSpPr>
        <p:sp>
          <p:nvSpPr>
            <p:cNvPr id="2" name="Shape 2797">
              <a:extLst>
                <a:ext uri="{FF2B5EF4-FFF2-40B4-BE49-F238E27FC236}">
                  <a16:creationId xmlns:a16="http://schemas.microsoft.com/office/drawing/2014/main" id="{B4EE75D0-063C-8E42-9079-CB86F5DF16B1}"/>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 name="Shape 2798">
              <a:extLst>
                <a:ext uri="{FF2B5EF4-FFF2-40B4-BE49-F238E27FC236}">
                  <a16:creationId xmlns:a16="http://schemas.microsoft.com/office/drawing/2014/main" id="{A9C88EEE-7FD3-F340-9552-4DDE9C466A33}"/>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 name="Shape 2799">
              <a:extLst>
                <a:ext uri="{FF2B5EF4-FFF2-40B4-BE49-F238E27FC236}">
                  <a16:creationId xmlns:a16="http://schemas.microsoft.com/office/drawing/2014/main" id="{0BBC1985-0F29-3044-B310-C81C5E25E231}"/>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 name="Shape 2800">
              <a:extLst>
                <a:ext uri="{FF2B5EF4-FFF2-40B4-BE49-F238E27FC236}">
                  <a16:creationId xmlns:a16="http://schemas.microsoft.com/office/drawing/2014/main" id="{87F4DC87-7D63-4349-A42F-EDE236688F16}"/>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 name="Shape 2801">
              <a:extLst>
                <a:ext uri="{FF2B5EF4-FFF2-40B4-BE49-F238E27FC236}">
                  <a16:creationId xmlns:a16="http://schemas.microsoft.com/office/drawing/2014/main" id="{AF5304CF-8350-BE45-9C67-A80BC5DB4101}"/>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 name="Freeform 6">
              <a:extLst>
                <a:ext uri="{FF2B5EF4-FFF2-40B4-BE49-F238E27FC236}">
                  <a16:creationId xmlns:a16="http://schemas.microsoft.com/office/drawing/2014/main" id="{08C52C94-7791-6B4F-9B3A-44AC29AC0905}"/>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grpFill/>
            <a:ln w="12700" cap="flat">
              <a:noFill/>
              <a:miter lim="400000"/>
            </a:ln>
            <a:effectLst/>
          </p:spPr>
          <p:txBody>
            <a:bodyPr wrap="square" lIns="35719" tIns="35719" rIns="35719" bIns="35719" numCol="1" anchor="ctr">
              <a:noAutofit/>
            </a:bodyPr>
            <a:lstStyle/>
            <a:p>
              <a:pPr defTabSz="410780">
                <a:spcBef>
                  <a:spcPts val="703"/>
                </a:spcBef>
                <a:defRPr sz="2000">
                  <a:solidFill>
                    <a:srgbClr val="FFFFFF"/>
                  </a:solidFill>
                  <a:latin typeface="Avenir Light"/>
                  <a:ea typeface="Avenir Light"/>
                  <a:cs typeface="Avenir Light"/>
                  <a:sym typeface="Avenir Light"/>
                </a:defRPr>
              </a:pPr>
              <a:endParaRPr sz="1407"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9" name="TextBox 8">
            <a:extLst>
              <a:ext uri="{FF2B5EF4-FFF2-40B4-BE49-F238E27FC236}">
                <a16:creationId xmlns:a16="http://schemas.microsoft.com/office/drawing/2014/main" id="{481DEFDF-6E6A-C34E-BB72-D518CC2D8C15}"/>
              </a:ext>
            </a:extLst>
          </p:cNvPr>
          <p:cNvSpPr txBox="1"/>
          <p:nvPr/>
        </p:nvSpPr>
        <p:spPr>
          <a:xfrm>
            <a:off x="725425" y="295017"/>
            <a:ext cx="2259465" cy="338554"/>
          </a:xfrm>
          <a:prstGeom prst="rect">
            <a:avLst/>
          </a:prstGeom>
          <a:noFill/>
        </p:spPr>
        <p:txBody>
          <a:bodyPr wrap="none" rtlCol="0" anchor="ctr" anchorCtr="0">
            <a:spAutoFit/>
          </a:bodyPr>
          <a:lstStyle/>
          <a:p>
            <a:r>
              <a:rPr lang="en-US" sz="1600" b="1" dirty="0">
                <a:solidFill>
                  <a:schemeClr val="tx2">
                    <a:lumMod val="50000"/>
                  </a:schemeClr>
                </a:solidFill>
                <a:latin typeface="Arial Black" panose="020B0604020202020204" pitchFamily="34" charset="0"/>
                <a:ea typeface="League Spartan" charset="0"/>
                <a:cs typeface="Arial Black" panose="020B0604020202020204" pitchFamily="34" charset="0"/>
              </a:rPr>
              <a:t>YOUR TITLE HERE</a:t>
            </a:r>
          </a:p>
        </p:txBody>
      </p:sp>
      <p:sp>
        <p:nvSpPr>
          <p:cNvPr id="10" name="Shape 6506">
            <a:extLst>
              <a:ext uri="{FF2B5EF4-FFF2-40B4-BE49-F238E27FC236}">
                <a16:creationId xmlns:a16="http://schemas.microsoft.com/office/drawing/2014/main" id="{66F7600B-46AA-1B46-95A5-E6D5C85908AE}"/>
              </a:ext>
            </a:extLst>
          </p:cNvPr>
          <p:cNvSpPr/>
          <p:nvPr/>
        </p:nvSpPr>
        <p:spPr>
          <a:xfrm>
            <a:off x="1267244" y="1309221"/>
            <a:ext cx="175603" cy="257361"/>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2532" dirty="0">
              <a:latin typeface="Lato Light" panose="020F0502020204030203" pitchFamily="34" charset="0"/>
            </a:endParaRPr>
          </a:p>
        </p:txBody>
      </p:sp>
      <p:sp>
        <p:nvSpPr>
          <p:cNvPr id="11" name="Shape 6506">
            <a:extLst>
              <a:ext uri="{FF2B5EF4-FFF2-40B4-BE49-F238E27FC236}">
                <a16:creationId xmlns:a16="http://schemas.microsoft.com/office/drawing/2014/main" id="{5819C520-6E13-B644-947F-9179192BED5D}"/>
              </a:ext>
            </a:extLst>
          </p:cNvPr>
          <p:cNvSpPr/>
          <p:nvPr/>
        </p:nvSpPr>
        <p:spPr>
          <a:xfrm>
            <a:off x="2544796" y="700521"/>
            <a:ext cx="175603" cy="257361"/>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2532" dirty="0">
              <a:latin typeface="Lato Light" panose="020F0502020204030203" pitchFamily="34" charset="0"/>
            </a:endParaRPr>
          </a:p>
        </p:txBody>
      </p:sp>
      <p:sp>
        <p:nvSpPr>
          <p:cNvPr id="12" name="Shape 6506">
            <a:extLst>
              <a:ext uri="{FF2B5EF4-FFF2-40B4-BE49-F238E27FC236}">
                <a16:creationId xmlns:a16="http://schemas.microsoft.com/office/drawing/2014/main" id="{50D60A7E-D7DC-0F43-8C1B-AA3AF2674497}"/>
              </a:ext>
            </a:extLst>
          </p:cNvPr>
          <p:cNvSpPr/>
          <p:nvPr/>
        </p:nvSpPr>
        <p:spPr>
          <a:xfrm>
            <a:off x="3511854" y="1049721"/>
            <a:ext cx="175603" cy="257361"/>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2532" dirty="0">
              <a:latin typeface="Lato Light" panose="020F0502020204030203" pitchFamily="34" charset="0"/>
            </a:endParaRPr>
          </a:p>
        </p:txBody>
      </p:sp>
      <p:sp>
        <p:nvSpPr>
          <p:cNvPr id="13" name="Shape 6506">
            <a:extLst>
              <a:ext uri="{FF2B5EF4-FFF2-40B4-BE49-F238E27FC236}">
                <a16:creationId xmlns:a16="http://schemas.microsoft.com/office/drawing/2014/main" id="{B418219F-7469-C146-8257-67151BA8664D}"/>
              </a:ext>
            </a:extLst>
          </p:cNvPr>
          <p:cNvSpPr/>
          <p:nvPr/>
        </p:nvSpPr>
        <p:spPr>
          <a:xfrm>
            <a:off x="5168510" y="2542909"/>
            <a:ext cx="175603" cy="257361"/>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2532" dirty="0">
              <a:latin typeface="Lato Light" panose="020F0502020204030203" pitchFamily="34" charset="0"/>
            </a:endParaRPr>
          </a:p>
        </p:txBody>
      </p:sp>
      <p:sp>
        <p:nvSpPr>
          <p:cNvPr id="14" name="Shape 6506">
            <a:extLst>
              <a:ext uri="{FF2B5EF4-FFF2-40B4-BE49-F238E27FC236}">
                <a16:creationId xmlns:a16="http://schemas.microsoft.com/office/drawing/2014/main" id="{F2C61FF2-DEBA-0C49-A014-30684F621B88}"/>
              </a:ext>
            </a:extLst>
          </p:cNvPr>
          <p:cNvSpPr/>
          <p:nvPr/>
        </p:nvSpPr>
        <p:spPr>
          <a:xfrm>
            <a:off x="4357448" y="1392723"/>
            <a:ext cx="175603" cy="257361"/>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4C4C4C"/>
                </a:solidFill>
              </a:defRPr>
            </a:pPr>
            <a:endParaRPr sz="2532" dirty="0">
              <a:latin typeface="Lato Light" panose="020F0502020204030203" pitchFamily="34" charset="0"/>
            </a:endParaRPr>
          </a:p>
        </p:txBody>
      </p:sp>
      <p:sp>
        <p:nvSpPr>
          <p:cNvPr id="15" name="Shape 6506">
            <a:extLst>
              <a:ext uri="{FF2B5EF4-FFF2-40B4-BE49-F238E27FC236}">
                <a16:creationId xmlns:a16="http://schemas.microsoft.com/office/drawing/2014/main" id="{BCA41BB1-A76D-894A-AB2C-C76F0FAEC1A2}"/>
              </a:ext>
            </a:extLst>
          </p:cNvPr>
          <p:cNvSpPr/>
          <p:nvPr/>
        </p:nvSpPr>
        <p:spPr>
          <a:xfrm>
            <a:off x="3320009" y="1991907"/>
            <a:ext cx="175603" cy="257361"/>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4C4C4C"/>
                </a:solidFill>
              </a:defRPr>
            </a:pPr>
            <a:endParaRPr sz="2532" dirty="0">
              <a:latin typeface="Lato Light" panose="020F0502020204030203" pitchFamily="34" charset="0"/>
            </a:endParaRPr>
          </a:p>
        </p:txBody>
      </p:sp>
      <p:sp>
        <p:nvSpPr>
          <p:cNvPr id="16" name="Shape 6506">
            <a:extLst>
              <a:ext uri="{FF2B5EF4-FFF2-40B4-BE49-F238E27FC236}">
                <a16:creationId xmlns:a16="http://schemas.microsoft.com/office/drawing/2014/main" id="{0B006400-AA54-CE44-9F88-223A845ACDAB}"/>
              </a:ext>
            </a:extLst>
          </p:cNvPr>
          <p:cNvSpPr/>
          <p:nvPr/>
        </p:nvSpPr>
        <p:spPr>
          <a:xfrm>
            <a:off x="2058137" y="2293659"/>
            <a:ext cx="175603" cy="257361"/>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2532" dirty="0">
              <a:latin typeface="Lato Light" panose="020F0502020204030203" pitchFamily="34" charset="0"/>
            </a:endParaRPr>
          </a:p>
        </p:txBody>
      </p:sp>
      <p:sp>
        <p:nvSpPr>
          <p:cNvPr id="17" name="TextBox 16">
            <a:extLst>
              <a:ext uri="{FF2B5EF4-FFF2-40B4-BE49-F238E27FC236}">
                <a16:creationId xmlns:a16="http://schemas.microsoft.com/office/drawing/2014/main" id="{4C2C8946-2870-1C47-BBCF-A8ADE7733D84}"/>
              </a:ext>
            </a:extLst>
          </p:cNvPr>
          <p:cNvSpPr txBox="1"/>
          <p:nvPr/>
        </p:nvSpPr>
        <p:spPr>
          <a:xfrm>
            <a:off x="927741" y="1539473"/>
            <a:ext cx="852026" cy="431080"/>
          </a:xfrm>
          <a:prstGeom prst="rect">
            <a:avLst/>
          </a:prstGeom>
          <a:noFill/>
        </p:spPr>
        <p:txBody>
          <a:bodyPr wrap="square" rtlCol="0" anchor="ctr"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18" name="TextBox 17">
            <a:extLst>
              <a:ext uri="{FF2B5EF4-FFF2-40B4-BE49-F238E27FC236}">
                <a16:creationId xmlns:a16="http://schemas.microsoft.com/office/drawing/2014/main" id="{234E578A-08E5-FE4C-9B7B-81BBBDE6C6DA}"/>
              </a:ext>
            </a:extLst>
          </p:cNvPr>
          <p:cNvSpPr txBox="1"/>
          <p:nvPr/>
        </p:nvSpPr>
        <p:spPr>
          <a:xfrm>
            <a:off x="1719926" y="2503068"/>
            <a:ext cx="852026" cy="431080"/>
          </a:xfrm>
          <a:prstGeom prst="rect">
            <a:avLst/>
          </a:prstGeom>
          <a:noFill/>
        </p:spPr>
        <p:txBody>
          <a:bodyPr wrap="square" rtlCol="0" anchor="ctr"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19" name="TextBox 18">
            <a:extLst>
              <a:ext uri="{FF2B5EF4-FFF2-40B4-BE49-F238E27FC236}">
                <a16:creationId xmlns:a16="http://schemas.microsoft.com/office/drawing/2014/main" id="{23420A8F-6278-6942-AEF1-8ACEF962376A}"/>
              </a:ext>
            </a:extLst>
          </p:cNvPr>
          <p:cNvSpPr txBox="1"/>
          <p:nvPr/>
        </p:nvSpPr>
        <p:spPr>
          <a:xfrm>
            <a:off x="2204312" y="937176"/>
            <a:ext cx="852026" cy="431080"/>
          </a:xfrm>
          <a:prstGeom prst="rect">
            <a:avLst/>
          </a:prstGeom>
          <a:noFill/>
        </p:spPr>
        <p:txBody>
          <a:bodyPr wrap="square" rtlCol="0" anchor="ctr"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20" name="TextBox 19">
            <a:extLst>
              <a:ext uri="{FF2B5EF4-FFF2-40B4-BE49-F238E27FC236}">
                <a16:creationId xmlns:a16="http://schemas.microsoft.com/office/drawing/2014/main" id="{A3FDF634-29BC-594E-A99C-796D36B4BC24}"/>
              </a:ext>
            </a:extLst>
          </p:cNvPr>
          <p:cNvSpPr txBox="1"/>
          <p:nvPr/>
        </p:nvSpPr>
        <p:spPr>
          <a:xfrm>
            <a:off x="2981798" y="2216541"/>
            <a:ext cx="852026" cy="431080"/>
          </a:xfrm>
          <a:prstGeom prst="rect">
            <a:avLst/>
          </a:prstGeom>
          <a:noFill/>
        </p:spPr>
        <p:txBody>
          <a:bodyPr wrap="square" rtlCol="0" anchor="ctr"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21" name="TextBox 20">
            <a:extLst>
              <a:ext uri="{FF2B5EF4-FFF2-40B4-BE49-F238E27FC236}">
                <a16:creationId xmlns:a16="http://schemas.microsoft.com/office/drawing/2014/main" id="{958F8EA3-91D5-7449-B42C-D03ACE394E0F}"/>
              </a:ext>
            </a:extLst>
          </p:cNvPr>
          <p:cNvSpPr txBox="1"/>
          <p:nvPr/>
        </p:nvSpPr>
        <p:spPr>
          <a:xfrm>
            <a:off x="3171261" y="1272305"/>
            <a:ext cx="852026" cy="431080"/>
          </a:xfrm>
          <a:prstGeom prst="rect">
            <a:avLst/>
          </a:prstGeom>
          <a:noFill/>
        </p:spPr>
        <p:txBody>
          <a:bodyPr wrap="square" rtlCol="0" anchor="ctr"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22" name="TextBox 21">
            <a:extLst>
              <a:ext uri="{FF2B5EF4-FFF2-40B4-BE49-F238E27FC236}">
                <a16:creationId xmlns:a16="http://schemas.microsoft.com/office/drawing/2014/main" id="{D39B4847-DE68-F449-AB37-982F196C9EFA}"/>
              </a:ext>
            </a:extLst>
          </p:cNvPr>
          <p:cNvSpPr txBox="1"/>
          <p:nvPr/>
        </p:nvSpPr>
        <p:spPr>
          <a:xfrm>
            <a:off x="4019237" y="1639182"/>
            <a:ext cx="852026" cy="431080"/>
          </a:xfrm>
          <a:prstGeom prst="rect">
            <a:avLst/>
          </a:prstGeom>
          <a:noFill/>
        </p:spPr>
        <p:txBody>
          <a:bodyPr wrap="square" rtlCol="0" anchor="ctr"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23" name="TextBox 22">
            <a:extLst>
              <a:ext uri="{FF2B5EF4-FFF2-40B4-BE49-F238E27FC236}">
                <a16:creationId xmlns:a16="http://schemas.microsoft.com/office/drawing/2014/main" id="{682CE612-A6CA-9E41-8722-0E3ACA663CE3}"/>
              </a:ext>
            </a:extLst>
          </p:cNvPr>
          <p:cNvSpPr txBox="1"/>
          <p:nvPr/>
        </p:nvSpPr>
        <p:spPr>
          <a:xfrm>
            <a:off x="4827425" y="2798885"/>
            <a:ext cx="852026" cy="431080"/>
          </a:xfrm>
          <a:prstGeom prst="rect">
            <a:avLst/>
          </a:prstGeom>
          <a:noFill/>
        </p:spPr>
        <p:txBody>
          <a:bodyPr wrap="square" rtlCol="0" anchor="ctr"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24" name="Round Diagonal Corner Rectangle 23">
            <a:extLst>
              <a:ext uri="{FF2B5EF4-FFF2-40B4-BE49-F238E27FC236}">
                <a16:creationId xmlns:a16="http://schemas.microsoft.com/office/drawing/2014/main" id="{7CF56F25-683E-DE44-A60C-2CF31B0A8858}"/>
              </a:ext>
            </a:extLst>
          </p:cNvPr>
          <p:cNvSpPr/>
          <p:nvPr/>
        </p:nvSpPr>
        <p:spPr>
          <a:xfrm>
            <a:off x="763905" y="3458817"/>
            <a:ext cx="1093305" cy="1093305"/>
          </a:xfrm>
          <a:prstGeom prst="round2DiagRect">
            <a:avLst>
              <a:gd name="adj1" fmla="val 2193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Round Diagonal Corner Rectangle 24">
            <a:extLst>
              <a:ext uri="{FF2B5EF4-FFF2-40B4-BE49-F238E27FC236}">
                <a16:creationId xmlns:a16="http://schemas.microsoft.com/office/drawing/2014/main" id="{6FB88004-3F90-164B-AE63-7F856324E0FC}"/>
              </a:ext>
            </a:extLst>
          </p:cNvPr>
          <p:cNvSpPr/>
          <p:nvPr/>
        </p:nvSpPr>
        <p:spPr>
          <a:xfrm>
            <a:off x="2024927" y="3458817"/>
            <a:ext cx="1093305" cy="1093305"/>
          </a:xfrm>
          <a:prstGeom prst="round2DiagRect">
            <a:avLst>
              <a:gd name="adj1" fmla="val 2193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Round Diagonal Corner Rectangle 25">
            <a:extLst>
              <a:ext uri="{FF2B5EF4-FFF2-40B4-BE49-F238E27FC236}">
                <a16:creationId xmlns:a16="http://schemas.microsoft.com/office/drawing/2014/main" id="{A687EE49-E691-414A-8146-023A690A4EEE}"/>
              </a:ext>
            </a:extLst>
          </p:cNvPr>
          <p:cNvSpPr/>
          <p:nvPr/>
        </p:nvSpPr>
        <p:spPr>
          <a:xfrm>
            <a:off x="3287171" y="3458817"/>
            <a:ext cx="1093305" cy="1093305"/>
          </a:xfrm>
          <a:prstGeom prst="round2DiagRect">
            <a:avLst>
              <a:gd name="adj1" fmla="val 2193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Round Diagonal Corner Rectangle 26">
            <a:extLst>
              <a:ext uri="{FF2B5EF4-FFF2-40B4-BE49-F238E27FC236}">
                <a16:creationId xmlns:a16="http://schemas.microsoft.com/office/drawing/2014/main" id="{127C8360-A79F-4348-A991-2C2F57D5B7DB}"/>
              </a:ext>
            </a:extLst>
          </p:cNvPr>
          <p:cNvSpPr/>
          <p:nvPr/>
        </p:nvSpPr>
        <p:spPr>
          <a:xfrm>
            <a:off x="4549414" y="3458817"/>
            <a:ext cx="1093305" cy="1093305"/>
          </a:xfrm>
          <a:prstGeom prst="round2DiagRect">
            <a:avLst>
              <a:gd name="adj1" fmla="val 2193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TextBox 28">
            <a:extLst>
              <a:ext uri="{FF2B5EF4-FFF2-40B4-BE49-F238E27FC236}">
                <a16:creationId xmlns:a16="http://schemas.microsoft.com/office/drawing/2014/main" id="{ADDC2894-CB7F-6D4F-A566-686A476EB11F}"/>
              </a:ext>
            </a:extLst>
          </p:cNvPr>
          <p:cNvSpPr txBox="1"/>
          <p:nvPr/>
        </p:nvSpPr>
        <p:spPr>
          <a:xfrm>
            <a:off x="1008231" y="3574125"/>
            <a:ext cx="604654"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87%</a:t>
            </a:r>
          </a:p>
        </p:txBody>
      </p:sp>
      <p:sp>
        <p:nvSpPr>
          <p:cNvPr id="30" name="TextBox 29">
            <a:extLst>
              <a:ext uri="{FF2B5EF4-FFF2-40B4-BE49-F238E27FC236}">
                <a16:creationId xmlns:a16="http://schemas.microsoft.com/office/drawing/2014/main" id="{7F9144E0-C98D-3549-92C8-9870C4812EBE}"/>
              </a:ext>
            </a:extLst>
          </p:cNvPr>
          <p:cNvSpPr txBox="1"/>
          <p:nvPr/>
        </p:nvSpPr>
        <p:spPr>
          <a:xfrm>
            <a:off x="2262840" y="3574125"/>
            <a:ext cx="61747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36%</a:t>
            </a:r>
          </a:p>
        </p:txBody>
      </p:sp>
      <p:sp>
        <p:nvSpPr>
          <p:cNvPr id="31" name="TextBox 30">
            <a:extLst>
              <a:ext uri="{FF2B5EF4-FFF2-40B4-BE49-F238E27FC236}">
                <a16:creationId xmlns:a16="http://schemas.microsoft.com/office/drawing/2014/main" id="{EEB6D474-6342-9846-ADAA-BB90C5B8B689}"/>
              </a:ext>
            </a:extLst>
          </p:cNvPr>
          <p:cNvSpPr txBox="1"/>
          <p:nvPr/>
        </p:nvSpPr>
        <p:spPr>
          <a:xfrm>
            <a:off x="3524282" y="3574125"/>
            <a:ext cx="619080"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24%</a:t>
            </a:r>
          </a:p>
        </p:txBody>
      </p:sp>
      <p:sp>
        <p:nvSpPr>
          <p:cNvPr id="32" name="TextBox 31">
            <a:extLst>
              <a:ext uri="{FF2B5EF4-FFF2-40B4-BE49-F238E27FC236}">
                <a16:creationId xmlns:a16="http://schemas.microsoft.com/office/drawing/2014/main" id="{992AD75F-182E-FD46-B174-F5AF4891A5E7}"/>
              </a:ext>
            </a:extLst>
          </p:cNvPr>
          <p:cNvSpPr txBox="1"/>
          <p:nvPr/>
        </p:nvSpPr>
        <p:spPr>
          <a:xfrm>
            <a:off x="4809770" y="3574125"/>
            <a:ext cx="572593"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18%</a:t>
            </a:r>
          </a:p>
        </p:txBody>
      </p:sp>
      <p:sp>
        <p:nvSpPr>
          <p:cNvPr id="33" name="TextBox 32">
            <a:extLst>
              <a:ext uri="{FF2B5EF4-FFF2-40B4-BE49-F238E27FC236}">
                <a16:creationId xmlns:a16="http://schemas.microsoft.com/office/drawing/2014/main" id="{C78E9D62-60CD-2747-ABCA-5E5CFCD880CF}"/>
              </a:ext>
            </a:extLst>
          </p:cNvPr>
          <p:cNvSpPr txBox="1"/>
          <p:nvPr/>
        </p:nvSpPr>
        <p:spPr>
          <a:xfrm>
            <a:off x="884544" y="3907228"/>
            <a:ext cx="852026" cy="790153"/>
          </a:xfrm>
          <a:prstGeom prst="rect">
            <a:avLst/>
          </a:prstGeom>
          <a:noFill/>
        </p:spPr>
        <p:txBody>
          <a:bodyPr wrap="square" rtlCol="0" anchor="t" anchorCtr="0">
            <a:spAutoFit/>
          </a:bodyPr>
          <a:lstStyle/>
          <a:p>
            <a:pPr algn="ctr">
              <a:lnSpc>
                <a:spcPts val="1400"/>
              </a:lnSpc>
            </a:pPr>
            <a:r>
              <a:rPr lang="en-US" sz="9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Type your desired text here for more.</a:t>
            </a:r>
          </a:p>
        </p:txBody>
      </p:sp>
      <p:sp>
        <p:nvSpPr>
          <p:cNvPr id="34" name="TextBox 33">
            <a:extLst>
              <a:ext uri="{FF2B5EF4-FFF2-40B4-BE49-F238E27FC236}">
                <a16:creationId xmlns:a16="http://schemas.microsoft.com/office/drawing/2014/main" id="{C3A33A0D-BC32-D347-A551-363F21D9F0D7}"/>
              </a:ext>
            </a:extLst>
          </p:cNvPr>
          <p:cNvSpPr txBox="1"/>
          <p:nvPr/>
        </p:nvSpPr>
        <p:spPr>
          <a:xfrm>
            <a:off x="2145565" y="3907228"/>
            <a:ext cx="852026" cy="790153"/>
          </a:xfrm>
          <a:prstGeom prst="rect">
            <a:avLst/>
          </a:prstGeom>
          <a:noFill/>
        </p:spPr>
        <p:txBody>
          <a:bodyPr wrap="square" rtlCol="0" anchor="t" anchorCtr="0">
            <a:spAutoFit/>
          </a:bodyPr>
          <a:lstStyle/>
          <a:p>
            <a:pPr algn="ctr">
              <a:lnSpc>
                <a:spcPts val="1400"/>
              </a:lnSpc>
            </a:pPr>
            <a:r>
              <a:rPr lang="en-US" sz="9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Type your desired text here for more.</a:t>
            </a:r>
          </a:p>
        </p:txBody>
      </p:sp>
      <p:sp>
        <p:nvSpPr>
          <p:cNvPr id="35" name="TextBox 34">
            <a:extLst>
              <a:ext uri="{FF2B5EF4-FFF2-40B4-BE49-F238E27FC236}">
                <a16:creationId xmlns:a16="http://schemas.microsoft.com/office/drawing/2014/main" id="{CAD74225-3B28-4743-AB58-DB53D10810F6}"/>
              </a:ext>
            </a:extLst>
          </p:cNvPr>
          <p:cNvSpPr txBox="1"/>
          <p:nvPr/>
        </p:nvSpPr>
        <p:spPr>
          <a:xfrm>
            <a:off x="3407809" y="3907228"/>
            <a:ext cx="852026" cy="790153"/>
          </a:xfrm>
          <a:prstGeom prst="rect">
            <a:avLst/>
          </a:prstGeom>
          <a:noFill/>
        </p:spPr>
        <p:txBody>
          <a:bodyPr wrap="square" rtlCol="0" anchor="t" anchorCtr="0">
            <a:spAutoFit/>
          </a:bodyPr>
          <a:lstStyle/>
          <a:p>
            <a:pPr algn="ctr">
              <a:lnSpc>
                <a:spcPts val="1400"/>
              </a:lnSpc>
            </a:pPr>
            <a:r>
              <a:rPr lang="en-US" sz="9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Type your desired text here for more.</a:t>
            </a:r>
          </a:p>
        </p:txBody>
      </p:sp>
      <p:sp>
        <p:nvSpPr>
          <p:cNvPr id="36" name="TextBox 35">
            <a:extLst>
              <a:ext uri="{FF2B5EF4-FFF2-40B4-BE49-F238E27FC236}">
                <a16:creationId xmlns:a16="http://schemas.microsoft.com/office/drawing/2014/main" id="{848F3D95-E0F9-CF4A-9340-7F7027E34529}"/>
              </a:ext>
            </a:extLst>
          </p:cNvPr>
          <p:cNvSpPr txBox="1"/>
          <p:nvPr/>
        </p:nvSpPr>
        <p:spPr>
          <a:xfrm>
            <a:off x="4670053" y="3907228"/>
            <a:ext cx="852026" cy="790153"/>
          </a:xfrm>
          <a:prstGeom prst="rect">
            <a:avLst/>
          </a:prstGeom>
          <a:noFill/>
        </p:spPr>
        <p:txBody>
          <a:bodyPr wrap="square" rtlCol="0" anchor="t" anchorCtr="0">
            <a:spAutoFit/>
          </a:bodyPr>
          <a:lstStyle/>
          <a:p>
            <a:pPr algn="ctr">
              <a:lnSpc>
                <a:spcPts val="1400"/>
              </a:lnSpc>
            </a:pPr>
            <a:r>
              <a:rPr lang="en-US" sz="9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Type your desired text here for more.</a:t>
            </a:r>
          </a:p>
        </p:txBody>
      </p:sp>
      <p:sp>
        <p:nvSpPr>
          <p:cNvPr id="37" name="TextBox 36">
            <a:extLst>
              <a:ext uri="{FF2B5EF4-FFF2-40B4-BE49-F238E27FC236}">
                <a16:creationId xmlns:a16="http://schemas.microsoft.com/office/drawing/2014/main" id="{5FDFA3DD-FC10-AF48-8A9B-192881EDCE41}"/>
              </a:ext>
            </a:extLst>
          </p:cNvPr>
          <p:cNvSpPr txBox="1"/>
          <p:nvPr/>
        </p:nvSpPr>
        <p:spPr>
          <a:xfrm>
            <a:off x="5955442" y="295017"/>
            <a:ext cx="2259465" cy="338554"/>
          </a:xfrm>
          <a:prstGeom prst="rect">
            <a:avLst/>
          </a:prstGeom>
          <a:noFill/>
        </p:spPr>
        <p:txBody>
          <a:bodyPr wrap="none" rtlCol="0" anchor="ctr" anchorCtr="0">
            <a:spAutoFit/>
          </a:bodyPr>
          <a:lstStyle/>
          <a:p>
            <a:r>
              <a:rPr lang="en-US" sz="1600" b="1" dirty="0">
                <a:solidFill>
                  <a:schemeClr val="tx2">
                    <a:lumMod val="50000"/>
                  </a:schemeClr>
                </a:solidFill>
                <a:latin typeface="Arial Black" panose="020B0604020202020204" pitchFamily="34" charset="0"/>
                <a:ea typeface="League Spartan" charset="0"/>
                <a:cs typeface="Arial Black" panose="020B0604020202020204" pitchFamily="34" charset="0"/>
              </a:rPr>
              <a:t>YOUR TITLE HERE</a:t>
            </a:r>
          </a:p>
        </p:txBody>
      </p:sp>
      <p:graphicFrame>
        <p:nvGraphicFramePr>
          <p:cNvPr id="38" name="Chart 37">
            <a:extLst>
              <a:ext uri="{FF2B5EF4-FFF2-40B4-BE49-F238E27FC236}">
                <a16:creationId xmlns:a16="http://schemas.microsoft.com/office/drawing/2014/main" id="{ABB679F5-4BE4-A341-9FBA-7D869DC53874}"/>
              </a:ext>
            </a:extLst>
          </p:cNvPr>
          <p:cNvGraphicFramePr/>
          <p:nvPr/>
        </p:nvGraphicFramePr>
        <p:xfrm>
          <a:off x="7059140" y="681004"/>
          <a:ext cx="2110585" cy="1396504"/>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A7596B67-0A8B-B644-8BEA-F0636F4B203C}"/>
              </a:ext>
            </a:extLst>
          </p:cNvPr>
          <p:cNvSpPr txBox="1"/>
          <p:nvPr/>
        </p:nvSpPr>
        <p:spPr>
          <a:xfrm>
            <a:off x="5955442" y="1138996"/>
            <a:ext cx="1028473" cy="405945"/>
          </a:xfrm>
          <a:prstGeom prst="rect">
            <a:avLst/>
          </a:prstGeom>
          <a:noFill/>
        </p:spPr>
        <p:txBody>
          <a:bodyPr wrap="square" rtlCol="0" anchor="t" anchorCtr="0">
            <a:spAutoFit/>
          </a:bodyPr>
          <a:lstStyle/>
          <a:p>
            <a:pP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a:t>
            </a:r>
          </a:p>
        </p:txBody>
      </p:sp>
      <p:sp>
        <p:nvSpPr>
          <p:cNvPr id="40" name="TextBox 39">
            <a:extLst>
              <a:ext uri="{FF2B5EF4-FFF2-40B4-BE49-F238E27FC236}">
                <a16:creationId xmlns:a16="http://schemas.microsoft.com/office/drawing/2014/main" id="{7BA56270-D151-AF49-9033-4DB9D9A4FFD6}"/>
              </a:ext>
            </a:extLst>
          </p:cNvPr>
          <p:cNvSpPr txBox="1"/>
          <p:nvPr/>
        </p:nvSpPr>
        <p:spPr>
          <a:xfrm>
            <a:off x="5955442" y="1708712"/>
            <a:ext cx="1028473" cy="405945"/>
          </a:xfrm>
          <a:prstGeom prst="rect">
            <a:avLst/>
          </a:prstGeom>
          <a:noFill/>
        </p:spPr>
        <p:txBody>
          <a:bodyPr wrap="square" rtlCol="0" anchor="t" anchorCtr="0">
            <a:spAutoFit/>
          </a:bodyPr>
          <a:lstStyle/>
          <a:p>
            <a:pP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a:t>
            </a:r>
          </a:p>
        </p:txBody>
      </p:sp>
      <p:sp>
        <p:nvSpPr>
          <p:cNvPr id="42" name="TextBox 41">
            <a:extLst>
              <a:ext uri="{FF2B5EF4-FFF2-40B4-BE49-F238E27FC236}">
                <a16:creationId xmlns:a16="http://schemas.microsoft.com/office/drawing/2014/main" id="{9FA86C89-AD47-1E4C-9EE3-29FB28BF4358}"/>
              </a:ext>
            </a:extLst>
          </p:cNvPr>
          <p:cNvSpPr txBox="1"/>
          <p:nvPr/>
        </p:nvSpPr>
        <p:spPr>
          <a:xfrm>
            <a:off x="5955442" y="2292399"/>
            <a:ext cx="2259465" cy="338554"/>
          </a:xfrm>
          <a:prstGeom prst="rect">
            <a:avLst/>
          </a:prstGeom>
          <a:noFill/>
        </p:spPr>
        <p:txBody>
          <a:bodyPr wrap="none" rtlCol="0" anchor="ctr" anchorCtr="0">
            <a:spAutoFit/>
          </a:bodyPr>
          <a:lstStyle/>
          <a:p>
            <a:r>
              <a:rPr lang="en-US" sz="1600" b="1" dirty="0">
                <a:solidFill>
                  <a:schemeClr val="tx2">
                    <a:lumMod val="50000"/>
                  </a:schemeClr>
                </a:solidFill>
                <a:latin typeface="Arial Black" panose="020B0604020202020204" pitchFamily="34" charset="0"/>
                <a:ea typeface="League Spartan" charset="0"/>
                <a:cs typeface="Arial Black" panose="020B0604020202020204" pitchFamily="34" charset="0"/>
              </a:rPr>
              <a:t>YOUR TITLE HERE</a:t>
            </a:r>
          </a:p>
        </p:txBody>
      </p:sp>
      <p:sp>
        <p:nvSpPr>
          <p:cNvPr id="43" name="TextBox 42">
            <a:extLst>
              <a:ext uri="{FF2B5EF4-FFF2-40B4-BE49-F238E27FC236}">
                <a16:creationId xmlns:a16="http://schemas.microsoft.com/office/drawing/2014/main" id="{2AE570B5-2C98-FC41-B913-8EF5964C30BF}"/>
              </a:ext>
            </a:extLst>
          </p:cNvPr>
          <p:cNvSpPr txBox="1"/>
          <p:nvPr/>
        </p:nvSpPr>
        <p:spPr>
          <a:xfrm>
            <a:off x="5955442" y="2632448"/>
            <a:ext cx="3214282" cy="251544"/>
          </a:xfrm>
          <a:prstGeom prst="rect">
            <a:avLst/>
          </a:prstGeom>
          <a:noFill/>
        </p:spPr>
        <p:txBody>
          <a:bodyPr wrap="square" rtlCol="0" anchor="t" anchorCtr="0">
            <a:spAutoFit/>
          </a:bodyPr>
          <a:lstStyle/>
          <a:p>
            <a:pPr>
              <a:lnSpc>
                <a:spcPts val="1400"/>
              </a:lnSpc>
            </a:pPr>
            <a:r>
              <a:rPr lang="en-US" sz="900" dirty="0">
                <a:latin typeface="Lato Light" panose="020F0502020204030203" pitchFamily="34" charset="0"/>
                <a:ea typeface="Lato Light" panose="020F0502020204030203" pitchFamily="34" charset="0"/>
                <a:cs typeface="Lato Light" panose="020F0502020204030203" pitchFamily="34" charset="0"/>
              </a:rPr>
              <a:t>Type your desired text here for more.</a:t>
            </a:r>
          </a:p>
        </p:txBody>
      </p:sp>
      <p:sp>
        <p:nvSpPr>
          <p:cNvPr id="44" name="TextBox 43">
            <a:extLst>
              <a:ext uri="{FF2B5EF4-FFF2-40B4-BE49-F238E27FC236}">
                <a16:creationId xmlns:a16="http://schemas.microsoft.com/office/drawing/2014/main" id="{B5DEC280-0D6F-3F43-9CA9-2BDE8F556EFE}"/>
              </a:ext>
            </a:extLst>
          </p:cNvPr>
          <p:cNvSpPr txBox="1"/>
          <p:nvPr/>
        </p:nvSpPr>
        <p:spPr>
          <a:xfrm>
            <a:off x="5955442" y="724406"/>
            <a:ext cx="1028473" cy="369332"/>
          </a:xfrm>
          <a:prstGeom prst="rect">
            <a:avLst/>
          </a:prstGeom>
          <a:noFill/>
        </p:spPr>
        <p:txBody>
          <a:bodyPr wrap="square" rtlCol="0" anchor="t" anchorCtr="0">
            <a:spAutoFit/>
          </a:bodyPr>
          <a:lstStyle/>
          <a:p>
            <a:r>
              <a:rPr lang="en-US" sz="900" dirty="0">
                <a:latin typeface="Lato Light" panose="020F0502020204030203" pitchFamily="34" charset="0"/>
                <a:ea typeface="Lato Light" panose="020F0502020204030203" pitchFamily="34" charset="0"/>
                <a:cs typeface="Lato Light" panose="020F0502020204030203" pitchFamily="34" charset="0"/>
              </a:rPr>
              <a:t>Type your desired</a:t>
            </a:r>
          </a:p>
        </p:txBody>
      </p:sp>
      <p:graphicFrame>
        <p:nvGraphicFramePr>
          <p:cNvPr id="45" name="Chart 44">
            <a:extLst>
              <a:ext uri="{FF2B5EF4-FFF2-40B4-BE49-F238E27FC236}">
                <a16:creationId xmlns:a16="http://schemas.microsoft.com/office/drawing/2014/main" id="{8C3BEE22-BAFE-074E-8F52-77622F62011B}"/>
              </a:ext>
            </a:extLst>
          </p:cNvPr>
          <p:cNvGraphicFramePr/>
          <p:nvPr/>
        </p:nvGraphicFramePr>
        <p:xfrm>
          <a:off x="5986797" y="2925304"/>
          <a:ext cx="3182928" cy="1703672"/>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C3C44BEC-13FD-DE41-B80A-A046995D10F5}"/>
              </a:ext>
            </a:extLst>
          </p:cNvPr>
          <p:cNvSpPr txBox="1"/>
          <p:nvPr/>
        </p:nvSpPr>
        <p:spPr>
          <a:xfrm>
            <a:off x="9382052" y="295017"/>
            <a:ext cx="2259465" cy="338554"/>
          </a:xfrm>
          <a:prstGeom prst="rect">
            <a:avLst/>
          </a:prstGeom>
          <a:noFill/>
        </p:spPr>
        <p:txBody>
          <a:bodyPr wrap="none" rtlCol="0" anchor="ctr" anchorCtr="0">
            <a:spAutoFit/>
          </a:bodyPr>
          <a:lstStyle/>
          <a:p>
            <a:r>
              <a:rPr lang="en-US" sz="1600" b="1" dirty="0">
                <a:solidFill>
                  <a:schemeClr val="tx2">
                    <a:lumMod val="50000"/>
                  </a:schemeClr>
                </a:solidFill>
                <a:latin typeface="Arial Black" panose="020B0604020202020204" pitchFamily="34" charset="0"/>
                <a:ea typeface="League Spartan" charset="0"/>
                <a:cs typeface="Arial Black" panose="020B0604020202020204" pitchFamily="34" charset="0"/>
              </a:rPr>
              <a:t>YOUR TITLE HERE</a:t>
            </a:r>
          </a:p>
        </p:txBody>
      </p:sp>
      <p:sp>
        <p:nvSpPr>
          <p:cNvPr id="47" name="TextBox 46">
            <a:extLst>
              <a:ext uri="{FF2B5EF4-FFF2-40B4-BE49-F238E27FC236}">
                <a16:creationId xmlns:a16="http://schemas.microsoft.com/office/drawing/2014/main" id="{C41AA945-14CB-E540-9190-ED9784B7D9B1}"/>
              </a:ext>
            </a:extLst>
          </p:cNvPr>
          <p:cNvSpPr txBox="1"/>
          <p:nvPr/>
        </p:nvSpPr>
        <p:spPr>
          <a:xfrm>
            <a:off x="9382052" y="991133"/>
            <a:ext cx="2104095" cy="405945"/>
          </a:xfrm>
          <a:prstGeom prst="rect">
            <a:avLst/>
          </a:prstGeom>
          <a:noFill/>
        </p:spPr>
        <p:txBody>
          <a:bodyPr wrap="square" rtlCol="0" anchor="t" anchorCtr="0">
            <a:spAutoFit/>
          </a:bodyPr>
          <a:lstStyle/>
          <a:p>
            <a:pP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 information.</a:t>
            </a:r>
          </a:p>
        </p:txBody>
      </p:sp>
      <p:sp>
        <p:nvSpPr>
          <p:cNvPr id="48" name="TextBox 47">
            <a:extLst>
              <a:ext uri="{FF2B5EF4-FFF2-40B4-BE49-F238E27FC236}">
                <a16:creationId xmlns:a16="http://schemas.microsoft.com/office/drawing/2014/main" id="{EEB9ADB1-5B3B-844C-BFAB-4E6496252C7E}"/>
              </a:ext>
            </a:extLst>
          </p:cNvPr>
          <p:cNvSpPr txBox="1"/>
          <p:nvPr/>
        </p:nvSpPr>
        <p:spPr>
          <a:xfrm>
            <a:off x="9382052" y="724406"/>
            <a:ext cx="1258518" cy="431080"/>
          </a:xfrm>
          <a:prstGeom prst="rect">
            <a:avLst/>
          </a:prstGeom>
          <a:noFill/>
        </p:spPr>
        <p:txBody>
          <a:bodyPr wrap="square" rtlCol="0" anchor="t" anchorCtr="0">
            <a:spAutoFit/>
          </a:bodyPr>
          <a:lstStyle/>
          <a:p>
            <a:pPr>
              <a:lnSpc>
                <a:spcPts val="1400"/>
              </a:lnSpc>
            </a:pPr>
            <a:r>
              <a:rPr lang="en-US" sz="900" dirty="0">
                <a:latin typeface="Lato Light" panose="020F0502020204030203" pitchFamily="34" charset="0"/>
                <a:ea typeface="Lato Light" panose="020F0502020204030203" pitchFamily="34" charset="0"/>
                <a:cs typeface="Lato Light" panose="020F0502020204030203" pitchFamily="34" charset="0"/>
              </a:rPr>
              <a:t>Type your desired text</a:t>
            </a:r>
          </a:p>
        </p:txBody>
      </p:sp>
      <p:graphicFrame>
        <p:nvGraphicFramePr>
          <p:cNvPr id="50" name="Chart 49">
            <a:extLst>
              <a:ext uri="{FF2B5EF4-FFF2-40B4-BE49-F238E27FC236}">
                <a16:creationId xmlns:a16="http://schemas.microsoft.com/office/drawing/2014/main" id="{CE41896E-ED36-9E43-B3AC-D36144483720}"/>
              </a:ext>
            </a:extLst>
          </p:cNvPr>
          <p:cNvGraphicFramePr/>
          <p:nvPr/>
        </p:nvGraphicFramePr>
        <p:xfrm>
          <a:off x="9387836" y="1518308"/>
          <a:ext cx="2060653" cy="3126710"/>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1B6D8512-9726-A341-80BC-ADD72451B1DB}"/>
              </a:ext>
            </a:extLst>
          </p:cNvPr>
          <p:cNvSpPr txBox="1"/>
          <p:nvPr/>
        </p:nvSpPr>
        <p:spPr>
          <a:xfrm>
            <a:off x="725425" y="4873327"/>
            <a:ext cx="2259465" cy="338554"/>
          </a:xfrm>
          <a:prstGeom prst="rect">
            <a:avLst/>
          </a:prstGeom>
          <a:noFill/>
        </p:spPr>
        <p:txBody>
          <a:bodyPr wrap="none" rtlCol="0" anchor="ctr" anchorCtr="0">
            <a:spAutoFit/>
          </a:bodyPr>
          <a:lstStyle/>
          <a:p>
            <a:r>
              <a:rPr lang="en-US" sz="1600" b="1" dirty="0">
                <a:solidFill>
                  <a:schemeClr val="tx2">
                    <a:lumMod val="50000"/>
                  </a:schemeClr>
                </a:solidFill>
                <a:latin typeface="Arial Black" panose="020B0604020202020204" pitchFamily="34" charset="0"/>
                <a:ea typeface="League Spartan" charset="0"/>
                <a:cs typeface="Arial Black" panose="020B0604020202020204" pitchFamily="34" charset="0"/>
              </a:rPr>
              <a:t>YOUR TITLE HERE</a:t>
            </a:r>
          </a:p>
        </p:txBody>
      </p:sp>
      <p:sp>
        <p:nvSpPr>
          <p:cNvPr id="52" name="TextBox 51">
            <a:extLst>
              <a:ext uri="{FF2B5EF4-FFF2-40B4-BE49-F238E27FC236}">
                <a16:creationId xmlns:a16="http://schemas.microsoft.com/office/drawing/2014/main" id="{19FA9D86-0368-7D40-A788-02CEAE9E7084}"/>
              </a:ext>
            </a:extLst>
          </p:cNvPr>
          <p:cNvSpPr txBox="1"/>
          <p:nvPr/>
        </p:nvSpPr>
        <p:spPr>
          <a:xfrm>
            <a:off x="727719" y="5563893"/>
            <a:ext cx="1769986" cy="405945"/>
          </a:xfrm>
          <a:prstGeom prst="rect">
            <a:avLst/>
          </a:prstGeom>
          <a:noFill/>
        </p:spPr>
        <p:txBody>
          <a:bodyPr wrap="square" rtlCol="0" anchor="t" anchorCtr="0">
            <a:spAutoFit/>
          </a:bodyPr>
          <a:lstStyle/>
          <a:p>
            <a:pP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 information.</a:t>
            </a:r>
          </a:p>
        </p:txBody>
      </p:sp>
      <p:sp>
        <p:nvSpPr>
          <p:cNvPr id="53" name="TextBox 52">
            <a:extLst>
              <a:ext uri="{FF2B5EF4-FFF2-40B4-BE49-F238E27FC236}">
                <a16:creationId xmlns:a16="http://schemas.microsoft.com/office/drawing/2014/main" id="{614CD72E-4D8B-A746-851F-8CA39748117E}"/>
              </a:ext>
            </a:extLst>
          </p:cNvPr>
          <p:cNvSpPr txBox="1"/>
          <p:nvPr/>
        </p:nvSpPr>
        <p:spPr>
          <a:xfrm>
            <a:off x="727719" y="5297166"/>
            <a:ext cx="1258518" cy="431080"/>
          </a:xfrm>
          <a:prstGeom prst="rect">
            <a:avLst/>
          </a:prstGeom>
          <a:noFill/>
        </p:spPr>
        <p:txBody>
          <a:bodyPr wrap="square" rtlCol="0" anchor="t" anchorCtr="0">
            <a:spAutoFit/>
          </a:bodyPr>
          <a:lstStyle/>
          <a:p>
            <a:pPr>
              <a:lnSpc>
                <a:spcPts val="1400"/>
              </a:lnSpc>
            </a:pPr>
            <a:r>
              <a:rPr lang="en-US" sz="900" dirty="0">
                <a:latin typeface="Lato Light" panose="020F0502020204030203" pitchFamily="34" charset="0"/>
                <a:ea typeface="Lato Light" panose="020F0502020204030203" pitchFamily="34" charset="0"/>
                <a:cs typeface="Lato Light" panose="020F0502020204030203" pitchFamily="34" charset="0"/>
              </a:rPr>
              <a:t>Type your desired text</a:t>
            </a:r>
          </a:p>
        </p:txBody>
      </p:sp>
      <p:graphicFrame>
        <p:nvGraphicFramePr>
          <p:cNvPr id="54" name="Chart 53">
            <a:extLst>
              <a:ext uri="{FF2B5EF4-FFF2-40B4-BE49-F238E27FC236}">
                <a16:creationId xmlns:a16="http://schemas.microsoft.com/office/drawing/2014/main" id="{0A19189E-D095-F246-836F-08024C6525E0}"/>
              </a:ext>
            </a:extLst>
          </p:cNvPr>
          <p:cNvGraphicFramePr/>
          <p:nvPr/>
        </p:nvGraphicFramePr>
        <p:xfrm>
          <a:off x="3475422" y="4892530"/>
          <a:ext cx="1269161" cy="11535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a16="http://schemas.microsoft.com/office/drawing/2014/main" id="{2FA9888D-F14F-924B-BF3F-563367560B23}"/>
              </a:ext>
            </a:extLst>
          </p:cNvPr>
          <p:cNvGraphicFramePr/>
          <p:nvPr/>
        </p:nvGraphicFramePr>
        <p:xfrm>
          <a:off x="5289417" y="4892530"/>
          <a:ext cx="1269161" cy="11535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6" name="Chart 55">
            <a:extLst>
              <a:ext uri="{FF2B5EF4-FFF2-40B4-BE49-F238E27FC236}">
                <a16:creationId xmlns:a16="http://schemas.microsoft.com/office/drawing/2014/main" id="{A7F23FB0-BEF6-9348-B370-03219D76CFFF}"/>
              </a:ext>
            </a:extLst>
          </p:cNvPr>
          <p:cNvGraphicFramePr/>
          <p:nvPr/>
        </p:nvGraphicFramePr>
        <p:xfrm>
          <a:off x="7101400" y="4892530"/>
          <a:ext cx="1269161" cy="11535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7" name="Chart 56">
            <a:extLst>
              <a:ext uri="{FF2B5EF4-FFF2-40B4-BE49-F238E27FC236}">
                <a16:creationId xmlns:a16="http://schemas.microsoft.com/office/drawing/2014/main" id="{FBFD5941-0D01-6B43-90F4-AB8B25E40E90}"/>
              </a:ext>
            </a:extLst>
          </p:cNvPr>
          <p:cNvGraphicFramePr/>
          <p:nvPr/>
        </p:nvGraphicFramePr>
        <p:xfrm>
          <a:off x="8913383" y="4892530"/>
          <a:ext cx="1269161" cy="1153591"/>
        </p:xfrm>
        <a:graphic>
          <a:graphicData uri="http://schemas.openxmlformats.org/drawingml/2006/chart">
            <c:chart xmlns:c="http://schemas.openxmlformats.org/drawingml/2006/chart" xmlns:r="http://schemas.openxmlformats.org/officeDocument/2006/relationships" r:id="rId8"/>
          </a:graphicData>
        </a:graphic>
      </p:graphicFrame>
      <p:sp>
        <p:nvSpPr>
          <p:cNvPr id="58" name="TextBox 57">
            <a:extLst>
              <a:ext uri="{FF2B5EF4-FFF2-40B4-BE49-F238E27FC236}">
                <a16:creationId xmlns:a16="http://schemas.microsoft.com/office/drawing/2014/main" id="{FA7F8378-8F59-4640-8E7E-2AFE9C03DB56}"/>
              </a:ext>
            </a:extLst>
          </p:cNvPr>
          <p:cNvSpPr txBox="1"/>
          <p:nvPr/>
        </p:nvSpPr>
        <p:spPr>
          <a:xfrm>
            <a:off x="3242138" y="6142290"/>
            <a:ext cx="1672462" cy="405945"/>
          </a:xfrm>
          <a:prstGeom prst="rect">
            <a:avLst/>
          </a:prstGeom>
          <a:noFill/>
        </p:spPr>
        <p:txBody>
          <a:bodyPr wrap="square" rtlCol="0" anchor="t" anchorCtr="0">
            <a:spAutoFit/>
          </a:bodyPr>
          <a:lstStyle/>
          <a:p>
            <a:pPr algn="ct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 information here as well.</a:t>
            </a:r>
          </a:p>
        </p:txBody>
      </p:sp>
      <p:sp>
        <p:nvSpPr>
          <p:cNvPr id="59" name="TextBox 58">
            <a:extLst>
              <a:ext uri="{FF2B5EF4-FFF2-40B4-BE49-F238E27FC236}">
                <a16:creationId xmlns:a16="http://schemas.microsoft.com/office/drawing/2014/main" id="{C1F6A4D3-ECC8-ED4F-95E2-2A9C42152CB3}"/>
              </a:ext>
            </a:extLst>
          </p:cNvPr>
          <p:cNvSpPr txBox="1"/>
          <p:nvPr/>
        </p:nvSpPr>
        <p:spPr>
          <a:xfrm>
            <a:off x="5087767" y="6142290"/>
            <a:ext cx="1672462" cy="405945"/>
          </a:xfrm>
          <a:prstGeom prst="rect">
            <a:avLst/>
          </a:prstGeom>
          <a:noFill/>
        </p:spPr>
        <p:txBody>
          <a:bodyPr wrap="square" rtlCol="0" anchor="t" anchorCtr="0">
            <a:spAutoFit/>
          </a:bodyPr>
          <a:lstStyle/>
          <a:p>
            <a:pPr algn="ct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 information here as well.</a:t>
            </a:r>
          </a:p>
        </p:txBody>
      </p:sp>
      <p:sp>
        <p:nvSpPr>
          <p:cNvPr id="60" name="TextBox 59">
            <a:extLst>
              <a:ext uri="{FF2B5EF4-FFF2-40B4-BE49-F238E27FC236}">
                <a16:creationId xmlns:a16="http://schemas.microsoft.com/office/drawing/2014/main" id="{31712B89-9B63-D649-9F63-46A16D099692}"/>
              </a:ext>
            </a:extLst>
          </p:cNvPr>
          <p:cNvSpPr txBox="1"/>
          <p:nvPr/>
        </p:nvSpPr>
        <p:spPr>
          <a:xfrm>
            <a:off x="6899750" y="6142290"/>
            <a:ext cx="1672462" cy="405945"/>
          </a:xfrm>
          <a:prstGeom prst="rect">
            <a:avLst/>
          </a:prstGeom>
          <a:noFill/>
        </p:spPr>
        <p:txBody>
          <a:bodyPr wrap="square" rtlCol="0" anchor="t" anchorCtr="0">
            <a:spAutoFit/>
          </a:bodyPr>
          <a:lstStyle/>
          <a:p>
            <a:pPr algn="ct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 information here as well.</a:t>
            </a:r>
          </a:p>
        </p:txBody>
      </p:sp>
      <p:sp>
        <p:nvSpPr>
          <p:cNvPr id="61" name="TextBox 60">
            <a:extLst>
              <a:ext uri="{FF2B5EF4-FFF2-40B4-BE49-F238E27FC236}">
                <a16:creationId xmlns:a16="http://schemas.microsoft.com/office/drawing/2014/main" id="{00910A61-845F-BC40-B604-AE13255A8FC2}"/>
              </a:ext>
            </a:extLst>
          </p:cNvPr>
          <p:cNvSpPr txBox="1"/>
          <p:nvPr/>
        </p:nvSpPr>
        <p:spPr>
          <a:xfrm>
            <a:off x="8711733" y="6142290"/>
            <a:ext cx="1672462" cy="405945"/>
          </a:xfrm>
          <a:prstGeom prst="rect">
            <a:avLst/>
          </a:prstGeom>
          <a:noFill/>
        </p:spPr>
        <p:txBody>
          <a:bodyPr wrap="square" rtlCol="0" anchor="t" anchorCtr="0">
            <a:spAutoFit/>
          </a:bodyPr>
          <a:lstStyle/>
          <a:p>
            <a:pPr algn="ctr">
              <a:lnSpc>
                <a:spcPts val="1250"/>
              </a:lnSpc>
            </a:pPr>
            <a:r>
              <a:rPr lang="en-US" sz="800" dirty="0">
                <a:latin typeface="Lato Light" panose="020F0502020204030203" pitchFamily="34" charset="0"/>
                <a:ea typeface="Lato Light" panose="020F0502020204030203" pitchFamily="34" charset="0"/>
                <a:cs typeface="Lato Light" panose="020F0502020204030203" pitchFamily="34" charset="0"/>
              </a:rPr>
              <a:t>Type your desired text here for more information here as well.</a:t>
            </a:r>
          </a:p>
        </p:txBody>
      </p:sp>
    </p:spTree>
    <p:extLst>
      <p:ext uri="{BB962C8B-B14F-4D97-AF65-F5344CB8AC3E}">
        <p14:creationId xmlns:p14="http://schemas.microsoft.com/office/powerpoint/2010/main" val="279103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36E9F-099F-6E49-8413-5352C763CACD}"/>
              </a:ext>
            </a:extLst>
          </p:cNvPr>
          <p:cNvSpPr txBox="1"/>
          <p:nvPr/>
        </p:nvSpPr>
        <p:spPr>
          <a:xfrm>
            <a:off x="3965875" y="306186"/>
            <a:ext cx="4260269" cy="553998"/>
          </a:xfrm>
          <a:prstGeom prst="rect">
            <a:avLst/>
          </a:prstGeom>
          <a:noFill/>
        </p:spPr>
        <p:txBody>
          <a:bodyPr wrap="none" rtlCol="0">
            <a:spAutoFit/>
          </a:bodyPr>
          <a:lstStyle/>
          <a:p>
            <a:pPr algn="ctr"/>
            <a:r>
              <a:rPr lang="en-US" sz="3000" b="1" dirty="0">
                <a:solidFill>
                  <a:schemeClr val="tx2">
                    <a:lumMod val="50000"/>
                  </a:schemeClr>
                </a:solidFill>
                <a:latin typeface="Arial Black" panose="020B0604020202020204" pitchFamily="34" charset="0"/>
                <a:cs typeface="Arial Black" panose="020B0604020202020204" pitchFamily="34" charset="0"/>
              </a:rPr>
              <a:t>DASHBOARD SLIDE</a:t>
            </a:r>
          </a:p>
        </p:txBody>
      </p:sp>
      <p:sp>
        <p:nvSpPr>
          <p:cNvPr id="4" name="TextBox 3">
            <a:extLst>
              <a:ext uri="{FF2B5EF4-FFF2-40B4-BE49-F238E27FC236}">
                <a16:creationId xmlns:a16="http://schemas.microsoft.com/office/drawing/2014/main" id="{E333F3FF-B79E-BE40-B783-ADB5618202DD}"/>
              </a:ext>
            </a:extLst>
          </p:cNvPr>
          <p:cNvSpPr txBox="1"/>
          <p:nvPr/>
        </p:nvSpPr>
        <p:spPr>
          <a:xfrm>
            <a:off x="4813438" y="787593"/>
            <a:ext cx="2565126"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2" name="Rectangle 1">
            <a:extLst>
              <a:ext uri="{FF2B5EF4-FFF2-40B4-BE49-F238E27FC236}">
                <a16:creationId xmlns:a16="http://schemas.microsoft.com/office/drawing/2014/main" id="{E262FF1D-F7EE-174E-8F1F-8970480BF702}"/>
              </a:ext>
            </a:extLst>
          </p:cNvPr>
          <p:cNvSpPr/>
          <p:nvPr/>
        </p:nvSpPr>
        <p:spPr>
          <a:xfrm>
            <a:off x="762000" y="1257107"/>
            <a:ext cx="4357688" cy="2349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ectangle 4">
            <a:extLst>
              <a:ext uri="{FF2B5EF4-FFF2-40B4-BE49-F238E27FC236}">
                <a16:creationId xmlns:a16="http://schemas.microsoft.com/office/drawing/2014/main" id="{1B9EF0F6-9A52-D149-AA60-164F75A37422}"/>
              </a:ext>
            </a:extLst>
          </p:cNvPr>
          <p:cNvSpPr/>
          <p:nvPr/>
        </p:nvSpPr>
        <p:spPr>
          <a:xfrm>
            <a:off x="762000" y="3720714"/>
            <a:ext cx="4357688" cy="23496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ectangle 5">
            <a:extLst>
              <a:ext uri="{FF2B5EF4-FFF2-40B4-BE49-F238E27FC236}">
                <a16:creationId xmlns:a16="http://schemas.microsoft.com/office/drawing/2014/main" id="{1D62573D-EDBB-E84E-9782-09E0B2F508C0}"/>
              </a:ext>
            </a:extLst>
          </p:cNvPr>
          <p:cNvSpPr/>
          <p:nvPr/>
        </p:nvSpPr>
        <p:spPr>
          <a:xfrm>
            <a:off x="5228828" y="3720714"/>
            <a:ext cx="3407968" cy="2349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ectangle 6">
            <a:extLst>
              <a:ext uri="{FF2B5EF4-FFF2-40B4-BE49-F238E27FC236}">
                <a16:creationId xmlns:a16="http://schemas.microsoft.com/office/drawing/2014/main" id="{59CF35BA-084D-4949-A2A0-2E6687ECA264}"/>
              </a:ext>
            </a:extLst>
          </p:cNvPr>
          <p:cNvSpPr/>
          <p:nvPr/>
        </p:nvSpPr>
        <p:spPr>
          <a:xfrm>
            <a:off x="8745936" y="3720714"/>
            <a:ext cx="2684065" cy="23496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ectangle 7">
            <a:extLst>
              <a:ext uri="{FF2B5EF4-FFF2-40B4-BE49-F238E27FC236}">
                <a16:creationId xmlns:a16="http://schemas.microsoft.com/office/drawing/2014/main" id="{FE8DFC47-E1E0-7D4E-BB1E-FFB84E9F9DDF}"/>
              </a:ext>
            </a:extLst>
          </p:cNvPr>
          <p:cNvSpPr/>
          <p:nvPr/>
        </p:nvSpPr>
        <p:spPr>
          <a:xfrm>
            <a:off x="8745936" y="1257107"/>
            <a:ext cx="2684065" cy="2349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Rectangle 8">
            <a:extLst>
              <a:ext uri="{FF2B5EF4-FFF2-40B4-BE49-F238E27FC236}">
                <a16:creationId xmlns:a16="http://schemas.microsoft.com/office/drawing/2014/main" id="{8222752D-BB13-8942-87E1-7A07B28965FC}"/>
              </a:ext>
            </a:extLst>
          </p:cNvPr>
          <p:cNvSpPr/>
          <p:nvPr/>
        </p:nvSpPr>
        <p:spPr>
          <a:xfrm>
            <a:off x="5228828" y="1257107"/>
            <a:ext cx="1649414" cy="2349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ectangle 9">
            <a:extLst>
              <a:ext uri="{FF2B5EF4-FFF2-40B4-BE49-F238E27FC236}">
                <a16:creationId xmlns:a16="http://schemas.microsoft.com/office/drawing/2014/main" id="{9E5D03F1-A122-E44B-AD4B-39BC92875066}"/>
              </a:ext>
            </a:extLst>
          </p:cNvPr>
          <p:cNvSpPr/>
          <p:nvPr/>
        </p:nvSpPr>
        <p:spPr>
          <a:xfrm>
            <a:off x="6987382" y="1257107"/>
            <a:ext cx="1649414" cy="2349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TextBox 10">
            <a:extLst>
              <a:ext uri="{FF2B5EF4-FFF2-40B4-BE49-F238E27FC236}">
                <a16:creationId xmlns:a16="http://schemas.microsoft.com/office/drawing/2014/main" id="{53924CEB-4D7D-F241-8D0D-F765FB62291C}"/>
              </a:ext>
            </a:extLst>
          </p:cNvPr>
          <p:cNvSpPr txBox="1"/>
          <p:nvPr/>
        </p:nvSpPr>
        <p:spPr>
          <a:xfrm>
            <a:off x="949130" y="1398743"/>
            <a:ext cx="1125629"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VISITORS</a:t>
            </a:r>
          </a:p>
        </p:txBody>
      </p:sp>
      <p:sp>
        <p:nvSpPr>
          <p:cNvPr id="12" name="TextBox 11">
            <a:extLst>
              <a:ext uri="{FF2B5EF4-FFF2-40B4-BE49-F238E27FC236}">
                <a16:creationId xmlns:a16="http://schemas.microsoft.com/office/drawing/2014/main" id="{9F619023-99B5-D048-963C-2919297AAD8E}"/>
              </a:ext>
            </a:extLst>
          </p:cNvPr>
          <p:cNvSpPr txBox="1"/>
          <p:nvPr/>
        </p:nvSpPr>
        <p:spPr>
          <a:xfrm>
            <a:off x="5385273" y="1398743"/>
            <a:ext cx="1394934"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COMMENTS</a:t>
            </a:r>
          </a:p>
        </p:txBody>
      </p:sp>
      <p:sp>
        <p:nvSpPr>
          <p:cNvPr id="13" name="TextBox 12">
            <a:extLst>
              <a:ext uri="{FF2B5EF4-FFF2-40B4-BE49-F238E27FC236}">
                <a16:creationId xmlns:a16="http://schemas.microsoft.com/office/drawing/2014/main" id="{7F2E6090-CD6F-E849-9E28-E64715761747}"/>
              </a:ext>
            </a:extLst>
          </p:cNvPr>
          <p:cNvSpPr txBox="1"/>
          <p:nvPr/>
        </p:nvSpPr>
        <p:spPr>
          <a:xfrm>
            <a:off x="7144801" y="1398743"/>
            <a:ext cx="825867"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USERS</a:t>
            </a:r>
          </a:p>
        </p:txBody>
      </p:sp>
      <p:sp>
        <p:nvSpPr>
          <p:cNvPr id="14" name="TextBox 13">
            <a:extLst>
              <a:ext uri="{FF2B5EF4-FFF2-40B4-BE49-F238E27FC236}">
                <a16:creationId xmlns:a16="http://schemas.microsoft.com/office/drawing/2014/main" id="{EE644C53-6D18-3B45-8ACC-5347164E1A9E}"/>
              </a:ext>
            </a:extLst>
          </p:cNvPr>
          <p:cNvSpPr txBox="1"/>
          <p:nvPr/>
        </p:nvSpPr>
        <p:spPr>
          <a:xfrm>
            <a:off x="8932037" y="1398743"/>
            <a:ext cx="692818"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FILES</a:t>
            </a:r>
          </a:p>
        </p:txBody>
      </p:sp>
      <p:sp>
        <p:nvSpPr>
          <p:cNvPr id="15" name="TextBox 14">
            <a:extLst>
              <a:ext uri="{FF2B5EF4-FFF2-40B4-BE49-F238E27FC236}">
                <a16:creationId xmlns:a16="http://schemas.microsoft.com/office/drawing/2014/main" id="{2A06BBD3-F9C8-734D-8310-8E4C9DE456CA}"/>
              </a:ext>
            </a:extLst>
          </p:cNvPr>
          <p:cNvSpPr txBox="1"/>
          <p:nvPr/>
        </p:nvSpPr>
        <p:spPr>
          <a:xfrm>
            <a:off x="949130" y="3855303"/>
            <a:ext cx="1438214"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PAGE VIEWS</a:t>
            </a:r>
          </a:p>
        </p:txBody>
      </p:sp>
      <p:sp>
        <p:nvSpPr>
          <p:cNvPr id="16" name="TextBox 15">
            <a:extLst>
              <a:ext uri="{FF2B5EF4-FFF2-40B4-BE49-F238E27FC236}">
                <a16:creationId xmlns:a16="http://schemas.microsoft.com/office/drawing/2014/main" id="{5305061A-C390-384E-93A0-F3265B686A2B}"/>
              </a:ext>
            </a:extLst>
          </p:cNvPr>
          <p:cNvSpPr txBox="1"/>
          <p:nvPr/>
        </p:nvSpPr>
        <p:spPr>
          <a:xfrm>
            <a:off x="5385273" y="3855302"/>
            <a:ext cx="926857"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CLICKS</a:t>
            </a:r>
          </a:p>
        </p:txBody>
      </p:sp>
      <p:sp>
        <p:nvSpPr>
          <p:cNvPr id="17" name="TextBox 16">
            <a:extLst>
              <a:ext uri="{FF2B5EF4-FFF2-40B4-BE49-F238E27FC236}">
                <a16:creationId xmlns:a16="http://schemas.microsoft.com/office/drawing/2014/main" id="{131A941F-9678-8040-AB77-60477D433B5F}"/>
              </a:ext>
            </a:extLst>
          </p:cNvPr>
          <p:cNvSpPr txBox="1"/>
          <p:nvPr/>
        </p:nvSpPr>
        <p:spPr>
          <a:xfrm>
            <a:off x="8932037" y="3855302"/>
            <a:ext cx="1096775"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REVENUE</a:t>
            </a:r>
          </a:p>
        </p:txBody>
      </p:sp>
      <p:graphicFrame>
        <p:nvGraphicFramePr>
          <p:cNvPr id="18" name="Chart 17">
            <a:extLst>
              <a:ext uri="{FF2B5EF4-FFF2-40B4-BE49-F238E27FC236}">
                <a16:creationId xmlns:a16="http://schemas.microsoft.com/office/drawing/2014/main" id="{52FE741A-DBEC-4E45-A216-F00F2125BE90}"/>
              </a:ext>
            </a:extLst>
          </p:cNvPr>
          <p:cNvGraphicFramePr/>
          <p:nvPr>
            <p:extLst>
              <p:ext uri="{D42A27DB-BD31-4B8C-83A1-F6EECF244321}">
                <p14:modId xmlns:p14="http://schemas.microsoft.com/office/powerpoint/2010/main" val="3838631796"/>
              </p:ext>
            </p:extLst>
          </p:nvPr>
        </p:nvGraphicFramePr>
        <p:xfrm>
          <a:off x="949130" y="1777906"/>
          <a:ext cx="4018158" cy="1714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68AA83EE-2B9C-5249-9F15-FCC7A54F3FD0}"/>
              </a:ext>
            </a:extLst>
          </p:cNvPr>
          <p:cNvGraphicFramePr/>
          <p:nvPr>
            <p:extLst>
              <p:ext uri="{D42A27DB-BD31-4B8C-83A1-F6EECF244321}">
                <p14:modId xmlns:p14="http://schemas.microsoft.com/office/powerpoint/2010/main" val="457769699"/>
              </p:ext>
            </p:extLst>
          </p:nvPr>
        </p:nvGraphicFramePr>
        <p:xfrm>
          <a:off x="949130" y="4328445"/>
          <a:ext cx="4018158" cy="1612738"/>
        </p:xfrm>
        <a:graphic>
          <a:graphicData uri="http://schemas.openxmlformats.org/drawingml/2006/chart">
            <c:chart xmlns:c="http://schemas.openxmlformats.org/drawingml/2006/chart" xmlns:r="http://schemas.openxmlformats.org/officeDocument/2006/relationships" r:id="rId3"/>
          </a:graphicData>
        </a:graphic>
      </p:graphicFrame>
      <p:sp>
        <p:nvSpPr>
          <p:cNvPr id="20" name="Freeform 950">
            <a:extLst>
              <a:ext uri="{FF2B5EF4-FFF2-40B4-BE49-F238E27FC236}">
                <a16:creationId xmlns:a16="http://schemas.microsoft.com/office/drawing/2014/main" id="{F9FE1841-152B-0945-BE3A-A44AB859C478}"/>
              </a:ext>
            </a:extLst>
          </p:cNvPr>
          <p:cNvSpPr>
            <a:spLocks noChangeAspect="1" noChangeArrowheads="1"/>
          </p:cNvSpPr>
          <p:nvPr/>
        </p:nvSpPr>
        <p:spPr bwMode="auto">
          <a:xfrm>
            <a:off x="5632662" y="1977728"/>
            <a:ext cx="926675" cy="926675"/>
          </a:xfrm>
          <a:custGeom>
            <a:avLst/>
            <a:gdLst>
              <a:gd name="T0" fmla="*/ 453156 w 291740"/>
              <a:gd name="T1" fmla="*/ 739626 h 291739"/>
              <a:gd name="T2" fmla="*/ 453156 w 291740"/>
              <a:gd name="T3" fmla="*/ 759565 h 291739"/>
              <a:gd name="T4" fmla="*/ 432446 w 291740"/>
              <a:gd name="T5" fmla="*/ 759565 h 291739"/>
              <a:gd name="T6" fmla="*/ 432446 w 291740"/>
              <a:gd name="T7" fmla="*/ 739626 h 291739"/>
              <a:gd name="T8" fmla="*/ 178662 w 291740"/>
              <a:gd name="T9" fmla="*/ 739626 h 291739"/>
              <a:gd name="T10" fmla="*/ 178662 w 291740"/>
              <a:gd name="T11" fmla="*/ 759565 h 291739"/>
              <a:gd name="T12" fmla="*/ 157955 w 291740"/>
              <a:gd name="T13" fmla="*/ 759565 h 291739"/>
              <a:gd name="T14" fmla="*/ 157955 w 291740"/>
              <a:gd name="T15" fmla="*/ 739626 h 291739"/>
              <a:gd name="T16" fmla="*/ 320778 w 291740"/>
              <a:gd name="T17" fmla="*/ 748960 h 291739"/>
              <a:gd name="T18" fmla="*/ 290326 w 291740"/>
              <a:gd name="T19" fmla="*/ 748960 h 291739"/>
              <a:gd name="T20" fmla="*/ 75543 w 291740"/>
              <a:gd name="T21" fmla="*/ 435290 h 291739"/>
              <a:gd name="T22" fmla="*/ 29974 w 291740"/>
              <a:gd name="T23" fmla="*/ 799829 h 291739"/>
              <a:gd name="T24" fmla="*/ 377724 w 291740"/>
              <a:gd name="T25" fmla="*/ 845399 h 291739"/>
              <a:gd name="T26" fmla="*/ 583971 w 291740"/>
              <a:gd name="T27" fmla="*/ 929338 h 291739"/>
              <a:gd name="T28" fmla="*/ 504828 w 291740"/>
              <a:gd name="T29" fmla="*/ 567194 h 291739"/>
              <a:gd name="T30" fmla="*/ 249417 w 291740"/>
              <a:gd name="T31" fmla="*/ 683514 h 291739"/>
              <a:gd name="T32" fmla="*/ 233825 w 291740"/>
              <a:gd name="T33" fmla="*/ 683514 h 291739"/>
              <a:gd name="T34" fmla="*/ 226630 w 291740"/>
              <a:gd name="T35" fmla="*/ 435290 h 291739"/>
              <a:gd name="T36" fmla="*/ 362817 w 291740"/>
              <a:gd name="T37" fmla="*/ 406468 h 291739"/>
              <a:gd name="T38" fmla="*/ 711422 w 291740"/>
              <a:gd name="T39" fmla="*/ 421086 h 291739"/>
              <a:gd name="T40" fmla="*/ 362817 w 291740"/>
              <a:gd name="T41" fmla="*/ 436927 h 291739"/>
              <a:gd name="T42" fmla="*/ 362817 w 291740"/>
              <a:gd name="T43" fmla="*/ 406468 h 291739"/>
              <a:gd name="T44" fmla="*/ 834177 w 291740"/>
              <a:gd name="T45" fmla="*/ 269219 h 291739"/>
              <a:gd name="T46" fmla="*/ 834177 w 291740"/>
              <a:gd name="T47" fmla="*/ 299625 h 291739"/>
              <a:gd name="T48" fmla="*/ 538429 w 291740"/>
              <a:gd name="T49" fmla="*/ 284419 h 291739"/>
              <a:gd name="T50" fmla="*/ 362541 w 291740"/>
              <a:gd name="T51" fmla="*/ 269219 h 291739"/>
              <a:gd name="T52" fmla="*/ 468626 w 291740"/>
              <a:gd name="T53" fmla="*/ 284419 h 291739"/>
              <a:gd name="T54" fmla="*/ 362541 w 291740"/>
              <a:gd name="T55" fmla="*/ 299625 h 291739"/>
              <a:gd name="T56" fmla="*/ 362541 w 291740"/>
              <a:gd name="T57" fmla="*/ 269219 h 291739"/>
              <a:gd name="T58" fmla="*/ 834082 w 291740"/>
              <a:gd name="T59" fmla="*/ 131964 h 291739"/>
              <a:gd name="T60" fmla="*/ 834082 w 291740"/>
              <a:gd name="T61" fmla="*/ 162378 h 291739"/>
              <a:gd name="T62" fmla="*/ 712621 w 291740"/>
              <a:gd name="T63" fmla="*/ 147175 h 291739"/>
              <a:gd name="T64" fmla="*/ 362699 w 291740"/>
              <a:gd name="T65" fmla="*/ 131964 h 291739"/>
              <a:gd name="T66" fmla="*/ 642813 w 291740"/>
              <a:gd name="T67" fmla="*/ 147175 h 291739"/>
              <a:gd name="T68" fmla="*/ 362699 w 291740"/>
              <a:gd name="T69" fmla="*/ 162378 h 291739"/>
              <a:gd name="T70" fmla="*/ 362699 w 291740"/>
              <a:gd name="T71" fmla="*/ 131964 h 291739"/>
              <a:gd name="T72" fmla="*/ 270999 w 291740"/>
              <a:gd name="T73" fmla="*/ 41978 h 291739"/>
              <a:gd name="T74" fmla="*/ 256609 w 291740"/>
              <a:gd name="T75" fmla="*/ 645140 h 291739"/>
              <a:gd name="T76" fmla="*/ 504828 w 291740"/>
              <a:gd name="T77" fmla="*/ 537219 h 291739"/>
              <a:gd name="T78" fmla="*/ 926912 w 291740"/>
              <a:gd name="T79" fmla="*/ 524026 h 291739"/>
              <a:gd name="T80" fmla="*/ 940105 w 291740"/>
              <a:gd name="T81" fmla="*/ 74351 h 291739"/>
              <a:gd name="T82" fmla="*/ 894540 w 291740"/>
              <a:gd name="T83" fmla="*/ 28785 h 291739"/>
              <a:gd name="T84" fmla="*/ 302174 w 291740"/>
              <a:gd name="T85" fmla="*/ 0 h 291739"/>
              <a:gd name="T86" fmla="*/ 947301 w 291740"/>
              <a:gd name="T87" fmla="*/ 20392 h 291739"/>
              <a:gd name="T88" fmla="*/ 970082 w 291740"/>
              <a:gd name="T89" fmla="*/ 491649 h 291739"/>
              <a:gd name="T90" fmla="*/ 894540 w 291740"/>
              <a:gd name="T91" fmla="*/ 567194 h 291739"/>
              <a:gd name="T92" fmla="*/ 612750 w 291740"/>
              <a:gd name="T93" fmla="*/ 954519 h 291739"/>
              <a:gd name="T94" fmla="*/ 598356 w 291740"/>
              <a:gd name="T95" fmla="*/ 970106 h 291739"/>
              <a:gd name="T96" fmla="*/ 471254 w 291740"/>
              <a:gd name="T97" fmla="*/ 899361 h 291739"/>
              <a:gd name="T98" fmla="*/ 75543 w 291740"/>
              <a:gd name="T99" fmla="*/ 875380 h 291739"/>
              <a:gd name="T100" fmla="*/ 0 w 291740"/>
              <a:gd name="T101" fmla="*/ 482053 h 291739"/>
              <a:gd name="T102" fmla="*/ 226630 w 291740"/>
              <a:gd name="T103" fmla="*/ 405313 h 291739"/>
              <a:gd name="T104" fmla="*/ 250613 w 291740"/>
              <a:gd name="T105" fmla="*/ 20392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1" name="TextBox 20">
            <a:extLst>
              <a:ext uri="{FF2B5EF4-FFF2-40B4-BE49-F238E27FC236}">
                <a16:creationId xmlns:a16="http://schemas.microsoft.com/office/drawing/2014/main" id="{586D0358-CD34-D249-9640-8D4BAE0D8E13}"/>
              </a:ext>
            </a:extLst>
          </p:cNvPr>
          <p:cNvSpPr txBox="1"/>
          <p:nvPr/>
        </p:nvSpPr>
        <p:spPr>
          <a:xfrm>
            <a:off x="5948418" y="3219874"/>
            <a:ext cx="792205" cy="276999"/>
          </a:xfrm>
          <a:prstGeom prst="rect">
            <a:avLst/>
          </a:prstGeom>
          <a:noFill/>
        </p:spPr>
        <p:txBody>
          <a:bodyPr wrap="none" rtlCol="0">
            <a:spAutoFit/>
          </a:bodyPr>
          <a:lstStyle/>
          <a:p>
            <a:pPr algn="r"/>
            <a:r>
              <a:rPr lang="en-US" sz="1200" b="1" dirty="0">
                <a:solidFill>
                  <a:schemeClr val="bg1">
                    <a:lumMod val="95000"/>
                  </a:schemeClr>
                </a:solidFill>
                <a:latin typeface="Poppins" pitchFamily="2" charset="77"/>
                <a:ea typeface="Lato Light" panose="020F0502020204030203" pitchFamily="34" charset="0"/>
                <a:cs typeface="Poppins" pitchFamily="2" charset="77"/>
              </a:rPr>
              <a:t>100,000</a:t>
            </a:r>
          </a:p>
        </p:txBody>
      </p:sp>
      <p:sp>
        <p:nvSpPr>
          <p:cNvPr id="22" name="Freeform 1048">
            <a:extLst>
              <a:ext uri="{FF2B5EF4-FFF2-40B4-BE49-F238E27FC236}">
                <a16:creationId xmlns:a16="http://schemas.microsoft.com/office/drawing/2014/main" id="{CEC53E14-C966-904A-8681-BF5653853D5E}"/>
              </a:ext>
            </a:extLst>
          </p:cNvPr>
          <p:cNvSpPr>
            <a:spLocks noChangeAspect="1" noChangeArrowheads="1"/>
          </p:cNvSpPr>
          <p:nvPr/>
        </p:nvSpPr>
        <p:spPr bwMode="auto">
          <a:xfrm>
            <a:off x="7359481" y="1982213"/>
            <a:ext cx="905216" cy="922191"/>
          </a:xfrm>
          <a:custGeom>
            <a:avLst/>
            <a:gdLst>
              <a:gd name="T0" fmla="*/ 771003 w 279041"/>
              <a:gd name="T1" fmla="*/ 851580 h 285396"/>
              <a:gd name="T2" fmla="*/ 755771 w 279041"/>
              <a:gd name="T3" fmla="*/ 946888 h 285396"/>
              <a:gd name="T4" fmla="*/ 740535 w 279041"/>
              <a:gd name="T5" fmla="*/ 851580 h 285396"/>
              <a:gd name="T6" fmla="*/ 178620 w 279041"/>
              <a:gd name="T7" fmla="*/ 837457 h 285396"/>
              <a:gd name="T8" fmla="*/ 194492 w 279041"/>
              <a:gd name="T9" fmla="*/ 932771 h 285396"/>
              <a:gd name="T10" fmla="*/ 163978 w 279041"/>
              <a:gd name="T11" fmla="*/ 932771 h 285396"/>
              <a:gd name="T12" fmla="*/ 178620 w 279041"/>
              <a:gd name="T13" fmla="*/ 837457 h 285396"/>
              <a:gd name="T14" fmla="*/ 364965 w 279041"/>
              <a:gd name="T15" fmla="*/ 597461 h 285396"/>
              <a:gd name="T16" fmla="*/ 464280 w 279041"/>
              <a:gd name="T17" fmla="*/ 815694 h 285396"/>
              <a:gd name="T18" fmla="*/ 565998 w 279041"/>
              <a:gd name="T19" fmla="*/ 597461 h 285396"/>
              <a:gd name="T20" fmla="*/ 464280 w 279041"/>
              <a:gd name="T21" fmla="*/ 622506 h 285396"/>
              <a:gd name="T22" fmla="*/ 561656 w 279041"/>
              <a:gd name="T23" fmla="*/ 260123 h 285396"/>
              <a:gd name="T24" fmla="*/ 278807 w 279041"/>
              <a:gd name="T25" fmla="*/ 294556 h 285396"/>
              <a:gd name="T26" fmla="*/ 464280 w 279041"/>
              <a:gd name="T27" fmla="*/ 595077 h 285396"/>
              <a:gd name="T28" fmla="*/ 650955 w 279041"/>
              <a:gd name="T29" fmla="*/ 289787 h 285396"/>
              <a:gd name="T30" fmla="*/ 464280 w 279041"/>
              <a:gd name="T31" fmla="*/ 29810 h 285396"/>
              <a:gd name="T32" fmla="*/ 210603 w 279041"/>
              <a:gd name="T33" fmla="*/ 666628 h 285396"/>
              <a:gd name="T34" fmla="*/ 338641 w 279041"/>
              <a:gd name="T35" fmla="*/ 590308 h 285396"/>
              <a:gd name="T36" fmla="*/ 241716 w 279041"/>
              <a:gd name="T37" fmla="*/ 355378 h 285396"/>
              <a:gd name="T38" fmla="*/ 265649 w 279041"/>
              <a:gd name="T39" fmla="*/ 259974 h 285396"/>
              <a:gd name="T40" fmla="*/ 455904 w 279041"/>
              <a:gd name="T41" fmla="*/ 262358 h 285396"/>
              <a:gd name="T42" fmla="*/ 677281 w 279041"/>
              <a:gd name="T43" fmla="*/ 276671 h 285396"/>
              <a:gd name="T44" fmla="*/ 589925 w 279041"/>
              <a:gd name="T45" fmla="*/ 578379 h 285396"/>
              <a:gd name="T46" fmla="*/ 662921 w 279041"/>
              <a:gd name="T47" fmla="*/ 657088 h 285396"/>
              <a:gd name="T48" fmla="*/ 787366 w 279041"/>
              <a:gd name="T49" fmla="*/ 397114 h 285396"/>
              <a:gd name="T50" fmla="*/ 464280 w 279041"/>
              <a:gd name="T51" fmla="*/ 0 h 285396"/>
              <a:gd name="T52" fmla="*/ 750273 w 279041"/>
              <a:gd name="T53" fmla="*/ 671401 h 285396"/>
              <a:gd name="T54" fmla="*/ 929760 w 279041"/>
              <a:gd name="T55" fmla="*/ 875320 h 285396"/>
              <a:gd name="T56" fmla="*/ 915403 w 279041"/>
              <a:gd name="T57" fmla="*/ 946872 h 285396"/>
              <a:gd name="T58" fmla="*/ 902241 w 279041"/>
              <a:gd name="T59" fmla="*/ 875320 h 285396"/>
              <a:gd name="T60" fmla="*/ 682065 w 279041"/>
              <a:gd name="T61" fmla="*/ 689286 h 285396"/>
              <a:gd name="T62" fmla="*/ 478646 w 279041"/>
              <a:gd name="T63" fmla="*/ 932566 h 285396"/>
              <a:gd name="T64" fmla="*/ 451120 w 279041"/>
              <a:gd name="T65" fmla="*/ 932566 h 285396"/>
              <a:gd name="T66" fmla="*/ 247698 w 279041"/>
              <a:gd name="T67" fmla="*/ 689286 h 285396"/>
              <a:gd name="T68" fmla="*/ 29922 w 279041"/>
              <a:gd name="T69" fmla="*/ 875320 h 285396"/>
              <a:gd name="T70" fmla="*/ 14369 w 279041"/>
              <a:gd name="T71" fmla="*/ 946872 h 285396"/>
              <a:gd name="T72" fmla="*/ 0 w 279041"/>
              <a:gd name="T73" fmla="*/ 875320 h 285396"/>
              <a:gd name="T74" fmla="*/ 179491 w 279041"/>
              <a:gd name="T75" fmla="*/ 671401 h 285396"/>
              <a:gd name="T76" fmla="*/ 464280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3" name="TextBox 22">
            <a:extLst>
              <a:ext uri="{FF2B5EF4-FFF2-40B4-BE49-F238E27FC236}">
                <a16:creationId xmlns:a16="http://schemas.microsoft.com/office/drawing/2014/main" id="{8B1A09AF-2C7B-9049-8700-80EEE985A09B}"/>
              </a:ext>
            </a:extLst>
          </p:cNvPr>
          <p:cNvSpPr txBox="1"/>
          <p:nvPr/>
        </p:nvSpPr>
        <p:spPr>
          <a:xfrm>
            <a:off x="7706792" y="3219874"/>
            <a:ext cx="792205" cy="276999"/>
          </a:xfrm>
          <a:prstGeom prst="rect">
            <a:avLst/>
          </a:prstGeom>
          <a:noFill/>
        </p:spPr>
        <p:txBody>
          <a:bodyPr wrap="none" rtlCol="0">
            <a:spAutoFit/>
          </a:bodyPr>
          <a:lstStyle/>
          <a:p>
            <a:pPr algn="r"/>
            <a:r>
              <a:rPr lang="en-US" sz="1200" b="1" dirty="0">
                <a:solidFill>
                  <a:schemeClr val="bg1">
                    <a:lumMod val="95000"/>
                  </a:schemeClr>
                </a:solidFill>
                <a:latin typeface="Poppins" pitchFamily="2" charset="77"/>
                <a:ea typeface="Lato Light" panose="020F0502020204030203" pitchFamily="34" charset="0"/>
                <a:cs typeface="Poppins" pitchFamily="2" charset="77"/>
              </a:rPr>
              <a:t>100,000</a:t>
            </a:r>
          </a:p>
        </p:txBody>
      </p:sp>
      <p:sp>
        <p:nvSpPr>
          <p:cNvPr id="24" name="Freeform 959">
            <a:extLst>
              <a:ext uri="{FF2B5EF4-FFF2-40B4-BE49-F238E27FC236}">
                <a16:creationId xmlns:a16="http://schemas.microsoft.com/office/drawing/2014/main" id="{61692538-76A4-0C45-AD20-BC20513168A6}"/>
              </a:ext>
            </a:extLst>
          </p:cNvPr>
          <p:cNvSpPr>
            <a:spLocks noChangeAspect="1" noChangeArrowheads="1"/>
          </p:cNvSpPr>
          <p:nvPr/>
        </p:nvSpPr>
        <p:spPr bwMode="auto">
          <a:xfrm>
            <a:off x="9663473" y="1977728"/>
            <a:ext cx="848991" cy="926676"/>
          </a:xfrm>
          <a:custGeom>
            <a:avLst/>
            <a:gdLst>
              <a:gd name="T0" fmla="*/ 284947 w 267928"/>
              <a:gd name="T1" fmla="*/ 818199 h 291740"/>
              <a:gd name="T2" fmla="*/ 284947 w 267928"/>
              <a:gd name="T3" fmla="*/ 848651 h 291740"/>
              <a:gd name="T4" fmla="*/ 94857 w 267928"/>
              <a:gd name="T5" fmla="*/ 834035 h 291740"/>
              <a:gd name="T6" fmla="*/ 457962 w 267928"/>
              <a:gd name="T7" fmla="*/ 702069 h 291740"/>
              <a:gd name="T8" fmla="*/ 594337 w 267928"/>
              <a:gd name="T9" fmla="*/ 716683 h 291740"/>
              <a:gd name="T10" fmla="*/ 457962 w 267928"/>
              <a:gd name="T11" fmla="*/ 732524 h 291740"/>
              <a:gd name="T12" fmla="*/ 457962 w 267928"/>
              <a:gd name="T13" fmla="*/ 702069 h 291740"/>
              <a:gd name="T14" fmla="*/ 358519 w 267928"/>
              <a:gd name="T15" fmla="*/ 702069 h 291740"/>
              <a:gd name="T16" fmla="*/ 358519 w 267928"/>
              <a:gd name="T17" fmla="*/ 732524 h 291740"/>
              <a:gd name="T18" fmla="*/ 94857 w 267928"/>
              <a:gd name="T19" fmla="*/ 716683 h 291740"/>
              <a:gd name="T20" fmla="*/ 320036 w 267928"/>
              <a:gd name="T21" fmla="*/ 585936 h 291740"/>
              <a:gd name="T22" fmla="*/ 594310 w 267928"/>
              <a:gd name="T23" fmla="*/ 600550 h 291740"/>
              <a:gd name="T24" fmla="*/ 320036 w 267928"/>
              <a:gd name="T25" fmla="*/ 616391 h 291740"/>
              <a:gd name="T26" fmla="*/ 320036 w 267928"/>
              <a:gd name="T27" fmla="*/ 585936 h 291740"/>
              <a:gd name="T28" fmla="*/ 220549 w 267928"/>
              <a:gd name="T29" fmla="*/ 585936 h 291740"/>
              <a:gd name="T30" fmla="*/ 220549 w 267928"/>
              <a:gd name="T31" fmla="*/ 616391 h 291740"/>
              <a:gd name="T32" fmla="*/ 94857 w 267928"/>
              <a:gd name="T33" fmla="*/ 600550 h 291740"/>
              <a:gd name="T34" fmla="*/ 488415 w 267928"/>
              <a:gd name="T35" fmla="*/ 469802 h 291740"/>
              <a:gd name="T36" fmla="*/ 594337 w 267928"/>
              <a:gd name="T37" fmla="*/ 484420 h 291740"/>
              <a:gd name="T38" fmla="*/ 488415 w 267928"/>
              <a:gd name="T39" fmla="*/ 500261 h 291740"/>
              <a:gd name="T40" fmla="*/ 488415 w 267928"/>
              <a:gd name="T41" fmla="*/ 469802 h 291740"/>
              <a:gd name="T42" fmla="*/ 391330 w 267928"/>
              <a:gd name="T43" fmla="*/ 469802 h 291740"/>
              <a:gd name="T44" fmla="*/ 391330 w 267928"/>
              <a:gd name="T45" fmla="*/ 500261 h 291740"/>
              <a:gd name="T46" fmla="*/ 94857 w 267928"/>
              <a:gd name="T47" fmla="*/ 484420 h 291740"/>
              <a:gd name="T48" fmla="*/ 109178 w 267928"/>
              <a:gd name="T49" fmla="*/ 348394 h 291740"/>
              <a:gd name="T50" fmla="*/ 436218 w 267928"/>
              <a:gd name="T51" fmla="*/ 363597 h 291740"/>
              <a:gd name="T52" fmla="*/ 109178 w 267928"/>
              <a:gd name="T53" fmla="*/ 378800 h 291740"/>
              <a:gd name="T54" fmla="*/ 109178 w 267928"/>
              <a:gd name="T55" fmla="*/ 348394 h 291740"/>
              <a:gd name="T56" fmla="*/ 537486 w 267928"/>
              <a:gd name="T57" fmla="*/ 352536 h 291740"/>
              <a:gd name="T58" fmla="*/ 537486 w 267928"/>
              <a:gd name="T59" fmla="*/ 245817 h 291740"/>
              <a:gd name="T60" fmla="*/ 28736 w 267928"/>
              <a:gd name="T61" fmla="*/ 940105 h 291740"/>
              <a:gd name="T62" fmla="*/ 664380 w 267928"/>
              <a:gd name="T63" fmla="*/ 381317 h 291740"/>
              <a:gd name="T64" fmla="*/ 508758 w 267928"/>
              <a:gd name="T65" fmla="*/ 366930 h 291740"/>
              <a:gd name="T66" fmla="*/ 28736 w 267928"/>
              <a:gd name="T67" fmla="*/ 225434 h 291740"/>
              <a:gd name="T68" fmla="*/ 126888 w 267928"/>
              <a:gd name="T69" fmla="*/ 196649 h 291740"/>
              <a:gd name="T70" fmla="*/ 532698 w 267928"/>
              <a:gd name="T71" fmla="*/ 200251 h 291740"/>
              <a:gd name="T72" fmla="*/ 694305 w 267928"/>
              <a:gd name="T73" fmla="*/ 366930 h 291740"/>
              <a:gd name="T74" fmla="*/ 762540 w 267928"/>
              <a:gd name="T75" fmla="*/ 842977 h 291740"/>
              <a:gd name="T76" fmla="*/ 126888 w 267928"/>
              <a:gd name="T77" fmla="*/ 127098 h 291740"/>
              <a:gd name="T78" fmla="*/ 223859 w 267928"/>
              <a:gd name="T79" fmla="*/ 98334 h 291740"/>
              <a:gd name="T80" fmla="*/ 791272 w 267928"/>
              <a:gd name="T81" fmla="*/ 112717 h 291740"/>
              <a:gd name="T82" fmla="*/ 860698 w 267928"/>
              <a:gd name="T83" fmla="*/ 744647 h 291740"/>
              <a:gd name="T84" fmla="*/ 223859 w 267928"/>
              <a:gd name="T85" fmla="*/ 28785 h 291740"/>
              <a:gd name="T86" fmla="*/ 875067 w 267928"/>
              <a:gd name="T87" fmla="*/ 0 h 291740"/>
              <a:gd name="T88" fmla="*/ 889427 w 267928"/>
              <a:gd name="T89" fmla="*/ 759037 h 291740"/>
              <a:gd name="T90" fmla="*/ 791272 w 267928"/>
              <a:gd name="T91" fmla="*/ 773426 h 291740"/>
              <a:gd name="T92" fmla="*/ 776903 w 267928"/>
              <a:gd name="T93" fmla="*/ 871758 h 291740"/>
              <a:gd name="T94" fmla="*/ 694305 w 267928"/>
              <a:gd name="T95" fmla="*/ 954492 h 291740"/>
              <a:gd name="T96" fmla="*/ 14367 w 267928"/>
              <a:gd name="T97" fmla="*/ 970082 h 291740"/>
              <a:gd name="T98" fmla="*/ 0 w 267928"/>
              <a:gd name="T99" fmla="*/ 211047 h 291740"/>
              <a:gd name="T100" fmla="*/ 96958 w 267928"/>
              <a:gd name="T101" fmla="*/ 196649 h 291740"/>
              <a:gd name="T102" fmla="*/ 111325 w 267928"/>
              <a:gd name="T103" fmla="*/ 98334 h 291740"/>
              <a:gd name="T104" fmla="*/ 195120 w 267928"/>
              <a:gd name="T105" fmla="*/ 14382 h 291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7928" h="291740">
                <a:moveTo>
                  <a:pt x="32870" y="246062"/>
                </a:moveTo>
                <a:lnTo>
                  <a:pt x="85836" y="246062"/>
                </a:lnTo>
                <a:cubicBezTo>
                  <a:pt x="87983" y="246062"/>
                  <a:pt x="90130" y="247894"/>
                  <a:pt x="90130" y="250825"/>
                </a:cubicBezTo>
                <a:cubicBezTo>
                  <a:pt x="90130" y="253023"/>
                  <a:pt x="87983" y="255221"/>
                  <a:pt x="85836" y="255221"/>
                </a:cubicBezTo>
                <a:lnTo>
                  <a:pt x="32870" y="255221"/>
                </a:lnTo>
                <a:cubicBezTo>
                  <a:pt x="30722" y="255221"/>
                  <a:pt x="28575" y="253023"/>
                  <a:pt x="28575" y="250825"/>
                </a:cubicBezTo>
                <a:cubicBezTo>
                  <a:pt x="28575" y="247894"/>
                  <a:pt x="30722" y="246062"/>
                  <a:pt x="32870" y="246062"/>
                </a:cubicBezTo>
                <a:close/>
                <a:moveTo>
                  <a:pt x="137954" y="211137"/>
                </a:moveTo>
                <a:lnTo>
                  <a:pt x="174784" y="211137"/>
                </a:lnTo>
                <a:cubicBezTo>
                  <a:pt x="176909" y="211137"/>
                  <a:pt x="179034" y="213335"/>
                  <a:pt x="179034" y="215533"/>
                </a:cubicBezTo>
                <a:cubicBezTo>
                  <a:pt x="179034" y="218464"/>
                  <a:pt x="176909" y="220296"/>
                  <a:pt x="174784" y="220296"/>
                </a:cubicBezTo>
                <a:lnTo>
                  <a:pt x="137954" y="220296"/>
                </a:lnTo>
                <a:cubicBezTo>
                  <a:pt x="135475" y="220296"/>
                  <a:pt x="133350" y="218464"/>
                  <a:pt x="133350" y="215533"/>
                </a:cubicBezTo>
                <a:cubicBezTo>
                  <a:pt x="133350" y="213335"/>
                  <a:pt x="135475" y="211137"/>
                  <a:pt x="137954" y="211137"/>
                </a:cubicBezTo>
                <a:close/>
                <a:moveTo>
                  <a:pt x="32927" y="211137"/>
                </a:moveTo>
                <a:lnTo>
                  <a:pt x="107998" y="211137"/>
                </a:lnTo>
                <a:cubicBezTo>
                  <a:pt x="110537" y="211137"/>
                  <a:pt x="112350" y="213335"/>
                  <a:pt x="112350" y="215533"/>
                </a:cubicBezTo>
                <a:cubicBezTo>
                  <a:pt x="112350" y="218464"/>
                  <a:pt x="110537" y="220296"/>
                  <a:pt x="107998" y="220296"/>
                </a:cubicBezTo>
                <a:lnTo>
                  <a:pt x="32927" y="220296"/>
                </a:lnTo>
                <a:cubicBezTo>
                  <a:pt x="30751" y="220296"/>
                  <a:pt x="28575" y="218464"/>
                  <a:pt x="28575" y="215533"/>
                </a:cubicBezTo>
                <a:cubicBezTo>
                  <a:pt x="28575" y="213335"/>
                  <a:pt x="30751" y="211137"/>
                  <a:pt x="32927" y="211137"/>
                </a:cubicBezTo>
                <a:close/>
                <a:moveTo>
                  <a:pt x="96405" y="176212"/>
                </a:moveTo>
                <a:lnTo>
                  <a:pt x="174698" y="176212"/>
                </a:lnTo>
                <a:cubicBezTo>
                  <a:pt x="176863" y="176212"/>
                  <a:pt x="179027" y="178410"/>
                  <a:pt x="179027" y="180608"/>
                </a:cubicBezTo>
                <a:cubicBezTo>
                  <a:pt x="179027" y="183173"/>
                  <a:pt x="176863" y="185371"/>
                  <a:pt x="174698" y="185371"/>
                </a:cubicBezTo>
                <a:lnTo>
                  <a:pt x="96405" y="185371"/>
                </a:lnTo>
                <a:cubicBezTo>
                  <a:pt x="94240" y="185371"/>
                  <a:pt x="92075" y="183173"/>
                  <a:pt x="92075" y="180608"/>
                </a:cubicBezTo>
                <a:cubicBezTo>
                  <a:pt x="92075" y="178410"/>
                  <a:pt x="94240" y="176212"/>
                  <a:pt x="96405" y="176212"/>
                </a:cubicBezTo>
                <a:close/>
                <a:moveTo>
                  <a:pt x="32861" y="176212"/>
                </a:moveTo>
                <a:lnTo>
                  <a:pt x="66437" y="176212"/>
                </a:lnTo>
                <a:cubicBezTo>
                  <a:pt x="69295" y="176212"/>
                  <a:pt x="71081" y="178410"/>
                  <a:pt x="71081" y="180608"/>
                </a:cubicBezTo>
                <a:cubicBezTo>
                  <a:pt x="71081" y="183173"/>
                  <a:pt x="69295" y="185371"/>
                  <a:pt x="66437" y="185371"/>
                </a:cubicBezTo>
                <a:lnTo>
                  <a:pt x="32861" y="185371"/>
                </a:lnTo>
                <a:cubicBezTo>
                  <a:pt x="30718" y="185371"/>
                  <a:pt x="28575" y="183173"/>
                  <a:pt x="28575" y="180608"/>
                </a:cubicBezTo>
                <a:cubicBezTo>
                  <a:pt x="28575" y="178410"/>
                  <a:pt x="30718" y="176212"/>
                  <a:pt x="32861" y="176212"/>
                </a:cubicBezTo>
                <a:close/>
                <a:moveTo>
                  <a:pt x="147129" y="141287"/>
                </a:moveTo>
                <a:lnTo>
                  <a:pt x="174780" y="141287"/>
                </a:lnTo>
                <a:cubicBezTo>
                  <a:pt x="176907" y="141287"/>
                  <a:pt x="179034" y="143485"/>
                  <a:pt x="179034" y="145683"/>
                </a:cubicBezTo>
                <a:cubicBezTo>
                  <a:pt x="179034" y="148248"/>
                  <a:pt x="176907" y="150446"/>
                  <a:pt x="174780" y="150446"/>
                </a:cubicBezTo>
                <a:lnTo>
                  <a:pt x="147129" y="150446"/>
                </a:lnTo>
                <a:cubicBezTo>
                  <a:pt x="144648" y="150446"/>
                  <a:pt x="142875" y="148248"/>
                  <a:pt x="142875" y="145683"/>
                </a:cubicBezTo>
                <a:cubicBezTo>
                  <a:pt x="142875" y="143485"/>
                  <a:pt x="144648" y="141287"/>
                  <a:pt x="147129" y="141287"/>
                </a:cubicBezTo>
                <a:close/>
                <a:moveTo>
                  <a:pt x="32932" y="141287"/>
                </a:moveTo>
                <a:lnTo>
                  <a:pt x="117882" y="141287"/>
                </a:lnTo>
                <a:cubicBezTo>
                  <a:pt x="120060" y="141287"/>
                  <a:pt x="121875" y="143485"/>
                  <a:pt x="121875" y="145683"/>
                </a:cubicBezTo>
                <a:cubicBezTo>
                  <a:pt x="121875" y="148248"/>
                  <a:pt x="120060" y="150446"/>
                  <a:pt x="117882" y="150446"/>
                </a:cubicBezTo>
                <a:lnTo>
                  <a:pt x="32932" y="150446"/>
                </a:lnTo>
                <a:cubicBezTo>
                  <a:pt x="30753" y="150446"/>
                  <a:pt x="28575" y="148248"/>
                  <a:pt x="28575" y="145683"/>
                </a:cubicBezTo>
                <a:cubicBezTo>
                  <a:pt x="28575" y="143485"/>
                  <a:pt x="30753" y="141287"/>
                  <a:pt x="32932" y="141287"/>
                </a:cubicBezTo>
                <a:close/>
                <a:moveTo>
                  <a:pt x="32890" y="104775"/>
                </a:moveTo>
                <a:lnTo>
                  <a:pt x="127089" y="104775"/>
                </a:lnTo>
                <a:cubicBezTo>
                  <a:pt x="129606" y="104775"/>
                  <a:pt x="131404" y="107061"/>
                  <a:pt x="131404" y="109347"/>
                </a:cubicBezTo>
                <a:cubicBezTo>
                  <a:pt x="131404" y="112014"/>
                  <a:pt x="129606" y="113919"/>
                  <a:pt x="127089" y="113919"/>
                </a:cubicBezTo>
                <a:lnTo>
                  <a:pt x="32890" y="113919"/>
                </a:lnTo>
                <a:cubicBezTo>
                  <a:pt x="30732" y="113919"/>
                  <a:pt x="28575" y="112014"/>
                  <a:pt x="28575" y="109347"/>
                </a:cubicBezTo>
                <a:cubicBezTo>
                  <a:pt x="28575" y="107061"/>
                  <a:pt x="30732" y="104775"/>
                  <a:pt x="32890" y="104775"/>
                </a:cubicBezTo>
                <a:close/>
                <a:moveTo>
                  <a:pt x="161910" y="73926"/>
                </a:moveTo>
                <a:lnTo>
                  <a:pt x="161910" y="106021"/>
                </a:lnTo>
                <a:lnTo>
                  <a:pt x="194004" y="106021"/>
                </a:lnTo>
                <a:lnTo>
                  <a:pt x="161910" y="73926"/>
                </a:lnTo>
                <a:close/>
                <a:moveTo>
                  <a:pt x="8654" y="67796"/>
                </a:moveTo>
                <a:lnTo>
                  <a:pt x="8654" y="282724"/>
                </a:lnTo>
                <a:lnTo>
                  <a:pt x="200134" y="282724"/>
                </a:lnTo>
                <a:lnTo>
                  <a:pt x="200134" y="114676"/>
                </a:lnTo>
                <a:lnTo>
                  <a:pt x="157583" y="114676"/>
                </a:lnTo>
                <a:cubicBezTo>
                  <a:pt x="155059" y="114676"/>
                  <a:pt x="153256" y="112873"/>
                  <a:pt x="153256" y="110349"/>
                </a:cubicBezTo>
                <a:lnTo>
                  <a:pt x="153256" y="67796"/>
                </a:lnTo>
                <a:lnTo>
                  <a:pt x="8654" y="67796"/>
                </a:lnTo>
                <a:close/>
                <a:moveTo>
                  <a:pt x="38224" y="38225"/>
                </a:moveTo>
                <a:lnTo>
                  <a:pt x="38224" y="59141"/>
                </a:lnTo>
                <a:lnTo>
                  <a:pt x="157583" y="59141"/>
                </a:lnTo>
                <a:cubicBezTo>
                  <a:pt x="158665" y="59141"/>
                  <a:pt x="159747" y="59502"/>
                  <a:pt x="160468" y="60223"/>
                </a:cubicBezTo>
                <a:lnTo>
                  <a:pt x="207707" y="107103"/>
                </a:lnTo>
                <a:cubicBezTo>
                  <a:pt x="208789" y="108185"/>
                  <a:pt x="209149" y="109267"/>
                  <a:pt x="209149" y="110349"/>
                </a:cubicBezTo>
                <a:lnTo>
                  <a:pt x="209149" y="253514"/>
                </a:lnTo>
                <a:lnTo>
                  <a:pt x="229704" y="253514"/>
                </a:lnTo>
                <a:lnTo>
                  <a:pt x="229704" y="38225"/>
                </a:lnTo>
                <a:lnTo>
                  <a:pt x="38224" y="38225"/>
                </a:lnTo>
                <a:close/>
                <a:moveTo>
                  <a:pt x="67433" y="8655"/>
                </a:moveTo>
                <a:lnTo>
                  <a:pt x="67433" y="29571"/>
                </a:lnTo>
                <a:lnTo>
                  <a:pt x="234031" y="29571"/>
                </a:lnTo>
                <a:cubicBezTo>
                  <a:pt x="236555" y="29571"/>
                  <a:pt x="238358" y="31374"/>
                  <a:pt x="238358" y="33898"/>
                </a:cubicBezTo>
                <a:lnTo>
                  <a:pt x="238358" y="223943"/>
                </a:lnTo>
                <a:lnTo>
                  <a:pt x="259273" y="223943"/>
                </a:lnTo>
                <a:lnTo>
                  <a:pt x="259273" y="8655"/>
                </a:lnTo>
                <a:lnTo>
                  <a:pt x="67433" y="8655"/>
                </a:lnTo>
                <a:close/>
                <a:moveTo>
                  <a:pt x="63106" y="0"/>
                </a:moveTo>
                <a:lnTo>
                  <a:pt x="263600" y="0"/>
                </a:lnTo>
                <a:cubicBezTo>
                  <a:pt x="266125" y="0"/>
                  <a:pt x="267928" y="1803"/>
                  <a:pt x="267928" y="4327"/>
                </a:cubicBezTo>
                <a:lnTo>
                  <a:pt x="267928" y="228271"/>
                </a:lnTo>
                <a:cubicBezTo>
                  <a:pt x="267928" y="230795"/>
                  <a:pt x="266125" y="232598"/>
                  <a:pt x="263600" y="232598"/>
                </a:cubicBezTo>
                <a:lnTo>
                  <a:pt x="238358" y="232598"/>
                </a:lnTo>
                <a:lnTo>
                  <a:pt x="238358" y="257841"/>
                </a:lnTo>
                <a:cubicBezTo>
                  <a:pt x="238358" y="260005"/>
                  <a:pt x="236555" y="262169"/>
                  <a:pt x="234031" y="262169"/>
                </a:cubicBezTo>
                <a:lnTo>
                  <a:pt x="209149" y="262169"/>
                </a:lnTo>
                <a:lnTo>
                  <a:pt x="209149" y="287051"/>
                </a:lnTo>
                <a:cubicBezTo>
                  <a:pt x="209149" y="289576"/>
                  <a:pt x="206986" y="291740"/>
                  <a:pt x="204822" y="291740"/>
                </a:cubicBezTo>
                <a:lnTo>
                  <a:pt x="4327" y="291740"/>
                </a:lnTo>
                <a:cubicBezTo>
                  <a:pt x="1803" y="291740"/>
                  <a:pt x="0" y="289576"/>
                  <a:pt x="0" y="287051"/>
                </a:cubicBezTo>
                <a:lnTo>
                  <a:pt x="0" y="63469"/>
                </a:lnTo>
                <a:cubicBezTo>
                  <a:pt x="0" y="60944"/>
                  <a:pt x="1803" y="59141"/>
                  <a:pt x="4327" y="59141"/>
                </a:cubicBezTo>
                <a:lnTo>
                  <a:pt x="29209" y="59141"/>
                </a:lnTo>
                <a:lnTo>
                  <a:pt x="29209" y="33898"/>
                </a:lnTo>
                <a:cubicBezTo>
                  <a:pt x="29209" y="31374"/>
                  <a:pt x="31373" y="29571"/>
                  <a:pt x="33536" y="29571"/>
                </a:cubicBezTo>
                <a:lnTo>
                  <a:pt x="58778" y="29571"/>
                </a:lnTo>
                <a:lnTo>
                  <a:pt x="58778" y="4327"/>
                </a:lnTo>
                <a:cubicBezTo>
                  <a:pt x="58778" y="1803"/>
                  <a:pt x="60942" y="0"/>
                  <a:pt x="6310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5" name="TextBox 24">
            <a:extLst>
              <a:ext uri="{FF2B5EF4-FFF2-40B4-BE49-F238E27FC236}">
                <a16:creationId xmlns:a16="http://schemas.microsoft.com/office/drawing/2014/main" id="{E401E637-DD57-BC4F-9B78-1E912A948463}"/>
              </a:ext>
            </a:extLst>
          </p:cNvPr>
          <p:cNvSpPr txBox="1"/>
          <p:nvPr/>
        </p:nvSpPr>
        <p:spPr>
          <a:xfrm>
            <a:off x="10511407" y="3219874"/>
            <a:ext cx="792205" cy="276999"/>
          </a:xfrm>
          <a:prstGeom prst="rect">
            <a:avLst/>
          </a:prstGeom>
          <a:noFill/>
        </p:spPr>
        <p:txBody>
          <a:bodyPr wrap="none" rtlCol="0">
            <a:spAutoFit/>
          </a:bodyPr>
          <a:lstStyle/>
          <a:p>
            <a:pPr algn="r"/>
            <a:r>
              <a:rPr lang="en-US" sz="1200" b="1" dirty="0">
                <a:solidFill>
                  <a:schemeClr val="bg1">
                    <a:lumMod val="95000"/>
                  </a:schemeClr>
                </a:solidFill>
                <a:latin typeface="Poppins" pitchFamily="2" charset="77"/>
                <a:ea typeface="Lato Light" panose="020F0502020204030203" pitchFamily="34" charset="0"/>
                <a:cs typeface="Poppins" pitchFamily="2" charset="77"/>
              </a:rPr>
              <a:t>100,000</a:t>
            </a:r>
          </a:p>
        </p:txBody>
      </p:sp>
      <p:graphicFrame>
        <p:nvGraphicFramePr>
          <p:cNvPr id="26" name="Chart 25">
            <a:extLst>
              <a:ext uri="{FF2B5EF4-FFF2-40B4-BE49-F238E27FC236}">
                <a16:creationId xmlns:a16="http://schemas.microsoft.com/office/drawing/2014/main" id="{86CA88D4-A4F9-E44A-AF28-9A2E644574F8}"/>
              </a:ext>
            </a:extLst>
          </p:cNvPr>
          <p:cNvGraphicFramePr/>
          <p:nvPr>
            <p:extLst>
              <p:ext uri="{D42A27DB-BD31-4B8C-83A1-F6EECF244321}">
                <p14:modId xmlns:p14="http://schemas.microsoft.com/office/powerpoint/2010/main" val="1911888943"/>
              </p:ext>
            </p:extLst>
          </p:nvPr>
        </p:nvGraphicFramePr>
        <p:xfrm>
          <a:off x="5967794" y="4170773"/>
          <a:ext cx="1909740" cy="1770410"/>
        </p:xfrm>
        <a:graphic>
          <a:graphicData uri="http://schemas.openxmlformats.org/drawingml/2006/chart">
            <c:chart xmlns:c="http://schemas.openxmlformats.org/drawingml/2006/chart" xmlns:r="http://schemas.openxmlformats.org/officeDocument/2006/relationships" r:id="rId4"/>
          </a:graphicData>
        </a:graphic>
      </p:graphicFrame>
      <p:sp>
        <p:nvSpPr>
          <p:cNvPr id="27" name="Freeform 976">
            <a:extLst>
              <a:ext uri="{FF2B5EF4-FFF2-40B4-BE49-F238E27FC236}">
                <a16:creationId xmlns:a16="http://schemas.microsoft.com/office/drawing/2014/main" id="{C2E8756C-831B-3C4D-B20C-0AF2171DA544}"/>
              </a:ext>
            </a:extLst>
          </p:cNvPr>
          <p:cNvSpPr>
            <a:spLocks noChangeAspect="1" noChangeArrowheads="1"/>
          </p:cNvSpPr>
          <p:nvPr/>
        </p:nvSpPr>
        <p:spPr bwMode="auto">
          <a:xfrm>
            <a:off x="9663473" y="4443256"/>
            <a:ext cx="848991" cy="854137"/>
          </a:xfrm>
          <a:custGeom>
            <a:avLst/>
            <a:gdLst>
              <a:gd name="T0" fmla="*/ 445464 w 288565"/>
              <a:gd name="T1" fmla="*/ 930594 h 290375"/>
              <a:gd name="T2" fmla="*/ 849719 w 288565"/>
              <a:gd name="T3" fmla="*/ 865115 h 290375"/>
              <a:gd name="T4" fmla="*/ 488521 w 288565"/>
              <a:gd name="T5" fmla="*/ 865115 h 290375"/>
              <a:gd name="T6" fmla="*/ 801878 w 288565"/>
              <a:gd name="T7" fmla="*/ 836539 h 290375"/>
              <a:gd name="T8" fmla="*/ 612905 w 288565"/>
              <a:gd name="T9" fmla="*/ 490086 h 290375"/>
              <a:gd name="T10" fmla="*/ 726532 w 288565"/>
              <a:gd name="T11" fmla="*/ 490086 h 290375"/>
              <a:gd name="T12" fmla="*/ 398843 w 288565"/>
              <a:gd name="T13" fmla="*/ 439751 h 290375"/>
              <a:gd name="T14" fmla="*/ 449565 w 288565"/>
              <a:gd name="T15" fmla="*/ 521803 h 290375"/>
              <a:gd name="T16" fmla="*/ 334838 w 288565"/>
              <a:gd name="T17" fmla="*/ 527751 h 290375"/>
              <a:gd name="T18" fmla="*/ 398843 w 288565"/>
              <a:gd name="T19" fmla="*/ 710871 h 290375"/>
              <a:gd name="T20" fmla="*/ 369860 w 288565"/>
              <a:gd name="T21" fmla="*/ 729898 h 290375"/>
              <a:gd name="T22" fmla="*/ 319138 w 288565"/>
              <a:gd name="T23" fmla="*/ 647846 h 290375"/>
              <a:gd name="T24" fmla="*/ 432658 w 288565"/>
              <a:gd name="T25" fmla="*/ 641904 h 290375"/>
              <a:gd name="T26" fmla="*/ 369860 w 288565"/>
              <a:gd name="T27" fmla="*/ 458782 h 290375"/>
              <a:gd name="T28" fmla="*/ 583008 w 288565"/>
              <a:gd name="T29" fmla="*/ 347208 h 290375"/>
              <a:gd name="T30" fmla="*/ 756429 w 288565"/>
              <a:gd name="T31" fmla="*/ 347208 h 290375"/>
              <a:gd name="T32" fmla="*/ 684666 w 288565"/>
              <a:gd name="T33" fmla="*/ 261489 h 290375"/>
              <a:gd name="T34" fmla="*/ 788724 w 288565"/>
              <a:gd name="T35" fmla="*/ 324588 h 290375"/>
              <a:gd name="T36" fmla="*/ 776762 w 288565"/>
              <a:gd name="T37" fmla="*/ 461499 h 290375"/>
              <a:gd name="T38" fmla="*/ 756429 w 288565"/>
              <a:gd name="T39" fmla="*/ 490086 h 290375"/>
              <a:gd name="T40" fmla="*/ 792311 w 288565"/>
              <a:gd name="T41" fmla="*/ 571031 h 290375"/>
              <a:gd name="T42" fmla="*/ 842541 w 288565"/>
              <a:gd name="T43" fmla="*/ 836539 h 290375"/>
              <a:gd name="T44" fmla="*/ 922680 w 288565"/>
              <a:gd name="T45" fmla="*/ 930594 h 290375"/>
              <a:gd name="T46" fmla="*/ 944202 w 288565"/>
              <a:gd name="T47" fmla="*/ 959168 h 290375"/>
              <a:gd name="T48" fmla="*/ 394038 w 288565"/>
              <a:gd name="T49" fmla="*/ 930594 h 290375"/>
              <a:gd name="T50" fmla="*/ 488521 w 288565"/>
              <a:gd name="T51" fmla="*/ 836539 h 290375"/>
              <a:gd name="T52" fmla="*/ 561478 w 288565"/>
              <a:gd name="T53" fmla="*/ 585317 h 290375"/>
              <a:gd name="T54" fmla="*/ 583008 w 288565"/>
              <a:gd name="T55" fmla="*/ 556746 h 290375"/>
              <a:gd name="T56" fmla="*/ 547125 w 288565"/>
              <a:gd name="T57" fmla="*/ 475791 h 290375"/>
              <a:gd name="T58" fmla="*/ 548320 w 288565"/>
              <a:gd name="T59" fmla="*/ 337688 h 290375"/>
              <a:gd name="T60" fmla="*/ 654767 w 288565"/>
              <a:gd name="T61" fmla="*/ 318633 h 290375"/>
              <a:gd name="T62" fmla="*/ 276148 w 288565"/>
              <a:gd name="T63" fmla="*/ 31067 h 290375"/>
              <a:gd name="T64" fmla="*/ 296470 w 288565"/>
              <a:gd name="T65" fmla="*/ 209001 h 290375"/>
              <a:gd name="T66" fmla="*/ 338314 w 288565"/>
              <a:gd name="T67" fmla="*/ 117669 h 290375"/>
              <a:gd name="T68" fmla="*/ 386131 w 288565"/>
              <a:gd name="T69" fmla="*/ 243402 h 290375"/>
              <a:gd name="T70" fmla="*/ 433949 w 288565"/>
              <a:gd name="T71" fmla="*/ 117669 h 290375"/>
              <a:gd name="T72" fmla="*/ 475791 w 288565"/>
              <a:gd name="T73" fmla="*/ 209001 h 290375"/>
              <a:gd name="T74" fmla="*/ 494917 w 288565"/>
              <a:gd name="T75" fmla="*/ 31067 h 290375"/>
              <a:gd name="T76" fmla="*/ 276148 w 288565"/>
              <a:gd name="T77" fmla="*/ 31067 h 290375"/>
              <a:gd name="T78" fmla="*/ 414821 w 288565"/>
              <a:gd name="T79" fmla="*/ 29885 h 290375"/>
              <a:gd name="T80" fmla="*/ 554689 w 288565"/>
              <a:gd name="T81" fmla="*/ 70218 h 290375"/>
              <a:gd name="T82" fmla="*/ 557080 w 288565"/>
              <a:gd name="T83" fmla="*/ 282553 h 290375"/>
              <a:gd name="T84" fmla="*/ 386131 w 288565"/>
              <a:gd name="T85" fmla="*/ 271868 h 290375"/>
              <a:gd name="T86" fmla="*/ 46630 w 288565"/>
              <a:gd name="T87" fmla="*/ 840053 h 290375"/>
              <a:gd name="T88" fmla="*/ 331140 w 288565"/>
              <a:gd name="T89" fmla="*/ 924274 h 290375"/>
              <a:gd name="T90" fmla="*/ 295274 w 288565"/>
              <a:gd name="T91" fmla="*/ 953926 h 290375"/>
              <a:gd name="T92" fmla="*/ 0 w 288565"/>
              <a:gd name="T93" fmla="*/ 915973 h 290375"/>
              <a:gd name="T94" fmla="*/ 265390 w 288565"/>
              <a:gd name="T95" fmla="*/ 211366 h 290375"/>
              <a:gd name="T96" fmla="*/ 286906 w 288565"/>
              <a:gd name="T97" fmla="*/ 3804 h 2903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565" h="290375">
                <a:moveTo>
                  <a:pt x="147065" y="261900"/>
                </a:moveTo>
                <a:cubicBezTo>
                  <a:pt x="139864" y="261900"/>
                  <a:pt x="134103" y="267667"/>
                  <a:pt x="134103" y="274876"/>
                </a:cubicBezTo>
                <a:lnTo>
                  <a:pt x="134103" y="281724"/>
                </a:lnTo>
                <a:lnTo>
                  <a:pt x="269122" y="281724"/>
                </a:lnTo>
                <a:lnTo>
                  <a:pt x="269122" y="274876"/>
                </a:lnTo>
                <a:cubicBezTo>
                  <a:pt x="269122" y="267667"/>
                  <a:pt x="263361" y="261900"/>
                  <a:pt x="255800" y="261900"/>
                </a:cubicBezTo>
                <a:lnTo>
                  <a:pt x="251840" y="261900"/>
                </a:lnTo>
                <a:lnTo>
                  <a:pt x="151385" y="261900"/>
                </a:lnTo>
                <a:lnTo>
                  <a:pt x="147065" y="261900"/>
                </a:lnTo>
                <a:close/>
                <a:moveTo>
                  <a:pt x="184150" y="177198"/>
                </a:moveTo>
                <a:cubicBezTo>
                  <a:pt x="183430" y="218648"/>
                  <a:pt x="170468" y="242077"/>
                  <a:pt x="161467" y="253250"/>
                </a:cubicBezTo>
                <a:lnTo>
                  <a:pt x="241398" y="253250"/>
                </a:lnTo>
                <a:cubicBezTo>
                  <a:pt x="232757" y="242077"/>
                  <a:pt x="219795" y="218648"/>
                  <a:pt x="219075" y="177198"/>
                </a:cubicBezTo>
                <a:lnTo>
                  <a:pt x="184150" y="177198"/>
                </a:lnTo>
                <a:close/>
                <a:moveTo>
                  <a:pt x="184510" y="148364"/>
                </a:moveTo>
                <a:lnTo>
                  <a:pt x="184510" y="168548"/>
                </a:lnTo>
                <a:lnTo>
                  <a:pt x="218715" y="168548"/>
                </a:lnTo>
                <a:lnTo>
                  <a:pt x="218715" y="148364"/>
                </a:lnTo>
                <a:lnTo>
                  <a:pt x="184510" y="148364"/>
                </a:lnTo>
                <a:close/>
                <a:moveTo>
                  <a:pt x="115706" y="128810"/>
                </a:moveTo>
                <a:cubicBezTo>
                  <a:pt x="118251" y="128810"/>
                  <a:pt x="120068" y="130610"/>
                  <a:pt x="120068" y="133130"/>
                </a:cubicBezTo>
                <a:lnTo>
                  <a:pt x="120068" y="138890"/>
                </a:lnTo>
                <a:cubicBezTo>
                  <a:pt x="128067" y="139970"/>
                  <a:pt x="134610" y="145010"/>
                  <a:pt x="137519" y="152209"/>
                </a:cubicBezTo>
                <a:cubicBezTo>
                  <a:pt x="138609" y="154369"/>
                  <a:pt x="137519" y="156889"/>
                  <a:pt x="135338" y="157969"/>
                </a:cubicBezTo>
                <a:cubicBezTo>
                  <a:pt x="132793" y="158689"/>
                  <a:pt x="130248" y="157609"/>
                  <a:pt x="129521" y="155449"/>
                </a:cubicBezTo>
                <a:cubicBezTo>
                  <a:pt x="127339" y="150409"/>
                  <a:pt x="121886" y="147170"/>
                  <a:pt x="115706" y="147170"/>
                </a:cubicBezTo>
                <a:cubicBezTo>
                  <a:pt x="107344" y="147170"/>
                  <a:pt x="100800" y="152569"/>
                  <a:pt x="100800" y="159769"/>
                </a:cubicBezTo>
                <a:cubicBezTo>
                  <a:pt x="100800" y="165529"/>
                  <a:pt x="103345" y="172729"/>
                  <a:pt x="115706" y="172729"/>
                </a:cubicBezTo>
                <a:cubicBezTo>
                  <a:pt x="133156" y="172729"/>
                  <a:pt x="139337" y="183888"/>
                  <a:pt x="139337" y="194328"/>
                </a:cubicBezTo>
                <a:cubicBezTo>
                  <a:pt x="139337" y="204768"/>
                  <a:pt x="130975" y="213408"/>
                  <a:pt x="120068" y="215207"/>
                </a:cubicBezTo>
                <a:lnTo>
                  <a:pt x="120068" y="220967"/>
                </a:lnTo>
                <a:cubicBezTo>
                  <a:pt x="120068" y="223487"/>
                  <a:pt x="118251" y="225287"/>
                  <a:pt x="115706" y="225287"/>
                </a:cubicBezTo>
                <a:cubicBezTo>
                  <a:pt x="113161" y="225287"/>
                  <a:pt x="111343" y="223487"/>
                  <a:pt x="111343" y="220967"/>
                </a:cubicBezTo>
                <a:lnTo>
                  <a:pt x="111343" y="215207"/>
                </a:lnTo>
                <a:cubicBezTo>
                  <a:pt x="103345" y="214127"/>
                  <a:pt x="96801" y="209088"/>
                  <a:pt x="93893" y="201888"/>
                </a:cubicBezTo>
                <a:cubicBezTo>
                  <a:pt x="92802" y="199728"/>
                  <a:pt x="93893" y="197568"/>
                  <a:pt x="96074" y="196128"/>
                </a:cubicBezTo>
                <a:cubicBezTo>
                  <a:pt x="98255" y="195408"/>
                  <a:pt x="100800" y="196488"/>
                  <a:pt x="101891" y="198648"/>
                </a:cubicBezTo>
                <a:cubicBezTo>
                  <a:pt x="104072" y="203688"/>
                  <a:pt x="109525" y="206928"/>
                  <a:pt x="115706" y="206928"/>
                </a:cubicBezTo>
                <a:cubicBezTo>
                  <a:pt x="123704" y="206928"/>
                  <a:pt x="130248" y="201528"/>
                  <a:pt x="130248" y="194328"/>
                </a:cubicBezTo>
                <a:cubicBezTo>
                  <a:pt x="130248" y="188568"/>
                  <a:pt x="127703" y="181368"/>
                  <a:pt x="115706" y="181368"/>
                </a:cubicBezTo>
                <a:cubicBezTo>
                  <a:pt x="98255" y="181368"/>
                  <a:pt x="92075" y="170209"/>
                  <a:pt x="92075" y="159769"/>
                </a:cubicBezTo>
                <a:cubicBezTo>
                  <a:pt x="92075" y="149329"/>
                  <a:pt x="100437" y="140690"/>
                  <a:pt x="111343" y="138890"/>
                </a:cubicBezTo>
                <a:lnTo>
                  <a:pt x="111343" y="133130"/>
                </a:lnTo>
                <a:cubicBezTo>
                  <a:pt x="111343" y="130610"/>
                  <a:pt x="113161" y="128810"/>
                  <a:pt x="115706" y="128810"/>
                </a:cubicBezTo>
                <a:close/>
                <a:moveTo>
                  <a:pt x="175509" y="105112"/>
                </a:moveTo>
                <a:lnTo>
                  <a:pt x="186670" y="139713"/>
                </a:lnTo>
                <a:lnTo>
                  <a:pt x="216195" y="139713"/>
                </a:lnTo>
                <a:lnTo>
                  <a:pt x="227716" y="105112"/>
                </a:lnTo>
                <a:lnTo>
                  <a:pt x="175509" y="105112"/>
                </a:lnTo>
                <a:close/>
                <a:moveTo>
                  <a:pt x="201433" y="74835"/>
                </a:moveTo>
                <a:cubicBezTo>
                  <a:pt x="203953" y="74835"/>
                  <a:pt x="206113" y="76637"/>
                  <a:pt x="206113" y="79160"/>
                </a:cubicBezTo>
                <a:lnTo>
                  <a:pt x="206113" y="96461"/>
                </a:lnTo>
                <a:lnTo>
                  <a:pt x="233837" y="96461"/>
                </a:lnTo>
                <a:cubicBezTo>
                  <a:pt x="235277" y="96461"/>
                  <a:pt x="236718" y="97182"/>
                  <a:pt x="237438" y="98263"/>
                </a:cubicBezTo>
                <a:cubicBezTo>
                  <a:pt x="238518" y="99345"/>
                  <a:pt x="238518" y="100786"/>
                  <a:pt x="238158" y="102228"/>
                </a:cubicBezTo>
                <a:lnTo>
                  <a:pt x="225556" y="139713"/>
                </a:lnTo>
                <a:lnTo>
                  <a:pt x="233837" y="139713"/>
                </a:lnTo>
                <a:cubicBezTo>
                  <a:pt x="236358" y="139713"/>
                  <a:pt x="238518" y="141515"/>
                  <a:pt x="238518" y="144038"/>
                </a:cubicBezTo>
                <a:cubicBezTo>
                  <a:pt x="238518" y="146201"/>
                  <a:pt x="236358" y="148364"/>
                  <a:pt x="233837" y="148364"/>
                </a:cubicBezTo>
                <a:lnTo>
                  <a:pt x="227716" y="148364"/>
                </a:lnTo>
                <a:lnTo>
                  <a:pt x="227716" y="168548"/>
                </a:lnTo>
                <a:lnTo>
                  <a:pt x="233837" y="168548"/>
                </a:lnTo>
                <a:cubicBezTo>
                  <a:pt x="236358" y="168548"/>
                  <a:pt x="238518" y="170350"/>
                  <a:pt x="238518" y="172873"/>
                </a:cubicBezTo>
                <a:cubicBezTo>
                  <a:pt x="238518" y="175036"/>
                  <a:pt x="236358" y="177198"/>
                  <a:pt x="233837" y="177198"/>
                </a:cubicBezTo>
                <a:lnTo>
                  <a:pt x="227716" y="177198"/>
                </a:lnTo>
                <a:cubicBezTo>
                  <a:pt x="228797" y="228020"/>
                  <a:pt x="248959" y="248925"/>
                  <a:pt x="253640" y="253250"/>
                </a:cubicBezTo>
                <a:lnTo>
                  <a:pt x="255800" y="253250"/>
                </a:lnTo>
                <a:cubicBezTo>
                  <a:pt x="268042" y="253250"/>
                  <a:pt x="277764" y="262621"/>
                  <a:pt x="277764" y="274876"/>
                </a:cubicBezTo>
                <a:lnTo>
                  <a:pt x="277764" y="281724"/>
                </a:lnTo>
                <a:lnTo>
                  <a:pt x="284244" y="281724"/>
                </a:lnTo>
                <a:cubicBezTo>
                  <a:pt x="286765" y="281724"/>
                  <a:pt x="288565" y="283887"/>
                  <a:pt x="288565" y="286049"/>
                </a:cubicBezTo>
                <a:cubicBezTo>
                  <a:pt x="288565" y="288573"/>
                  <a:pt x="286765" y="290375"/>
                  <a:pt x="284244" y="290375"/>
                </a:cubicBezTo>
                <a:lnTo>
                  <a:pt x="118621" y="290375"/>
                </a:lnTo>
                <a:cubicBezTo>
                  <a:pt x="116460" y="290375"/>
                  <a:pt x="114300" y="288573"/>
                  <a:pt x="114300" y="286049"/>
                </a:cubicBezTo>
                <a:cubicBezTo>
                  <a:pt x="114300" y="283887"/>
                  <a:pt x="116460" y="281724"/>
                  <a:pt x="118621" y="281724"/>
                </a:cubicBezTo>
                <a:lnTo>
                  <a:pt x="125102" y="281724"/>
                </a:lnTo>
                <a:lnTo>
                  <a:pt x="125102" y="274876"/>
                </a:lnTo>
                <a:cubicBezTo>
                  <a:pt x="125102" y="262621"/>
                  <a:pt x="134823" y="253250"/>
                  <a:pt x="147065" y="253250"/>
                </a:cubicBezTo>
                <a:lnTo>
                  <a:pt x="149585" y="253250"/>
                </a:lnTo>
                <a:cubicBezTo>
                  <a:pt x="154266" y="248925"/>
                  <a:pt x="174429" y="227659"/>
                  <a:pt x="175509" y="177198"/>
                </a:cubicBezTo>
                <a:lnTo>
                  <a:pt x="169028" y="177198"/>
                </a:lnTo>
                <a:cubicBezTo>
                  <a:pt x="166868" y="177198"/>
                  <a:pt x="164707" y="175036"/>
                  <a:pt x="164707" y="172873"/>
                </a:cubicBezTo>
                <a:cubicBezTo>
                  <a:pt x="164707" y="170350"/>
                  <a:pt x="166868" y="168548"/>
                  <a:pt x="169028" y="168548"/>
                </a:cubicBezTo>
                <a:lnTo>
                  <a:pt x="175509" y="168548"/>
                </a:lnTo>
                <a:lnTo>
                  <a:pt x="175509" y="148364"/>
                </a:lnTo>
                <a:lnTo>
                  <a:pt x="169028" y="148364"/>
                </a:lnTo>
                <a:cubicBezTo>
                  <a:pt x="166868" y="148364"/>
                  <a:pt x="164707" y="146201"/>
                  <a:pt x="164707" y="144038"/>
                </a:cubicBezTo>
                <a:cubicBezTo>
                  <a:pt x="164707" y="141515"/>
                  <a:pt x="166868" y="139713"/>
                  <a:pt x="169028" y="139713"/>
                </a:cubicBezTo>
                <a:lnTo>
                  <a:pt x="177669" y="139713"/>
                </a:lnTo>
                <a:lnTo>
                  <a:pt x="165067" y="102228"/>
                </a:lnTo>
                <a:cubicBezTo>
                  <a:pt x="164707" y="100786"/>
                  <a:pt x="164707" y="99345"/>
                  <a:pt x="165427" y="98263"/>
                </a:cubicBezTo>
                <a:cubicBezTo>
                  <a:pt x="166508" y="97182"/>
                  <a:pt x="167948" y="96461"/>
                  <a:pt x="169028" y="96461"/>
                </a:cubicBezTo>
                <a:lnTo>
                  <a:pt x="197112" y="96461"/>
                </a:lnTo>
                <a:lnTo>
                  <a:pt x="197112" y="79160"/>
                </a:lnTo>
                <a:cubicBezTo>
                  <a:pt x="197112" y="76637"/>
                  <a:pt x="198912" y="74835"/>
                  <a:pt x="201433" y="74835"/>
                </a:cubicBezTo>
                <a:close/>
                <a:moveTo>
                  <a:pt x="83132" y="9408"/>
                </a:moveTo>
                <a:cubicBezTo>
                  <a:pt x="80613" y="8331"/>
                  <a:pt x="77374" y="9049"/>
                  <a:pt x="75215" y="10844"/>
                </a:cubicBezTo>
                <a:cubicBezTo>
                  <a:pt x="73415" y="12999"/>
                  <a:pt x="72695" y="15872"/>
                  <a:pt x="73415" y="18744"/>
                </a:cubicBezTo>
                <a:lnTo>
                  <a:pt x="89250" y="63273"/>
                </a:lnTo>
                <a:cubicBezTo>
                  <a:pt x="92129" y="66864"/>
                  <a:pt x="96448" y="69378"/>
                  <a:pt x="101846" y="71173"/>
                </a:cubicBezTo>
                <a:lnTo>
                  <a:pt x="97887" y="40650"/>
                </a:lnTo>
                <a:cubicBezTo>
                  <a:pt x="97887" y="38136"/>
                  <a:pt x="99327" y="35981"/>
                  <a:pt x="101846" y="35622"/>
                </a:cubicBezTo>
                <a:cubicBezTo>
                  <a:pt x="104365" y="35622"/>
                  <a:pt x="106524" y="37059"/>
                  <a:pt x="106524" y="39572"/>
                </a:cubicBezTo>
                <a:lnTo>
                  <a:pt x="110843" y="73328"/>
                </a:lnTo>
                <a:cubicBezTo>
                  <a:pt x="112642" y="73328"/>
                  <a:pt x="114442" y="73687"/>
                  <a:pt x="116241" y="73687"/>
                </a:cubicBezTo>
                <a:cubicBezTo>
                  <a:pt x="118041" y="73687"/>
                  <a:pt x="119840" y="73328"/>
                  <a:pt x="121639" y="73328"/>
                </a:cubicBezTo>
                <a:lnTo>
                  <a:pt x="125598" y="39572"/>
                </a:lnTo>
                <a:cubicBezTo>
                  <a:pt x="125958" y="37059"/>
                  <a:pt x="128117" y="35622"/>
                  <a:pt x="130636" y="35622"/>
                </a:cubicBezTo>
                <a:cubicBezTo>
                  <a:pt x="132796" y="35981"/>
                  <a:pt x="134955" y="38136"/>
                  <a:pt x="134235" y="40650"/>
                </a:cubicBezTo>
                <a:lnTo>
                  <a:pt x="130636" y="71173"/>
                </a:lnTo>
                <a:cubicBezTo>
                  <a:pt x="135675" y="69378"/>
                  <a:pt x="140353" y="66864"/>
                  <a:pt x="143232" y="63273"/>
                </a:cubicBezTo>
                <a:lnTo>
                  <a:pt x="158707" y="18744"/>
                </a:lnTo>
                <a:cubicBezTo>
                  <a:pt x="159787" y="15872"/>
                  <a:pt x="159067" y="12999"/>
                  <a:pt x="156907" y="10844"/>
                </a:cubicBezTo>
                <a:cubicBezTo>
                  <a:pt x="154748" y="9049"/>
                  <a:pt x="152229" y="8331"/>
                  <a:pt x="148990" y="9408"/>
                </a:cubicBezTo>
                <a:lnTo>
                  <a:pt x="128117" y="17308"/>
                </a:lnTo>
                <a:cubicBezTo>
                  <a:pt x="120560" y="20181"/>
                  <a:pt x="111922" y="20181"/>
                  <a:pt x="104005" y="17308"/>
                </a:cubicBezTo>
                <a:lnTo>
                  <a:pt x="83132" y="9408"/>
                </a:lnTo>
                <a:close/>
                <a:moveTo>
                  <a:pt x="86371" y="1149"/>
                </a:moveTo>
                <a:lnTo>
                  <a:pt x="107244" y="9049"/>
                </a:lnTo>
                <a:cubicBezTo>
                  <a:pt x="113002" y="11203"/>
                  <a:pt x="119480" y="11203"/>
                  <a:pt x="124878" y="9049"/>
                </a:cubicBezTo>
                <a:lnTo>
                  <a:pt x="146111" y="1149"/>
                </a:lnTo>
                <a:cubicBezTo>
                  <a:pt x="152229" y="-1365"/>
                  <a:pt x="158707" y="430"/>
                  <a:pt x="163025" y="4740"/>
                </a:cubicBezTo>
                <a:cubicBezTo>
                  <a:pt x="167704" y="9049"/>
                  <a:pt x="169143" y="15513"/>
                  <a:pt x="166984" y="21258"/>
                </a:cubicBezTo>
                <a:lnTo>
                  <a:pt x="152229" y="63991"/>
                </a:lnTo>
                <a:cubicBezTo>
                  <a:pt x="155468" y="66864"/>
                  <a:pt x="161226" y="71891"/>
                  <a:pt x="168064" y="79433"/>
                </a:cubicBezTo>
                <a:cubicBezTo>
                  <a:pt x="169503" y="81587"/>
                  <a:pt x="169503" y="84101"/>
                  <a:pt x="167704" y="85537"/>
                </a:cubicBezTo>
                <a:cubicBezTo>
                  <a:pt x="165545" y="87333"/>
                  <a:pt x="163025" y="87333"/>
                  <a:pt x="161586" y="85178"/>
                </a:cubicBezTo>
                <a:cubicBezTo>
                  <a:pt x="155468" y="78714"/>
                  <a:pt x="150790" y="74046"/>
                  <a:pt x="147551" y="71532"/>
                </a:cubicBezTo>
                <a:cubicBezTo>
                  <a:pt x="139993" y="78355"/>
                  <a:pt x="128837" y="82305"/>
                  <a:pt x="116241" y="82305"/>
                </a:cubicBezTo>
                <a:cubicBezTo>
                  <a:pt x="103645" y="82305"/>
                  <a:pt x="92129" y="78355"/>
                  <a:pt x="84931" y="71532"/>
                </a:cubicBezTo>
                <a:cubicBezTo>
                  <a:pt x="72336" y="82665"/>
                  <a:pt x="23752" y="130784"/>
                  <a:pt x="24472" y="217686"/>
                </a:cubicBezTo>
                <a:cubicBezTo>
                  <a:pt x="24472" y="230255"/>
                  <a:pt x="20873" y="243182"/>
                  <a:pt x="14035" y="254314"/>
                </a:cubicBezTo>
                <a:cubicBezTo>
                  <a:pt x="11876" y="258624"/>
                  <a:pt x="9357" y="266165"/>
                  <a:pt x="8997" y="276220"/>
                </a:cubicBezTo>
                <a:cubicBezTo>
                  <a:pt x="16914" y="280529"/>
                  <a:pt x="65138" y="280170"/>
                  <a:pt x="88890" y="279811"/>
                </a:cubicBezTo>
                <a:lnTo>
                  <a:pt x="99686" y="279811"/>
                </a:lnTo>
                <a:cubicBezTo>
                  <a:pt x="102206" y="279811"/>
                  <a:pt x="104005" y="281965"/>
                  <a:pt x="104005" y="284120"/>
                </a:cubicBezTo>
                <a:cubicBezTo>
                  <a:pt x="104005" y="286633"/>
                  <a:pt x="102206" y="288429"/>
                  <a:pt x="99686" y="288429"/>
                </a:cubicBezTo>
                <a:lnTo>
                  <a:pt x="88890" y="288788"/>
                </a:lnTo>
                <a:cubicBezTo>
                  <a:pt x="81333" y="288788"/>
                  <a:pt x="74495" y="288788"/>
                  <a:pt x="68017" y="288788"/>
                </a:cubicBezTo>
                <a:cubicBezTo>
                  <a:pt x="28070" y="288788"/>
                  <a:pt x="7917" y="287352"/>
                  <a:pt x="2159" y="281965"/>
                </a:cubicBezTo>
                <a:cubicBezTo>
                  <a:pt x="720" y="280170"/>
                  <a:pt x="0" y="278374"/>
                  <a:pt x="0" y="277297"/>
                </a:cubicBezTo>
                <a:cubicBezTo>
                  <a:pt x="0" y="267242"/>
                  <a:pt x="2519" y="256828"/>
                  <a:pt x="6838" y="250005"/>
                </a:cubicBezTo>
                <a:cubicBezTo>
                  <a:pt x="12596" y="239950"/>
                  <a:pt x="15835" y="228818"/>
                  <a:pt x="15475" y="217686"/>
                </a:cubicBezTo>
                <a:cubicBezTo>
                  <a:pt x="14755" y="123961"/>
                  <a:pt x="67657" y="74405"/>
                  <a:pt x="79893" y="63991"/>
                </a:cubicBezTo>
                <a:lnTo>
                  <a:pt x="65138" y="21258"/>
                </a:lnTo>
                <a:cubicBezTo>
                  <a:pt x="62979" y="15513"/>
                  <a:pt x="64778" y="9049"/>
                  <a:pt x="69457" y="4740"/>
                </a:cubicBezTo>
                <a:cubicBezTo>
                  <a:pt x="73775" y="430"/>
                  <a:pt x="80613" y="-1365"/>
                  <a:pt x="86371" y="1149"/>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8" name="TextBox 27">
            <a:extLst>
              <a:ext uri="{FF2B5EF4-FFF2-40B4-BE49-F238E27FC236}">
                <a16:creationId xmlns:a16="http://schemas.microsoft.com/office/drawing/2014/main" id="{13F1BDD0-A71E-D54A-94E7-AB4849587FF9}"/>
              </a:ext>
            </a:extLst>
          </p:cNvPr>
          <p:cNvSpPr txBox="1"/>
          <p:nvPr/>
        </p:nvSpPr>
        <p:spPr>
          <a:xfrm>
            <a:off x="10165159" y="5710350"/>
            <a:ext cx="1138453" cy="276999"/>
          </a:xfrm>
          <a:prstGeom prst="rect">
            <a:avLst/>
          </a:prstGeom>
          <a:noFill/>
        </p:spPr>
        <p:txBody>
          <a:bodyPr wrap="none" rtlCol="0">
            <a:spAutoFit/>
          </a:bodyPr>
          <a:lstStyle/>
          <a:p>
            <a:pPr algn="r"/>
            <a:r>
              <a:rPr lang="en-US" sz="1200" b="1" dirty="0">
                <a:solidFill>
                  <a:schemeClr val="bg1">
                    <a:lumMod val="95000"/>
                  </a:schemeClr>
                </a:solidFill>
                <a:latin typeface="Poppins" pitchFamily="2" charset="77"/>
                <a:ea typeface="Lato Light" panose="020F0502020204030203" pitchFamily="34" charset="0"/>
                <a:cs typeface="Poppins" pitchFamily="2" charset="77"/>
              </a:rPr>
              <a:t>$100,000.00</a:t>
            </a:r>
          </a:p>
        </p:txBody>
      </p:sp>
    </p:spTree>
    <p:extLst>
      <p:ext uri="{BB962C8B-B14F-4D97-AF65-F5344CB8AC3E}">
        <p14:creationId xmlns:p14="http://schemas.microsoft.com/office/powerpoint/2010/main" val="18793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20166D-F435-3B40-AC15-71650F260D70}"/>
              </a:ext>
            </a:extLst>
          </p:cNvPr>
          <p:cNvSpPr/>
          <p:nvPr/>
        </p:nvSpPr>
        <p:spPr>
          <a:xfrm>
            <a:off x="762000" y="4391891"/>
            <a:ext cx="6180715" cy="2085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ectangle 4">
            <a:extLst>
              <a:ext uri="{FF2B5EF4-FFF2-40B4-BE49-F238E27FC236}">
                <a16:creationId xmlns:a16="http://schemas.microsoft.com/office/drawing/2014/main" id="{84988720-396A-9442-B9A9-BAFD3298CB17}"/>
              </a:ext>
            </a:extLst>
          </p:cNvPr>
          <p:cNvSpPr/>
          <p:nvPr/>
        </p:nvSpPr>
        <p:spPr>
          <a:xfrm>
            <a:off x="7135091" y="4391891"/>
            <a:ext cx="4294909" cy="2085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ectangle 5">
            <a:extLst>
              <a:ext uri="{FF2B5EF4-FFF2-40B4-BE49-F238E27FC236}">
                <a16:creationId xmlns:a16="http://schemas.microsoft.com/office/drawing/2014/main" id="{C697C0B0-A7DB-164D-9787-A7E56883C3A7}"/>
              </a:ext>
            </a:extLst>
          </p:cNvPr>
          <p:cNvSpPr/>
          <p:nvPr/>
        </p:nvSpPr>
        <p:spPr>
          <a:xfrm>
            <a:off x="762001" y="2635828"/>
            <a:ext cx="3417527" cy="158634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ectangle 7">
            <a:extLst>
              <a:ext uri="{FF2B5EF4-FFF2-40B4-BE49-F238E27FC236}">
                <a16:creationId xmlns:a16="http://schemas.microsoft.com/office/drawing/2014/main" id="{ECBD2696-CC7C-0D45-9BAC-8C6609D1FF9C}"/>
              </a:ext>
            </a:extLst>
          </p:cNvPr>
          <p:cNvSpPr/>
          <p:nvPr/>
        </p:nvSpPr>
        <p:spPr>
          <a:xfrm>
            <a:off x="762000" y="381000"/>
            <a:ext cx="4116388" cy="2085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ectangle 9">
            <a:extLst>
              <a:ext uri="{FF2B5EF4-FFF2-40B4-BE49-F238E27FC236}">
                <a16:creationId xmlns:a16="http://schemas.microsoft.com/office/drawing/2014/main" id="{80983FE9-15F3-EE4F-A68F-8508CAC80641}"/>
              </a:ext>
            </a:extLst>
          </p:cNvPr>
          <p:cNvSpPr/>
          <p:nvPr/>
        </p:nvSpPr>
        <p:spPr>
          <a:xfrm>
            <a:off x="4387237" y="2635828"/>
            <a:ext cx="3417527" cy="158634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ectangle 10">
            <a:extLst>
              <a:ext uri="{FF2B5EF4-FFF2-40B4-BE49-F238E27FC236}">
                <a16:creationId xmlns:a16="http://schemas.microsoft.com/office/drawing/2014/main" id="{F44C6325-27F3-5040-9062-486AB26F0671}"/>
              </a:ext>
            </a:extLst>
          </p:cNvPr>
          <p:cNvSpPr/>
          <p:nvPr/>
        </p:nvSpPr>
        <p:spPr>
          <a:xfrm>
            <a:off x="8012474" y="2635828"/>
            <a:ext cx="3417527" cy="158634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ectangle 11">
            <a:extLst>
              <a:ext uri="{FF2B5EF4-FFF2-40B4-BE49-F238E27FC236}">
                <a16:creationId xmlns:a16="http://schemas.microsoft.com/office/drawing/2014/main" id="{3ED681CF-FC6A-5744-B178-31F61F2E9549}"/>
              </a:ext>
            </a:extLst>
          </p:cNvPr>
          <p:cNvSpPr/>
          <p:nvPr/>
        </p:nvSpPr>
        <p:spPr>
          <a:xfrm>
            <a:off x="7313613" y="381000"/>
            <a:ext cx="4116388" cy="2085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Rectangle 12">
            <a:extLst>
              <a:ext uri="{FF2B5EF4-FFF2-40B4-BE49-F238E27FC236}">
                <a16:creationId xmlns:a16="http://schemas.microsoft.com/office/drawing/2014/main" id="{D4CD7729-B1ED-9C4D-A8AD-93669E532CB1}"/>
              </a:ext>
            </a:extLst>
          </p:cNvPr>
          <p:cNvSpPr/>
          <p:nvPr/>
        </p:nvSpPr>
        <p:spPr>
          <a:xfrm>
            <a:off x="4878388" y="381000"/>
            <a:ext cx="2435225" cy="2085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aphicFrame>
        <p:nvGraphicFramePr>
          <p:cNvPr id="15" name="Chart 14">
            <a:extLst>
              <a:ext uri="{FF2B5EF4-FFF2-40B4-BE49-F238E27FC236}">
                <a16:creationId xmlns:a16="http://schemas.microsoft.com/office/drawing/2014/main" id="{A82630FF-FA75-974D-97A1-CE69347E645A}"/>
              </a:ext>
            </a:extLst>
          </p:cNvPr>
          <p:cNvGraphicFramePr/>
          <p:nvPr/>
        </p:nvGraphicFramePr>
        <p:xfrm>
          <a:off x="876946" y="4868330"/>
          <a:ext cx="4377777" cy="152411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BC5F81E5-4852-CF4E-8EE6-45A127D8F49F}"/>
              </a:ext>
            </a:extLst>
          </p:cNvPr>
          <p:cNvSpPr txBox="1"/>
          <p:nvPr/>
        </p:nvSpPr>
        <p:spPr>
          <a:xfrm>
            <a:off x="876946" y="4460834"/>
            <a:ext cx="1866217"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HERE</a:t>
            </a:r>
          </a:p>
        </p:txBody>
      </p:sp>
      <p:sp>
        <p:nvSpPr>
          <p:cNvPr id="17" name="Up Arrow 16">
            <a:extLst>
              <a:ext uri="{FF2B5EF4-FFF2-40B4-BE49-F238E27FC236}">
                <a16:creationId xmlns:a16="http://schemas.microsoft.com/office/drawing/2014/main" id="{65C6535D-189E-9440-8B80-C88AEC56DB03}"/>
              </a:ext>
            </a:extLst>
          </p:cNvPr>
          <p:cNvSpPr/>
          <p:nvPr/>
        </p:nvSpPr>
        <p:spPr>
          <a:xfrm>
            <a:off x="5590624" y="5113175"/>
            <a:ext cx="317241" cy="46653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Down Arrow 17">
            <a:extLst>
              <a:ext uri="{FF2B5EF4-FFF2-40B4-BE49-F238E27FC236}">
                <a16:creationId xmlns:a16="http://schemas.microsoft.com/office/drawing/2014/main" id="{9FAA52E8-B285-0047-9B66-631C12FDA059}"/>
              </a:ext>
            </a:extLst>
          </p:cNvPr>
          <p:cNvSpPr/>
          <p:nvPr/>
        </p:nvSpPr>
        <p:spPr>
          <a:xfrm>
            <a:off x="6299751" y="5113175"/>
            <a:ext cx="317241" cy="46653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TextBox 19">
            <a:extLst>
              <a:ext uri="{FF2B5EF4-FFF2-40B4-BE49-F238E27FC236}">
                <a16:creationId xmlns:a16="http://schemas.microsoft.com/office/drawing/2014/main" id="{FBC75C3D-6D82-9647-B0C9-3C79A5265D3E}"/>
              </a:ext>
            </a:extLst>
          </p:cNvPr>
          <p:cNvSpPr txBox="1"/>
          <p:nvPr/>
        </p:nvSpPr>
        <p:spPr>
          <a:xfrm>
            <a:off x="5697006" y="4570674"/>
            <a:ext cx="803425" cy="461665"/>
          </a:xfrm>
          <a:prstGeom prst="rect">
            <a:avLst/>
          </a:prstGeom>
          <a:noFill/>
        </p:spPr>
        <p:txBody>
          <a:bodyPr wrap="none" rtlCol="0" anchor="ctr" anchorCtr="0">
            <a:spAutoFit/>
          </a:bodyPr>
          <a:lstStyle/>
          <a:p>
            <a:pPr algn="ctr"/>
            <a:r>
              <a:rPr lang="en-US" sz="2400" b="1" dirty="0">
                <a:solidFill>
                  <a:schemeClr val="tx2"/>
                </a:solidFill>
                <a:latin typeface="Poppins" pitchFamily="2" charset="77"/>
                <a:ea typeface="League Spartan" charset="0"/>
                <a:cs typeface="Poppins" pitchFamily="2" charset="77"/>
              </a:rPr>
              <a:t>73%</a:t>
            </a:r>
          </a:p>
        </p:txBody>
      </p:sp>
      <p:sp>
        <p:nvSpPr>
          <p:cNvPr id="22" name="TextBox 21">
            <a:extLst>
              <a:ext uri="{FF2B5EF4-FFF2-40B4-BE49-F238E27FC236}">
                <a16:creationId xmlns:a16="http://schemas.microsoft.com/office/drawing/2014/main" id="{0A35857C-4FCA-4344-AF6C-C2E3F6A8C60E}"/>
              </a:ext>
            </a:extLst>
          </p:cNvPr>
          <p:cNvSpPr txBox="1"/>
          <p:nvPr/>
        </p:nvSpPr>
        <p:spPr>
          <a:xfrm>
            <a:off x="5502221" y="5660543"/>
            <a:ext cx="494046" cy="276999"/>
          </a:xfrm>
          <a:prstGeom prst="rect">
            <a:avLst/>
          </a:prstGeom>
          <a:noFill/>
        </p:spPr>
        <p:txBody>
          <a:bodyPr wrap="none" rtlCol="0" anchor="ctr" anchorCtr="0">
            <a:spAutoFit/>
          </a:bodyPr>
          <a:lstStyle/>
          <a:p>
            <a:pPr algn="ctr"/>
            <a:r>
              <a:rPr lang="en-US" sz="1200" b="1" dirty="0">
                <a:solidFill>
                  <a:schemeClr val="tx2"/>
                </a:solidFill>
                <a:latin typeface="Poppins" pitchFamily="2" charset="77"/>
                <a:ea typeface="League Spartan" charset="0"/>
                <a:cs typeface="Poppins" pitchFamily="2" charset="77"/>
              </a:rPr>
              <a:t>73%</a:t>
            </a:r>
          </a:p>
        </p:txBody>
      </p:sp>
      <p:sp>
        <p:nvSpPr>
          <p:cNvPr id="23" name="TextBox 22">
            <a:extLst>
              <a:ext uri="{FF2B5EF4-FFF2-40B4-BE49-F238E27FC236}">
                <a16:creationId xmlns:a16="http://schemas.microsoft.com/office/drawing/2014/main" id="{2E9CF547-40C9-7342-BC98-5ACCC41AAD8D}"/>
              </a:ext>
            </a:extLst>
          </p:cNvPr>
          <p:cNvSpPr txBox="1"/>
          <p:nvPr/>
        </p:nvSpPr>
        <p:spPr>
          <a:xfrm>
            <a:off x="6211348" y="5660543"/>
            <a:ext cx="494046" cy="276999"/>
          </a:xfrm>
          <a:prstGeom prst="rect">
            <a:avLst/>
          </a:prstGeom>
          <a:noFill/>
        </p:spPr>
        <p:txBody>
          <a:bodyPr wrap="none" rtlCol="0" anchor="ctr" anchorCtr="0">
            <a:spAutoFit/>
          </a:bodyPr>
          <a:lstStyle/>
          <a:p>
            <a:pPr algn="ctr"/>
            <a:r>
              <a:rPr lang="en-US" sz="1200" b="1" dirty="0">
                <a:solidFill>
                  <a:schemeClr val="tx2"/>
                </a:solidFill>
                <a:latin typeface="Poppins" pitchFamily="2" charset="77"/>
                <a:ea typeface="League Spartan" charset="0"/>
                <a:cs typeface="Poppins" pitchFamily="2" charset="77"/>
              </a:rPr>
              <a:t>73%</a:t>
            </a:r>
          </a:p>
        </p:txBody>
      </p:sp>
      <p:sp>
        <p:nvSpPr>
          <p:cNvPr id="24" name="TextBox 23">
            <a:extLst>
              <a:ext uri="{FF2B5EF4-FFF2-40B4-BE49-F238E27FC236}">
                <a16:creationId xmlns:a16="http://schemas.microsoft.com/office/drawing/2014/main" id="{193B3391-C5A8-474D-9AAA-CE45749AEBF3}"/>
              </a:ext>
            </a:extLst>
          </p:cNvPr>
          <p:cNvSpPr txBox="1"/>
          <p:nvPr/>
        </p:nvSpPr>
        <p:spPr>
          <a:xfrm>
            <a:off x="5396816" y="5902596"/>
            <a:ext cx="693514" cy="408638"/>
          </a:xfrm>
          <a:prstGeom prst="rect">
            <a:avLst/>
          </a:prstGeom>
          <a:noFill/>
        </p:spPr>
        <p:txBody>
          <a:bodyPr wrap="square" rtlCol="0" anchor="ctr" anchorCtr="0">
            <a:spAutoFit/>
          </a:bodyPr>
          <a:lstStyle/>
          <a:p>
            <a:pPr algn="ctr">
              <a:lnSpc>
                <a:spcPts val="125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25" name="TextBox 24">
            <a:extLst>
              <a:ext uri="{FF2B5EF4-FFF2-40B4-BE49-F238E27FC236}">
                <a16:creationId xmlns:a16="http://schemas.microsoft.com/office/drawing/2014/main" id="{9708B6E2-2D46-B344-A362-1B2A7E89EDFD}"/>
              </a:ext>
            </a:extLst>
          </p:cNvPr>
          <p:cNvSpPr txBox="1"/>
          <p:nvPr/>
        </p:nvSpPr>
        <p:spPr>
          <a:xfrm>
            <a:off x="6111614" y="5902596"/>
            <a:ext cx="693514" cy="408638"/>
          </a:xfrm>
          <a:prstGeom prst="rect">
            <a:avLst/>
          </a:prstGeom>
          <a:noFill/>
        </p:spPr>
        <p:txBody>
          <a:bodyPr wrap="square" rtlCol="0" anchor="ctr" anchorCtr="0">
            <a:spAutoFit/>
          </a:bodyPr>
          <a:lstStyle/>
          <a:p>
            <a:pPr algn="ctr">
              <a:lnSpc>
                <a:spcPts val="125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graphicFrame>
        <p:nvGraphicFramePr>
          <p:cNvPr id="27" name="Chart 26">
            <a:extLst>
              <a:ext uri="{FF2B5EF4-FFF2-40B4-BE49-F238E27FC236}">
                <a16:creationId xmlns:a16="http://schemas.microsoft.com/office/drawing/2014/main" id="{4ABFD64D-BBAB-CB47-B2AC-DD6692AEDBD7}"/>
              </a:ext>
            </a:extLst>
          </p:cNvPr>
          <p:cNvGraphicFramePr/>
          <p:nvPr/>
        </p:nvGraphicFramePr>
        <p:xfrm>
          <a:off x="7214545" y="4582610"/>
          <a:ext cx="2215205" cy="1703672"/>
        </p:xfrm>
        <a:graphic>
          <a:graphicData uri="http://schemas.openxmlformats.org/drawingml/2006/chart">
            <c:chart xmlns:c="http://schemas.openxmlformats.org/drawingml/2006/chart" xmlns:r="http://schemas.openxmlformats.org/officeDocument/2006/relationships" r:id="rId3"/>
          </a:graphicData>
        </a:graphic>
      </p:graphicFrame>
      <p:sp>
        <p:nvSpPr>
          <p:cNvPr id="28" name="Up Arrow 27">
            <a:extLst>
              <a:ext uri="{FF2B5EF4-FFF2-40B4-BE49-F238E27FC236}">
                <a16:creationId xmlns:a16="http://schemas.microsoft.com/office/drawing/2014/main" id="{5A22800F-B0B5-4643-836D-BE61D92E773F}"/>
              </a:ext>
            </a:extLst>
          </p:cNvPr>
          <p:cNvSpPr/>
          <p:nvPr/>
        </p:nvSpPr>
        <p:spPr>
          <a:xfrm>
            <a:off x="9998950" y="4591206"/>
            <a:ext cx="317241" cy="46653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Down Arrow 28">
            <a:extLst>
              <a:ext uri="{FF2B5EF4-FFF2-40B4-BE49-F238E27FC236}">
                <a16:creationId xmlns:a16="http://schemas.microsoft.com/office/drawing/2014/main" id="{7A72607B-6A5B-7A4D-A88E-41B819839735}"/>
              </a:ext>
            </a:extLst>
          </p:cNvPr>
          <p:cNvSpPr/>
          <p:nvPr/>
        </p:nvSpPr>
        <p:spPr>
          <a:xfrm>
            <a:off x="10708077" y="4591206"/>
            <a:ext cx="317241" cy="46653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TextBox 29">
            <a:extLst>
              <a:ext uri="{FF2B5EF4-FFF2-40B4-BE49-F238E27FC236}">
                <a16:creationId xmlns:a16="http://schemas.microsoft.com/office/drawing/2014/main" id="{125C9FBD-9FB7-1246-93E2-5CAD45CF6B9F}"/>
              </a:ext>
            </a:extLst>
          </p:cNvPr>
          <p:cNvSpPr txBox="1"/>
          <p:nvPr/>
        </p:nvSpPr>
        <p:spPr>
          <a:xfrm>
            <a:off x="9910548" y="5138574"/>
            <a:ext cx="494046" cy="276999"/>
          </a:xfrm>
          <a:prstGeom prst="rect">
            <a:avLst/>
          </a:prstGeom>
          <a:noFill/>
        </p:spPr>
        <p:txBody>
          <a:bodyPr wrap="none" rtlCol="0" anchor="ctr" anchorCtr="0">
            <a:spAutoFit/>
          </a:bodyPr>
          <a:lstStyle/>
          <a:p>
            <a:pPr algn="ctr"/>
            <a:r>
              <a:rPr lang="en-US" sz="1200" b="1" dirty="0">
                <a:solidFill>
                  <a:schemeClr val="tx2"/>
                </a:solidFill>
                <a:latin typeface="Poppins" pitchFamily="2" charset="77"/>
                <a:ea typeface="League Spartan" charset="0"/>
                <a:cs typeface="Poppins" pitchFamily="2" charset="77"/>
              </a:rPr>
              <a:t>73%</a:t>
            </a:r>
          </a:p>
        </p:txBody>
      </p:sp>
      <p:sp>
        <p:nvSpPr>
          <p:cNvPr id="31" name="TextBox 30">
            <a:extLst>
              <a:ext uri="{FF2B5EF4-FFF2-40B4-BE49-F238E27FC236}">
                <a16:creationId xmlns:a16="http://schemas.microsoft.com/office/drawing/2014/main" id="{A1EBA04C-13D8-C34D-A7C4-B14135E2075D}"/>
              </a:ext>
            </a:extLst>
          </p:cNvPr>
          <p:cNvSpPr txBox="1"/>
          <p:nvPr/>
        </p:nvSpPr>
        <p:spPr>
          <a:xfrm>
            <a:off x="10619675" y="5138574"/>
            <a:ext cx="494046" cy="276999"/>
          </a:xfrm>
          <a:prstGeom prst="rect">
            <a:avLst/>
          </a:prstGeom>
          <a:noFill/>
        </p:spPr>
        <p:txBody>
          <a:bodyPr wrap="none" rtlCol="0" anchor="ctr" anchorCtr="0">
            <a:spAutoFit/>
          </a:bodyPr>
          <a:lstStyle/>
          <a:p>
            <a:pPr algn="ctr"/>
            <a:r>
              <a:rPr lang="en-US" sz="1200" b="1" dirty="0">
                <a:solidFill>
                  <a:schemeClr val="tx2"/>
                </a:solidFill>
                <a:latin typeface="Poppins" pitchFamily="2" charset="77"/>
                <a:ea typeface="League Spartan" charset="0"/>
                <a:cs typeface="Poppins" pitchFamily="2" charset="77"/>
              </a:rPr>
              <a:t>73%</a:t>
            </a:r>
          </a:p>
        </p:txBody>
      </p:sp>
      <p:sp>
        <p:nvSpPr>
          <p:cNvPr id="32" name="TextBox 31">
            <a:extLst>
              <a:ext uri="{FF2B5EF4-FFF2-40B4-BE49-F238E27FC236}">
                <a16:creationId xmlns:a16="http://schemas.microsoft.com/office/drawing/2014/main" id="{C42F67D0-305C-FA41-8553-43AA20F5B97D}"/>
              </a:ext>
            </a:extLst>
          </p:cNvPr>
          <p:cNvSpPr txBox="1"/>
          <p:nvPr/>
        </p:nvSpPr>
        <p:spPr>
          <a:xfrm>
            <a:off x="9805142" y="5380627"/>
            <a:ext cx="693514" cy="408638"/>
          </a:xfrm>
          <a:prstGeom prst="rect">
            <a:avLst/>
          </a:prstGeom>
          <a:noFill/>
        </p:spPr>
        <p:txBody>
          <a:bodyPr wrap="square" rtlCol="0" anchor="ctr" anchorCtr="0">
            <a:spAutoFit/>
          </a:bodyPr>
          <a:lstStyle/>
          <a:p>
            <a:pPr algn="ctr">
              <a:lnSpc>
                <a:spcPts val="125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33" name="TextBox 32">
            <a:extLst>
              <a:ext uri="{FF2B5EF4-FFF2-40B4-BE49-F238E27FC236}">
                <a16:creationId xmlns:a16="http://schemas.microsoft.com/office/drawing/2014/main" id="{649ACE75-12BF-9C46-A6F2-C06A21143E8E}"/>
              </a:ext>
            </a:extLst>
          </p:cNvPr>
          <p:cNvSpPr txBox="1"/>
          <p:nvPr/>
        </p:nvSpPr>
        <p:spPr>
          <a:xfrm>
            <a:off x="10519940" y="5380627"/>
            <a:ext cx="693514" cy="408638"/>
          </a:xfrm>
          <a:prstGeom prst="rect">
            <a:avLst/>
          </a:prstGeom>
          <a:noFill/>
        </p:spPr>
        <p:txBody>
          <a:bodyPr wrap="square" rtlCol="0" anchor="ctr" anchorCtr="0">
            <a:spAutoFit/>
          </a:bodyPr>
          <a:lstStyle/>
          <a:p>
            <a:pPr algn="ctr">
              <a:lnSpc>
                <a:spcPts val="125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34" name="TextBox 33">
            <a:extLst>
              <a:ext uri="{FF2B5EF4-FFF2-40B4-BE49-F238E27FC236}">
                <a16:creationId xmlns:a16="http://schemas.microsoft.com/office/drawing/2014/main" id="{3EE57212-18C0-CF4F-9941-AFD71DCB450F}"/>
              </a:ext>
            </a:extLst>
          </p:cNvPr>
          <p:cNvSpPr txBox="1"/>
          <p:nvPr/>
        </p:nvSpPr>
        <p:spPr>
          <a:xfrm>
            <a:off x="9622127" y="5919129"/>
            <a:ext cx="1591328" cy="431080"/>
          </a:xfrm>
          <a:prstGeom prst="rect">
            <a:avLst/>
          </a:prstGeom>
          <a:noFill/>
        </p:spPr>
        <p:txBody>
          <a:bodyPr wrap="square" rtlCol="0" anchor="t" anchorCtr="0">
            <a:spAutoFit/>
          </a:bodyPr>
          <a:lstStyle/>
          <a:p>
            <a:pPr algn="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desired text here for more information.</a:t>
            </a:r>
          </a:p>
        </p:txBody>
      </p:sp>
      <p:graphicFrame>
        <p:nvGraphicFramePr>
          <p:cNvPr id="35" name="Chart 34">
            <a:extLst>
              <a:ext uri="{FF2B5EF4-FFF2-40B4-BE49-F238E27FC236}">
                <a16:creationId xmlns:a16="http://schemas.microsoft.com/office/drawing/2014/main" id="{EACCD3FB-3BD8-984C-8515-79BA905A4144}"/>
              </a:ext>
            </a:extLst>
          </p:cNvPr>
          <p:cNvGraphicFramePr/>
          <p:nvPr/>
        </p:nvGraphicFramePr>
        <p:xfrm>
          <a:off x="2399347" y="2721675"/>
          <a:ext cx="1676083" cy="1393125"/>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9ACD06B0-2BBF-814B-A9C6-6D4A069FCE2E}"/>
              </a:ext>
            </a:extLst>
          </p:cNvPr>
          <p:cNvSpPr txBox="1"/>
          <p:nvPr/>
        </p:nvSpPr>
        <p:spPr>
          <a:xfrm>
            <a:off x="877056" y="3126795"/>
            <a:ext cx="803425"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73%</a:t>
            </a:r>
          </a:p>
        </p:txBody>
      </p:sp>
      <p:sp>
        <p:nvSpPr>
          <p:cNvPr id="37" name="TextBox 36">
            <a:extLst>
              <a:ext uri="{FF2B5EF4-FFF2-40B4-BE49-F238E27FC236}">
                <a16:creationId xmlns:a16="http://schemas.microsoft.com/office/drawing/2014/main" id="{83EFA4D8-1148-EC4A-AC01-5F0F06E1D970}"/>
              </a:ext>
            </a:extLst>
          </p:cNvPr>
          <p:cNvSpPr txBox="1"/>
          <p:nvPr/>
        </p:nvSpPr>
        <p:spPr>
          <a:xfrm>
            <a:off x="876946" y="2723576"/>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38" name="TextBox 37">
            <a:extLst>
              <a:ext uri="{FF2B5EF4-FFF2-40B4-BE49-F238E27FC236}">
                <a16:creationId xmlns:a16="http://schemas.microsoft.com/office/drawing/2014/main" id="{EF3BDE01-4BBF-9048-982F-D0FA8512DD66}"/>
              </a:ext>
            </a:extLst>
          </p:cNvPr>
          <p:cNvSpPr txBox="1"/>
          <p:nvPr/>
        </p:nvSpPr>
        <p:spPr>
          <a:xfrm>
            <a:off x="876946" y="3542859"/>
            <a:ext cx="1418304" cy="610616"/>
          </a:xfrm>
          <a:prstGeom prst="rect">
            <a:avLst/>
          </a:prstGeom>
          <a:noFill/>
        </p:spPr>
        <p:txBody>
          <a:bodyPr wrap="square" rtlCol="0" anchor="t" anchorCtr="0">
            <a:spAutoFit/>
          </a:bodyPr>
          <a:lstStyle/>
          <a:p>
            <a:pP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desired text here for more information.</a:t>
            </a:r>
          </a:p>
        </p:txBody>
      </p:sp>
      <p:graphicFrame>
        <p:nvGraphicFramePr>
          <p:cNvPr id="39" name="Chart 38">
            <a:extLst>
              <a:ext uri="{FF2B5EF4-FFF2-40B4-BE49-F238E27FC236}">
                <a16:creationId xmlns:a16="http://schemas.microsoft.com/office/drawing/2014/main" id="{1858FDAE-75AE-E346-8D1F-566D566C2E73}"/>
              </a:ext>
            </a:extLst>
          </p:cNvPr>
          <p:cNvGraphicFramePr/>
          <p:nvPr/>
        </p:nvGraphicFramePr>
        <p:xfrm>
          <a:off x="6223288" y="2751298"/>
          <a:ext cx="1438854" cy="1333879"/>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EA24233E-80B5-5744-9419-13A4BF9236F2}"/>
              </a:ext>
            </a:extLst>
          </p:cNvPr>
          <p:cNvSpPr txBox="1"/>
          <p:nvPr/>
        </p:nvSpPr>
        <p:spPr>
          <a:xfrm>
            <a:off x="4489671" y="3617335"/>
            <a:ext cx="803425" cy="461665"/>
          </a:xfrm>
          <a:prstGeom prst="rect">
            <a:avLst/>
          </a:prstGeom>
          <a:noFill/>
        </p:spPr>
        <p:txBody>
          <a:bodyPr wrap="none" rtlCol="0" anchor="ctr" anchorCtr="0">
            <a:spAutoFit/>
          </a:bodyPr>
          <a:lstStyle/>
          <a:p>
            <a:r>
              <a:rPr lang="en-US" sz="2400" b="1" dirty="0">
                <a:solidFill>
                  <a:schemeClr val="tx2"/>
                </a:solidFill>
                <a:latin typeface="Poppins" pitchFamily="2" charset="77"/>
                <a:ea typeface="League Spartan" charset="0"/>
                <a:cs typeface="Poppins" pitchFamily="2" charset="77"/>
              </a:rPr>
              <a:t>73%</a:t>
            </a:r>
          </a:p>
        </p:txBody>
      </p:sp>
      <p:sp>
        <p:nvSpPr>
          <p:cNvPr id="41" name="TextBox 40">
            <a:extLst>
              <a:ext uri="{FF2B5EF4-FFF2-40B4-BE49-F238E27FC236}">
                <a16:creationId xmlns:a16="http://schemas.microsoft.com/office/drawing/2014/main" id="{D085CBAB-4484-9941-8B58-CCFDCCF24D1F}"/>
              </a:ext>
            </a:extLst>
          </p:cNvPr>
          <p:cNvSpPr txBox="1"/>
          <p:nvPr/>
        </p:nvSpPr>
        <p:spPr>
          <a:xfrm>
            <a:off x="4489561" y="2723576"/>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42" name="TextBox 41">
            <a:extLst>
              <a:ext uri="{FF2B5EF4-FFF2-40B4-BE49-F238E27FC236}">
                <a16:creationId xmlns:a16="http://schemas.microsoft.com/office/drawing/2014/main" id="{5635FC72-26A7-F146-AC3D-4E295F7DC06A}"/>
              </a:ext>
            </a:extLst>
          </p:cNvPr>
          <p:cNvSpPr txBox="1"/>
          <p:nvPr/>
        </p:nvSpPr>
        <p:spPr>
          <a:xfrm>
            <a:off x="4489561" y="3148811"/>
            <a:ext cx="1418304" cy="610616"/>
          </a:xfrm>
          <a:prstGeom prst="rect">
            <a:avLst/>
          </a:prstGeom>
          <a:noFill/>
        </p:spPr>
        <p:txBody>
          <a:bodyPr wrap="square" rtlCol="0" anchor="t" anchorCtr="0">
            <a:spAutoFit/>
          </a:bodyPr>
          <a:lstStyle/>
          <a:p>
            <a:pP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desired text here for more information.</a:t>
            </a:r>
          </a:p>
        </p:txBody>
      </p:sp>
      <p:graphicFrame>
        <p:nvGraphicFramePr>
          <p:cNvPr id="43" name="Chart 42">
            <a:extLst>
              <a:ext uri="{FF2B5EF4-FFF2-40B4-BE49-F238E27FC236}">
                <a16:creationId xmlns:a16="http://schemas.microsoft.com/office/drawing/2014/main" id="{900E5D35-67F1-A440-818D-B8C585FD6F2D}"/>
              </a:ext>
            </a:extLst>
          </p:cNvPr>
          <p:cNvGraphicFramePr/>
          <p:nvPr/>
        </p:nvGraphicFramePr>
        <p:xfrm>
          <a:off x="8102485" y="2721675"/>
          <a:ext cx="1690168" cy="1396504"/>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a:extLst>
              <a:ext uri="{FF2B5EF4-FFF2-40B4-BE49-F238E27FC236}">
                <a16:creationId xmlns:a16="http://schemas.microsoft.com/office/drawing/2014/main" id="{C0A7C79A-52C5-8D4B-816C-8E2989F26E06}"/>
              </a:ext>
            </a:extLst>
          </p:cNvPr>
          <p:cNvSpPr txBox="1"/>
          <p:nvPr/>
        </p:nvSpPr>
        <p:spPr>
          <a:xfrm>
            <a:off x="10450180" y="3617335"/>
            <a:ext cx="803426" cy="461665"/>
          </a:xfrm>
          <a:prstGeom prst="rect">
            <a:avLst/>
          </a:prstGeom>
          <a:noFill/>
        </p:spPr>
        <p:txBody>
          <a:bodyPr wrap="none" rtlCol="0" anchor="ctr" anchorCtr="0">
            <a:spAutoFit/>
          </a:bodyPr>
          <a:lstStyle/>
          <a:p>
            <a:pPr algn="r"/>
            <a:r>
              <a:rPr lang="en-US" sz="2400" b="1" dirty="0">
                <a:solidFill>
                  <a:schemeClr val="tx2"/>
                </a:solidFill>
                <a:latin typeface="Poppins" pitchFamily="2" charset="77"/>
                <a:ea typeface="League Spartan" charset="0"/>
                <a:cs typeface="Poppins" pitchFamily="2" charset="77"/>
              </a:rPr>
              <a:t>73%</a:t>
            </a:r>
          </a:p>
        </p:txBody>
      </p:sp>
      <p:sp>
        <p:nvSpPr>
          <p:cNvPr id="45" name="TextBox 44">
            <a:extLst>
              <a:ext uri="{FF2B5EF4-FFF2-40B4-BE49-F238E27FC236}">
                <a16:creationId xmlns:a16="http://schemas.microsoft.com/office/drawing/2014/main" id="{29A91835-72C2-9540-8A1E-AAE11893FDA8}"/>
              </a:ext>
            </a:extLst>
          </p:cNvPr>
          <p:cNvSpPr txBox="1"/>
          <p:nvPr/>
        </p:nvSpPr>
        <p:spPr>
          <a:xfrm>
            <a:off x="9835302" y="3046071"/>
            <a:ext cx="1418304" cy="610616"/>
          </a:xfrm>
          <a:prstGeom prst="rect">
            <a:avLst/>
          </a:prstGeom>
          <a:noFill/>
        </p:spPr>
        <p:txBody>
          <a:bodyPr wrap="square" rtlCol="0" anchor="t" anchorCtr="0">
            <a:spAutoFit/>
          </a:bodyPr>
          <a:lstStyle/>
          <a:p>
            <a:pPr algn="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desired text here for more information.</a:t>
            </a:r>
          </a:p>
        </p:txBody>
      </p:sp>
      <p:sp>
        <p:nvSpPr>
          <p:cNvPr id="46" name="TextBox 45">
            <a:extLst>
              <a:ext uri="{FF2B5EF4-FFF2-40B4-BE49-F238E27FC236}">
                <a16:creationId xmlns:a16="http://schemas.microsoft.com/office/drawing/2014/main" id="{66879187-990A-F34F-B3DA-9D4A611E87D4}"/>
              </a:ext>
            </a:extLst>
          </p:cNvPr>
          <p:cNvSpPr txBox="1"/>
          <p:nvPr/>
        </p:nvSpPr>
        <p:spPr>
          <a:xfrm>
            <a:off x="1454396" y="838641"/>
            <a:ext cx="957313" cy="553998"/>
          </a:xfrm>
          <a:prstGeom prst="rect">
            <a:avLst/>
          </a:prstGeom>
          <a:noFill/>
        </p:spPr>
        <p:txBody>
          <a:bodyPr wrap="none" rtlCol="0" anchor="ctr" anchorCtr="0">
            <a:spAutoFit/>
          </a:bodyPr>
          <a:lstStyle/>
          <a:p>
            <a:pPr algn="ctr"/>
            <a:r>
              <a:rPr lang="en-US" sz="3000" b="1" dirty="0">
                <a:solidFill>
                  <a:schemeClr val="tx2"/>
                </a:solidFill>
                <a:latin typeface="Poppins" pitchFamily="2" charset="77"/>
                <a:ea typeface="League Spartan" charset="0"/>
                <a:cs typeface="Poppins" pitchFamily="2" charset="77"/>
              </a:rPr>
              <a:t>73%</a:t>
            </a:r>
          </a:p>
        </p:txBody>
      </p:sp>
      <p:sp>
        <p:nvSpPr>
          <p:cNvPr id="47" name="TextBox 46">
            <a:extLst>
              <a:ext uri="{FF2B5EF4-FFF2-40B4-BE49-F238E27FC236}">
                <a16:creationId xmlns:a16="http://schemas.microsoft.com/office/drawing/2014/main" id="{D8EBE0A2-A85F-674D-95A0-0DF60FB6DBEA}"/>
              </a:ext>
            </a:extLst>
          </p:cNvPr>
          <p:cNvSpPr txBox="1"/>
          <p:nvPr/>
        </p:nvSpPr>
        <p:spPr>
          <a:xfrm>
            <a:off x="918835" y="1442870"/>
            <a:ext cx="2028437" cy="610616"/>
          </a:xfrm>
          <a:prstGeom prst="rect">
            <a:avLst/>
          </a:prstGeom>
          <a:noFill/>
        </p:spPr>
        <p:txBody>
          <a:bodyPr wrap="square" rtlCol="0" anchor="t" anchorCtr="0">
            <a:spAutoFit/>
          </a:bodyPr>
          <a:lstStyle/>
          <a:p>
            <a:pPr algn="ctr">
              <a:lnSpc>
                <a:spcPts val="140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desired text here for more information on the type of template that’s being made..</a:t>
            </a:r>
          </a:p>
        </p:txBody>
      </p:sp>
      <p:sp>
        <p:nvSpPr>
          <p:cNvPr id="48" name="Up Arrow 47">
            <a:extLst>
              <a:ext uri="{FF2B5EF4-FFF2-40B4-BE49-F238E27FC236}">
                <a16:creationId xmlns:a16="http://schemas.microsoft.com/office/drawing/2014/main" id="{8ABF1B7A-024E-F147-B2EF-04C4BA2F2DDF}"/>
              </a:ext>
            </a:extLst>
          </p:cNvPr>
          <p:cNvSpPr/>
          <p:nvPr/>
        </p:nvSpPr>
        <p:spPr>
          <a:xfrm>
            <a:off x="3492325" y="1108420"/>
            <a:ext cx="317241" cy="46653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9" name="Down Arrow 48">
            <a:extLst>
              <a:ext uri="{FF2B5EF4-FFF2-40B4-BE49-F238E27FC236}">
                <a16:creationId xmlns:a16="http://schemas.microsoft.com/office/drawing/2014/main" id="{F4CF8EC1-37DB-6948-893C-298EBEDCC3EB}"/>
              </a:ext>
            </a:extLst>
          </p:cNvPr>
          <p:cNvSpPr/>
          <p:nvPr/>
        </p:nvSpPr>
        <p:spPr>
          <a:xfrm>
            <a:off x="4201452" y="1108420"/>
            <a:ext cx="317241" cy="46653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0" name="TextBox 49">
            <a:extLst>
              <a:ext uri="{FF2B5EF4-FFF2-40B4-BE49-F238E27FC236}">
                <a16:creationId xmlns:a16="http://schemas.microsoft.com/office/drawing/2014/main" id="{8FF07053-80F6-9242-A502-D2AD3FE709FE}"/>
              </a:ext>
            </a:extLst>
          </p:cNvPr>
          <p:cNvSpPr txBox="1"/>
          <p:nvPr/>
        </p:nvSpPr>
        <p:spPr>
          <a:xfrm>
            <a:off x="3598707" y="565919"/>
            <a:ext cx="803425" cy="461665"/>
          </a:xfrm>
          <a:prstGeom prst="rect">
            <a:avLst/>
          </a:prstGeom>
          <a:noFill/>
        </p:spPr>
        <p:txBody>
          <a:bodyPr wrap="none" rtlCol="0" anchor="ctr" anchorCtr="0">
            <a:spAutoFit/>
          </a:bodyPr>
          <a:lstStyle/>
          <a:p>
            <a:pPr algn="ctr"/>
            <a:r>
              <a:rPr lang="en-US" sz="2400" b="1" dirty="0">
                <a:solidFill>
                  <a:schemeClr val="tx2"/>
                </a:solidFill>
                <a:latin typeface="Poppins" pitchFamily="2" charset="77"/>
                <a:ea typeface="League Spartan" charset="0"/>
                <a:cs typeface="Poppins" pitchFamily="2" charset="77"/>
              </a:rPr>
              <a:t>73%</a:t>
            </a:r>
          </a:p>
        </p:txBody>
      </p:sp>
      <p:sp>
        <p:nvSpPr>
          <p:cNvPr id="51" name="TextBox 50">
            <a:extLst>
              <a:ext uri="{FF2B5EF4-FFF2-40B4-BE49-F238E27FC236}">
                <a16:creationId xmlns:a16="http://schemas.microsoft.com/office/drawing/2014/main" id="{F907E512-63F5-F149-8087-A13DB4C9C0FB}"/>
              </a:ext>
            </a:extLst>
          </p:cNvPr>
          <p:cNvSpPr txBox="1"/>
          <p:nvPr/>
        </p:nvSpPr>
        <p:spPr>
          <a:xfrm>
            <a:off x="3403923" y="1655787"/>
            <a:ext cx="494046" cy="276999"/>
          </a:xfrm>
          <a:prstGeom prst="rect">
            <a:avLst/>
          </a:prstGeom>
          <a:noFill/>
        </p:spPr>
        <p:txBody>
          <a:bodyPr wrap="none" rtlCol="0" anchor="ctr" anchorCtr="0">
            <a:spAutoFit/>
          </a:bodyPr>
          <a:lstStyle/>
          <a:p>
            <a:pPr algn="ctr"/>
            <a:r>
              <a:rPr lang="en-US" sz="1200" b="1" dirty="0">
                <a:solidFill>
                  <a:schemeClr val="tx2"/>
                </a:solidFill>
                <a:latin typeface="Poppins" pitchFamily="2" charset="77"/>
                <a:ea typeface="League Spartan" charset="0"/>
                <a:cs typeface="Poppins" pitchFamily="2" charset="77"/>
              </a:rPr>
              <a:t>73%</a:t>
            </a:r>
          </a:p>
        </p:txBody>
      </p:sp>
      <p:sp>
        <p:nvSpPr>
          <p:cNvPr id="52" name="TextBox 51">
            <a:extLst>
              <a:ext uri="{FF2B5EF4-FFF2-40B4-BE49-F238E27FC236}">
                <a16:creationId xmlns:a16="http://schemas.microsoft.com/office/drawing/2014/main" id="{F57F3E7B-2C4B-4847-8BCB-AF2D4E307D6C}"/>
              </a:ext>
            </a:extLst>
          </p:cNvPr>
          <p:cNvSpPr txBox="1"/>
          <p:nvPr/>
        </p:nvSpPr>
        <p:spPr>
          <a:xfrm>
            <a:off x="4113050" y="1655787"/>
            <a:ext cx="494046" cy="276999"/>
          </a:xfrm>
          <a:prstGeom prst="rect">
            <a:avLst/>
          </a:prstGeom>
          <a:noFill/>
        </p:spPr>
        <p:txBody>
          <a:bodyPr wrap="none" rtlCol="0" anchor="ctr" anchorCtr="0">
            <a:spAutoFit/>
          </a:bodyPr>
          <a:lstStyle/>
          <a:p>
            <a:pPr algn="ctr"/>
            <a:r>
              <a:rPr lang="en-US" sz="1200" b="1" dirty="0">
                <a:solidFill>
                  <a:schemeClr val="tx2"/>
                </a:solidFill>
                <a:latin typeface="Poppins" pitchFamily="2" charset="77"/>
                <a:ea typeface="League Spartan" charset="0"/>
                <a:cs typeface="Poppins" pitchFamily="2" charset="77"/>
              </a:rPr>
              <a:t>73%</a:t>
            </a:r>
          </a:p>
        </p:txBody>
      </p:sp>
      <p:sp>
        <p:nvSpPr>
          <p:cNvPr id="53" name="TextBox 52">
            <a:extLst>
              <a:ext uri="{FF2B5EF4-FFF2-40B4-BE49-F238E27FC236}">
                <a16:creationId xmlns:a16="http://schemas.microsoft.com/office/drawing/2014/main" id="{048ED201-7A35-8842-AFA3-492A54A834A7}"/>
              </a:ext>
            </a:extLst>
          </p:cNvPr>
          <p:cNvSpPr txBox="1"/>
          <p:nvPr/>
        </p:nvSpPr>
        <p:spPr>
          <a:xfrm>
            <a:off x="3298517" y="1897840"/>
            <a:ext cx="693514" cy="408638"/>
          </a:xfrm>
          <a:prstGeom prst="rect">
            <a:avLst/>
          </a:prstGeom>
          <a:noFill/>
        </p:spPr>
        <p:txBody>
          <a:bodyPr wrap="square" rtlCol="0" anchor="ctr" anchorCtr="0">
            <a:spAutoFit/>
          </a:bodyPr>
          <a:lstStyle/>
          <a:p>
            <a:pPr algn="ctr">
              <a:lnSpc>
                <a:spcPts val="125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54" name="TextBox 53">
            <a:extLst>
              <a:ext uri="{FF2B5EF4-FFF2-40B4-BE49-F238E27FC236}">
                <a16:creationId xmlns:a16="http://schemas.microsoft.com/office/drawing/2014/main" id="{37500EEE-6B39-874A-B8BC-1415019DF5C8}"/>
              </a:ext>
            </a:extLst>
          </p:cNvPr>
          <p:cNvSpPr txBox="1"/>
          <p:nvPr/>
        </p:nvSpPr>
        <p:spPr>
          <a:xfrm>
            <a:off x="4013315" y="1897840"/>
            <a:ext cx="693514" cy="408638"/>
          </a:xfrm>
          <a:prstGeom prst="rect">
            <a:avLst/>
          </a:prstGeom>
          <a:noFill/>
        </p:spPr>
        <p:txBody>
          <a:bodyPr wrap="square" rtlCol="0" anchor="ctr" anchorCtr="0">
            <a:spAutoFit/>
          </a:bodyPr>
          <a:lstStyle/>
          <a:p>
            <a:pPr algn="ctr">
              <a:lnSpc>
                <a:spcPts val="1250"/>
              </a:lnSpc>
            </a:pPr>
            <a:r>
              <a:rPr lang="en-US" sz="9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Type your text here</a:t>
            </a:r>
          </a:p>
        </p:txBody>
      </p:sp>
      <p:sp>
        <p:nvSpPr>
          <p:cNvPr id="56" name="TextBox 55">
            <a:extLst>
              <a:ext uri="{FF2B5EF4-FFF2-40B4-BE49-F238E27FC236}">
                <a16:creationId xmlns:a16="http://schemas.microsoft.com/office/drawing/2014/main" id="{337E740F-18F8-934B-A70B-CBCC72FCE5C6}"/>
              </a:ext>
            </a:extLst>
          </p:cNvPr>
          <p:cNvSpPr txBox="1"/>
          <p:nvPr/>
        </p:nvSpPr>
        <p:spPr>
          <a:xfrm>
            <a:off x="5483974" y="1042540"/>
            <a:ext cx="1317990"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YOUR TITLE</a:t>
            </a:r>
          </a:p>
        </p:txBody>
      </p:sp>
      <p:sp>
        <p:nvSpPr>
          <p:cNvPr id="57" name="TextBox 56">
            <a:extLst>
              <a:ext uri="{FF2B5EF4-FFF2-40B4-BE49-F238E27FC236}">
                <a16:creationId xmlns:a16="http://schemas.microsoft.com/office/drawing/2014/main" id="{DD39FB13-78A6-1240-B722-E9417FCF13F8}"/>
              </a:ext>
            </a:extLst>
          </p:cNvPr>
          <p:cNvSpPr txBox="1"/>
          <p:nvPr/>
        </p:nvSpPr>
        <p:spPr>
          <a:xfrm>
            <a:off x="5075351" y="1442870"/>
            <a:ext cx="2028437" cy="610616"/>
          </a:xfrm>
          <a:prstGeom prst="rect">
            <a:avLst/>
          </a:prstGeom>
          <a:noFill/>
        </p:spPr>
        <p:txBody>
          <a:bodyPr wrap="square" rtlCol="0" anchor="t" anchorCtr="0">
            <a:spAutoFit/>
          </a:bodyPr>
          <a:lstStyle/>
          <a:p>
            <a:pPr algn="ctr">
              <a:lnSpc>
                <a:spcPts val="1400"/>
              </a:lnSpc>
            </a:pPr>
            <a:r>
              <a:rPr lang="en-US" sz="9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Type your desired text here for more information on the type of template that’s being made..</a:t>
            </a:r>
          </a:p>
        </p:txBody>
      </p:sp>
      <p:graphicFrame>
        <p:nvGraphicFramePr>
          <p:cNvPr id="58" name="Chart 57">
            <a:extLst>
              <a:ext uri="{FF2B5EF4-FFF2-40B4-BE49-F238E27FC236}">
                <a16:creationId xmlns:a16="http://schemas.microsoft.com/office/drawing/2014/main" id="{3FF41606-974B-504B-B606-C09BDFE7572E}"/>
              </a:ext>
            </a:extLst>
          </p:cNvPr>
          <p:cNvGraphicFramePr/>
          <p:nvPr/>
        </p:nvGraphicFramePr>
        <p:xfrm>
          <a:off x="7548301" y="556684"/>
          <a:ext cx="3674729" cy="17211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3509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6D3A24-7E88-5C49-8894-3CAEB7D88A2C}"/>
              </a:ext>
            </a:extLst>
          </p:cNvPr>
          <p:cNvSpPr/>
          <p:nvPr/>
        </p:nvSpPr>
        <p:spPr>
          <a:xfrm>
            <a:off x="762000" y="4511040"/>
            <a:ext cx="2579688" cy="19659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Rectangle 2">
            <a:extLst>
              <a:ext uri="{FF2B5EF4-FFF2-40B4-BE49-F238E27FC236}">
                <a16:creationId xmlns:a16="http://schemas.microsoft.com/office/drawing/2014/main" id="{6FB5D52E-D2C8-4241-B9D5-F5F12B86B954}"/>
              </a:ext>
            </a:extLst>
          </p:cNvPr>
          <p:cNvSpPr/>
          <p:nvPr/>
        </p:nvSpPr>
        <p:spPr>
          <a:xfrm>
            <a:off x="762000" y="2446020"/>
            <a:ext cx="5282485" cy="1965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ectangle 3">
            <a:extLst>
              <a:ext uri="{FF2B5EF4-FFF2-40B4-BE49-F238E27FC236}">
                <a16:creationId xmlns:a16="http://schemas.microsoft.com/office/drawing/2014/main" id="{CDAF18C0-ED20-C74D-A517-AD6CD7C7856A}"/>
              </a:ext>
            </a:extLst>
          </p:cNvPr>
          <p:cNvSpPr/>
          <p:nvPr/>
        </p:nvSpPr>
        <p:spPr>
          <a:xfrm>
            <a:off x="762000" y="380999"/>
            <a:ext cx="2579687" cy="19659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ectangle 4">
            <a:extLst>
              <a:ext uri="{FF2B5EF4-FFF2-40B4-BE49-F238E27FC236}">
                <a16:creationId xmlns:a16="http://schemas.microsoft.com/office/drawing/2014/main" id="{1EEDC4B1-F47E-5640-A67C-8B1AD3B0E9CC}"/>
              </a:ext>
            </a:extLst>
          </p:cNvPr>
          <p:cNvSpPr/>
          <p:nvPr/>
        </p:nvSpPr>
        <p:spPr>
          <a:xfrm>
            <a:off x="3464797" y="4511040"/>
            <a:ext cx="2579688" cy="19659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ectangle 5">
            <a:extLst>
              <a:ext uri="{FF2B5EF4-FFF2-40B4-BE49-F238E27FC236}">
                <a16:creationId xmlns:a16="http://schemas.microsoft.com/office/drawing/2014/main" id="{3FA0A4A0-F776-764D-85CD-15624AC471D2}"/>
              </a:ext>
            </a:extLst>
          </p:cNvPr>
          <p:cNvSpPr/>
          <p:nvPr/>
        </p:nvSpPr>
        <p:spPr>
          <a:xfrm>
            <a:off x="6167595" y="4511040"/>
            <a:ext cx="2579688" cy="19659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ectangle 6">
            <a:extLst>
              <a:ext uri="{FF2B5EF4-FFF2-40B4-BE49-F238E27FC236}">
                <a16:creationId xmlns:a16="http://schemas.microsoft.com/office/drawing/2014/main" id="{99B9D235-902E-4B41-9C7B-1B319460352A}"/>
              </a:ext>
            </a:extLst>
          </p:cNvPr>
          <p:cNvSpPr/>
          <p:nvPr/>
        </p:nvSpPr>
        <p:spPr>
          <a:xfrm>
            <a:off x="8870392" y="4511040"/>
            <a:ext cx="2579688" cy="19659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ectangle 7">
            <a:extLst>
              <a:ext uri="{FF2B5EF4-FFF2-40B4-BE49-F238E27FC236}">
                <a16:creationId xmlns:a16="http://schemas.microsoft.com/office/drawing/2014/main" id="{CBEE909E-1F43-5646-B9CB-5F6AC29697E4}"/>
              </a:ext>
            </a:extLst>
          </p:cNvPr>
          <p:cNvSpPr/>
          <p:nvPr/>
        </p:nvSpPr>
        <p:spPr>
          <a:xfrm>
            <a:off x="3464797" y="380999"/>
            <a:ext cx="2579688" cy="19659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Rectangle 8">
            <a:extLst>
              <a:ext uri="{FF2B5EF4-FFF2-40B4-BE49-F238E27FC236}">
                <a16:creationId xmlns:a16="http://schemas.microsoft.com/office/drawing/2014/main" id="{F41E3E2D-0939-FB40-BB5D-EAE396115EFA}"/>
              </a:ext>
            </a:extLst>
          </p:cNvPr>
          <p:cNvSpPr/>
          <p:nvPr/>
        </p:nvSpPr>
        <p:spPr>
          <a:xfrm>
            <a:off x="6167595" y="380999"/>
            <a:ext cx="5282485" cy="4030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aphicFrame>
        <p:nvGraphicFramePr>
          <p:cNvPr id="10" name="Chart 9">
            <a:extLst>
              <a:ext uri="{FF2B5EF4-FFF2-40B4-BE49-F238E27FC236}">
                <a16:creationId xmlns:a16="http://schemas.microsoft.com/office/drawing/2014/main" id="{BB937138-D0DF-CE43-BBCF-A2287C6B407E}"/>
              </a:ext>
            </a:extLst>
          </p:cNvPr>
          <p:cNvGraphicFramePr/>
          <p:nvPr/>
        </p:nvGraphicFramePr>
        <p:xfrm>
          <a:off x="6402388" y="1076036"/>
          <a:ext cx="4813300" cy="316205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B66CB4E2-F3F2-B04D-A8DB-3C96C94B901E}"/>
              </a:ext>
            </a:extLst>
          </p:cNvPr>
          <p:cNvSpPr txBox="1"/>
          <p:nvPr/>
        </p:nvSpPr>
        <p:spPr>
          <a:xfrm>
            <a:off x="6402388" y="511195"/>
            <a:ext cx="2077813"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LATEST ACTIVITIES</a:t>
            </a:r>
          </a:p>
        </p:txBody>
      </p:sp>
      <p:sp>
        <p:nvSpPr>
          <p:cNvPr id="12" name="Block Arc 11">
            <a:extLst>
              <a:ext uri="{FF2B5EF4-FFF2-40B4-BE49-F238E27FC236}">
                <a16:creationId xmlns:a16="http://schemas.microsoft.com/office/drawing/2014/main" id="{B1CC1511-9F5A-5A41-935C-EF94241EB04E}"/>
              </a:ext>
            </a:extLst>
          </p:cNvPr>
          <p:cNvSpPr/>
          <p:nvPr/>
        </p:nvSpPr>
        <p:spPr>
          <a:xfrm>
            <a:off x="1222187" y="1090741"/>
            <a:ext cx="1672814" cy="1672814"/>
          </a:xfrm>
          <a:prstGeom prst="blockArc">
            <a:avLst>
              <a:gd name="adj1" fmla="val 10800000"/>
              <a:gd name="adj2" fmla="val 21587766"/>
              <a:gd name="adj3" fmla="val 110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13" name="TextBox 12">
            <a:extLst>
              <a:ext uri="{FF2B5EF4-FFF2-40B4-BE49-F238E27FC236}">
                <a16:creationId xmlns:a16="http://schemas.microsoft.com/office/drawing/2014/main" id="{1662054D-312D-8D45-8C65-DD4F52B8E636}"/>
              </a:ext>
            </a:extLst>
          </p:cNvPr>
          <p:cNvSpPr txBox="1"/>
          <p:nvPr/>
        </p:nvSpPr>
        <p:spPr>
          <a:xfrm>
            <a:off x="1023009" y="511195"/>
            <a:ext cx="1789272"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BUSINESS</a:t>
            </a:r>
          </a:p>
        </p:txBody>
      </p:sp>
      <p:sp>
        <p:nvSpPr>
          <p:cNvPr id="14" name="TextBox 13">
            <a:extLst>
              <a:ext uri="{FF2B5EF4-FFF2-40B4-BE49-F238E27FC236}">
                <a16:creationId xmlns:a16="http://schemas.microsoft.com/office/drawing/2014/main" id="{484FA8D3-3625-974B-A6B6-98C0684DFD06}"/>
              </a:ext>
            </a:extLst>
          </p:cNvPr>
          <p:cNvSpPr txBox="1"/>
          <p:nvPr/>
        </p:nvSpPr>
        <p:spPr>
          <a:xfrm>
            <a:off x="3725806" y="511195"/>
            <a:ext cx="2217274"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INDUSTRY AVERAGE</a:t>
            </a:r>
          </a:p>
        </p:txBody>
      </p:sp>
      <p:sp>
        <p:nvSpPr>
          <p:cNvPr id="15" name="Block Arc 14">
            <a:extLst>
              <a:ext uri="{FF2B5EF4-FFF2-40B4-BE49-F238E27FC236}">
                <a16:creationId xmlns:a16="http://schemas.microsoft.com/office/drawing/2014/main" id="{4ACCA89F-0F76-1443-BB29-35526EC55543}"/>
              </a:ext>
            </a:extLst>
          </p:cNvPr>
          <p:cNvSpPr/>
          <p:nvPr/>
        </p:nvSpPr>
        <p:spPr>
          <a:xfrm>
            <a:off x="1222187" y="1090741"/>
            <a:ext cx="1672814" cy="1672814"/>
          </a:xfrm>
          <a:prstGeom prst="blockArc">
            <a:avLst>
              <a:gd name="adj1" fmla="val 10800000"/>
              <a:gd name="adj2" fmla="val 17558325"/>
              <a:gd name="adj3" fmla="val 11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cxnSp>
        <p:nvCxnSpPr>
          <p:cNvPr id="17" name="Straight Connector 16">
            <a:extLst>
              <a:ext uri="{FF2B5EF4-FFF2-40B4-BE49-F238E27FC236}">
                <a16:creationId xmlns:a16="http://schemas.microsoft.com/office/drawing/2014/main" id="{9DFB202B-D900-2F41-B6DA-DE752DE47128}"/>
              </a:ext>
            </a:extLst>
          </p:cNvPr>
          <p:cNvCxnSpPr/>
          <p:nvPr/>
        </p:nvCxnSpPr>
        <p:spPr>
          <a:xfrm>
            <a:off x="981445" y="1920425"/>
            <a:ext cx="212356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F86DFC52-216F-944A-B505-971FBE6DCC9F}"/>
              </a:ext>
            </a:extLst>
          </p:cNvPr>
          <p:cNvSpPr/>
          <p:nvPr/>
        </p:nvSpPr>
        <p:spPr>
          <a:xfrm rot="1633678">
            <a:off x="2112626" y="1090741"/>
            <a:ext cx="166256" cy="933042"/>
          </a:xfrm>
          <a:custGeom>
            <a:avLst/>
            <a:gdLst>
              <a:gd name="connsiteX0" fmla="*/ 166257 w 332511"/>
              <a:gd name="connsiteY0" fmla="*/ 0 h 4663276"/>
              <a:gd name="connsiteX1" fmla="*/ 332511 w 332511"/>
              <a:gd name="connsiteY1" fmla="*/ 4294909 h 4663276"/>
              <a:gd name="connsiteX2" fmla="*/ 332509 w 332511"/>
              <a:gd name="connsiteY2" fmla="*/ 4294909 h 4663276"/>
              <a:gd name="connsiteX3" fmla="*/ 166254 w 332511"/>
              <a:gd name="connsiteY3" fmla="*/ 4663276 h 4663276"/>
              <a:gd name="connsiteX4" fmla="*/ 0 w 332511"/>
              <a:gd name="connsiteY4" fmla="*/ 4294909 h 4663276"/>
              <a:gd name="connsiteX5" fmla="*/ 2 w 332511"/>
              <a:gd name="connsiteY5" fmla="*/ 4294909 h 466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511" h="4663276">
                <a:moveTo>
                  <a:pt x="166257" y="0"/>
                </a:moveTo>
                <a:lnTo>
                  <a:pt x="332511" y="4294909"/>
                </a:lnTo>
                <a:lnTo>
                  <a:pt x="332509" y="4294909"/>
                </a:lnTo>
                <a:lnTo>
                  <a:pt x="166254" y="4663276"/>
                </a:lnTo>
                <a:lnTo>
                  <a:pt x="0" y="4294909"/>
                </a:lnTo>
                <a:lnTo>
                  <a:pt x="2" y="42949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TextBox 18">
            <a:extLst>
              <a:ext uri="{FF2B5EF4-FFF2-40B4-BE49-F238E27FC236}">
                <a16:creationId xmlns:a16="http://schemas.microsoft.com/office/drawing/2014/main" id="{E74795F7-8659-F94E-9C65-F4F5052E1EE5}"/>
              </a:ext>
            </a:extLst>
          </p:cNvPr>
          <p:cNvSpPr txBox="1"/>
          <p:nvPr/>
        </p:nvSpPr>
        <p:spPr>
          <a:xfrm>
            <a:off x="2628454" y="937537"/>
            <a:ext cx="510076" cy="276999"/>
          </a:xfrm>
          <a:prstGeom prst="rect">
            <a:avLst/>
          </a:prstGeom>
          <a:noFill/>
        </p:spPr>
        <p:txBody>
          <a:bodyPr wrap="none" rtlCol="0" anchor="ctr" anchorCtr="0">
            <a:spAutoFit/>
          </a:bodyPr>
          <a:lstStyle/>
          <a:p>
            <a:pPr algn="r"/>
            <a:r>
              <a:rPr lang="en-US" sz="1200" b="1" dirty="0">
                <a:solidFill>
                  <a:schemeClr val="tx2"/>
                </a:solidFill>
                <a:latin typeface="Poppins" pitchFamily="2" charset="77"/>
                <a:ea typeface="League Spartan" charset="0"/>
                <a:cs typeface="Poppins" pitchFamily="2" charset="77"/>
              </a:rPr>
              <a:t>6/10</a:t>
            </a:r>
          </a:p>
        </p:txBody>
      </p:sp>
      <p:sp>
        <p:nvSpPr>
          <p:cNvPr id="20" name="TextBox 19">
            <a:extLst>
              <a:ext uri="{FF2B5EF4-FFF2-40B4-BE49-F238E27FC236}">
                <a16:creationId xmlns:a16="http://schemas.microsoft.com/office/drawing/2014/main" id="{9BF20395-06C7-DC4B-90FC-4F053E759D1A}"/>
              </a:ext>
            </a:extLst>
          </p:cNvPr>
          <p:cNvSpPr txBox="1"/>
          <p:nvPr/>
        </p:nvSpPr>
        <p:spPr>
          <a:xfrm>
            <a:off x="1071286" y="1946913"/>
            <a:ext cx="460383" cy="276999"/>
          </a:xfrm>
          <a:prstGeom prst="rect">
            <a:avLst/>
          </a:prstGeom>
          <a:noFill/>
        </p:spPr>
        <p:txBody>
          <a:bodyPr wrap="none" rtlCol="0" anchor="ctr" anchorCtr="0">
            <a:spAutoFit/>
          </a:bodyPr>
          <a:lstStyle/>
          <a:p>
            <a:pPr algn="ctr"/>
            <a:r>
              <a:rPr lang="en-US" sz="1200"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21" name="TextBox 20">
            <a:extLst>
              <a:ext uri="{FF2B5EF4-FFF2-40B4-BE49-F238E27FC236}">
                <a16:creationId xmlns:a16="http://schemas.microsoft.com/office/drawing/2014/main" id="{78903BCA-707A-0B46-BE55-8FBA74B01241}"/>
              </a:ext>
            </a:extLst>
          </p:cNvPr>
          <p:cNvSpPr txBox="1"/>
          <p:nvPr/>
        </p:nvSpPr>
        <p:spPr>
          <a:xfrm>
            <a:off x="2554244" y="1946913"/>
            <a:ext cx="498856" cy="276999"/>
          </a:xfrm>
          <a:prstGeom prst="rect">
            <a:avLst/>
          </a:prstGeom>
          <a:noFill/>
        </p:spPr>
        <p:txBody>
          <a:bodyPr wrap="none" rtlCol="0" anchor="ctr" anchorCtr="0">
            <a:spAutoFit/>
          </a:bodyPr>
          <a:lstStyle/>
          <a:p>
            <a:pPr algn="ctr"/>
            <a:r>
              <a:rPr lang="en-US" sz="1200" dirty="0">
                <a:latin typeface="Lato Light" panose="020F0502020204030203" pitchFamily="34" charset="0"/>
                <a:ea typeface="Lato Light" panose="020F0502020204030203" pitchFamily="34" charset="0"/>
                <a:cs typeface="Lato Light" panose="020F0502020204030203" pitchFamily="34" charset="0"/>
              </a:rPr>
              <a:t>High</a:t>
            </a:r>
          </a:p>
        </p:txBody>
      </p:sp>
      <p:sp>
        <p:nvSpPr>
          <p:cNvPr id="22" name="Block Arc 21">
            <a:extLst>
              <a:ext uri="{FF2B5EF4-FFF2-40B4-BE49-F238E27FC236}">
                <a16:creationId xmlns:a16="http://schemas.microsoft.com/office/drawing/2014/main" id="{134C8CED-2F89-224D-B348-0EB9A440A857}"/>
              </a:ext>
            </a:extLst>
          </p:cNvPr>
          <p:cNvSpPr/>
          <p:nvPr/>
        </p:nvSpPr>
        <p:spPr>
          <a:xfrm>
            <a:off x="3906387" y="1090741"/>
            <a:ext cx="1672814" cy="1672814"/>
          </a:xfrm>
          <a:prstGeom prst="blockArc">
            <a:avLst>
              <a:gd name="adj1" fmla="val 10800000"/>
              <a:gd name="adj2" fmla="val 21587766"/>
              <a:gd name="adj3" fmla="val 110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Block Arc 22">
            <a:extLst>
              <a:ext uri="{FF2B5EF4-FFF2-40B4-BE49-F238E27FC236}">
                <a16:creationId xmlns:a16="http://schemas.microsoft.com/office/drawing/2014/main" id="{7C8F1924-961B-AB48-8201-94FBBAEDDC4D}"/>
              </a:ext>
            </a:extLst>
          </p:cNvPr>
          <p:cNvSpPr/>
          <p:nvPr/>
        </p:nvSpPr>
        <p:spPr>
          <a:xfrm>
            <a:off x="3906387" y="1090741"/>
            <a:ext cx="1672814" cy="1672814"/>
          </a:xfrm>
          <a:prstGeom prst="blockArc">
            <a:avLst>
              <a:gd name="adj1" fmla="val 10800000"/>
              <a:gd name="adj2" fmla="val 19611527"/>
              <a:gd name="adj3" fmla="val 110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cxnSp>
        <p:nvCxnSpPr>
          <p:cNvPr id="24" name="Straight Connector 23">
            <a:extLst>
              <a:ext uri="{FF2B5EF4-FFF2-40B4-BE49-F238E27FC236}">
                <a16:creationId xmlns:a16="http://schemas.microsoft.com/office/drawing/2014/main" id="{829DA050-50A7-EF42-8CFF-C1DD71C559DC}"/>
              </a:ext>
            </a:extLst>
          </p:cNvPr>
          <p:cNvCxnSpPr/>
          <p:nvPr/>
        </p:nvCxnSpPr>
        <p:spPr>
          <a:xfrm>
            <a:off x="3681687" y="1920425"/>
            <a:ext cx="212356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Freeform 24">
            <a:extLst>
              <a:ext uri="{FF2B5EF4-FFF2-40B4-BE49-F238E27FC236}">
                <a16:creationId xmlns:a16="http://schemas.microsoft.com/office/drawing/2014/main" id="{EB9BE7A7-A76D-5648-8DC6-6681EAB1B841}"/>
              </a:ext>
            </a:extLst>
          </p:cNvPr>
          <p:cNvSpPr/>
          <p:nvPr/>
        </p:nvSpPr>
        <p:spPr>
          <a:xfrm rot="3469016">
            <a:off x="5012400" y="1221170"/>
            <a:ext cx="166256" cy="933042"/>
          </a:xfrm>
          <a:custGeom>
            <a:avLst/>
            <a:gdLst>
              <a:gd name="connsiteX0" fmla="*/ 166257 w 332511"/>
              <a:gd name="connsiteY0" fmla="*/ 0 h 4663276"/>
              <a:gd name="connsiteX1" fmla="*/ 332511 w 332511"/>
              <a:gd name="connsiteY1" fmla="*/ 4294909 h 4663276"/>
              <a:gd name="connsiteX2" fmla="*/ 332509 w 332511"/>
              <a:gd name="connsiteY2" fmla="*/ 4294909 h 4663276"/>
              <a:gd name="connsiteX3" fmla="*/ 166254 w 332511"/>
              <a:gd name="connsiteY3" fmla="*/ 4663276 h 4663276"/>
              <a:gd name="connsiteX4" fmla="*/ 0 w 332511"/>
              <a:gd name="connsiteY4" fmla="*/ 4294909 h 4663276"/>
              <a:gd name="connsiteX5" fmla="*/ 2 w 332511"/>
              <a:gd name="connsiteY5" fmla="*/ 4294909 h 466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511" h="4663276">
                <a:moveTo>
                  <a:pt x="166257" y="0"/>
                </a:moveTo>
                <a:lnTo>
                  <a:pt x="332511" y="4294909"/>
                </a:lnTo>
                <a:lnTo>
                  <a:pt x="332509" y="4294909"/>
                </a:lnTo>
                <a:lnTo>
                  <a:pt x="166254" y="4663276"/>
                </a:lnTo>
                <a:lnTo>
                  <a:pt x="0" y="4294909"/>
                </a:lnTo>
                <a:lnTo>
                  <a:pt x="2" y="42949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TextBox 25">
            <a:extLst>
              <a:ext uri="{FF2B5EF4-FFF2-40B4-BE49-F238E27FC236}">
                <a16:creationId xmlns:a16="http://schemas.microsoft.com/office/drawing/2014/main" id="{9F171E00-42A4-5343-822D-4634AFE74F94}"/>
              </a:ext>
            </a:extLst>
          </p:cNvPr>
          <p:cNvSpPr txBox="1"/>
          <p:nvPr/>
        </p:nvSpPr>
        <p:spPr>
          <a:xfrm>
            <a:off x="5246882" y="937537"/>
            <a:ext cx="511680" cy="276999"/>
          </a:xfrm>
          <a:prstGeom prst="rect">
            <a:avLst/>
          </a:prstGeom>
          <a:noFill/>
        </p:spPr>
        <p:txBody>
          <a:bodyPr wrap="none" rtlCol="0" anchor="ctr" anchorCtr="0">
            <a:spAutoFit/>
          </a:bodyPr>
          <a:lstStyle/>
          <a:p>
            <a:pPr algn="r"/>
            <a:r>
              <a:rPr lang="en-US" sz="1200" b="1" dirty="0">
                <a:solidFill>
                  <a:schemeClr val="tx2"/>
                </a:solidFill>
                <a:latin typeface="Poppins" pitchFamily="2" charset="77"/>
                <a:ea typeface="League Spartan" charset="0"/>
                <a:cs typeface="Poppins" pitchFamily="2" charset="77"/>
              </a:rPr>
              <a:t>8/10</a:t>
            </a:r>
          </a:p>
        </p:txBody>
      </p:sp>
      <p:sp>
        <p:nvSpPr>
          <p:cNvPr id="27" name="TextBox 26">
            <a:extLst>
              <a:ext uri="{FF2B5EF4-FFF2-40B4-BE49-F238E27FC236}">
                <a16:creationId xmlns:a16="http://schemas.microsoft.com/office/drawing/2014/main" id="{757B4888-8873-8D4A-8495-369E29ED43DF}"/>
              </a:ext>
            </a:extLst>
          </p:cNvPr>
          <p:cNvSpPr txBox="1"/>
          <p:nvPr/>
        </p:nvSpPr>
        <p:spPr>
          <a:xfrm>
            <a:off x="3779549" y="1946913"/>
            <a:ext cx="460383" cy="276999"/>
          </a:xfrm>
          <a:prstGeom prst="rect">
            <a:avLst/>
          </a:prstGeom>
          <a:noFill/>
        </p:spPr>
        <p:txBody>
          <a:bodyPr wrap="none" rtlCol="0" anchor="ctr" anchorCtr="0">
            <a:spAutoFit/>
          </a:bodyPr>
          <a:lstStyle/>
          <a:p>
            <a:pPr algn="ctr"/>
            <a:r>
              <a:rPr lang="en-US" sz="1200"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28" name="TextBox 27">
            <a:extLst>
              <a:ext uri="{FF2B5EF4-FFF2-40B4-BE49-F238E27FC236}">
                <a16:creationId xmlns:a16="http://schemas.microsoft.com/office/drawing/2014/main" id="{E61F65EE-8BA1-C24B-B3B9-C83565617448}"/>
              </a:ext>
            </a:extLst>
          </p:cNvPr>
          <p:cNvSpPr txBox="1"/>
          <p:nvPr/>
        </p:nvSpPr>
        <p:spPr>
          <a:xfrm>
            <a:off x="5238444" y="1946913"/>
            <a:ext cx="498856" cy="276999"/>
          </a:xfrm>
          <a:prstGeom prst="rect">
            <a:avLst/>
          </a:prstGeom>
          <a:noFill/>
        </p:spPr>
        <p:txBody>
          <a:bodyPr wrap="none" rtlCol="0" anchor="ctr" anchorCtr="0">
            <a:spAutoFit/>
          </a:bodyPr>
          <a:lstStyle/>
          <a:p>
            <a:pPr algn="ctr"/>
            <a:r>
              <a:rPr lang="en-US" sz="1200" dirty="0">
                <a:latin typeface="Lato Light" panose="020F0502020204030203" pitchFamily="34" charset="0"/>
                <a:ea typeface="Lato Light" panose="020F0502020204030203" pitchFamily="34" charset="0"/>
                <a:cs typeface="Lato Light" panose="020F0502020204030203" pitchFamily="34" charset="0"/>
              </a:rPr>
              <a:t>High</a:t>
            </a:r>
          </a:p>
        </p:txBody>
      </p:sp>
      <p:sp>
        <p:nvSpPr>
          <p:cNvPr id="29" name="Freeform 946">
            <a:extLst>
              <a:ext uri="{FF2B5EF4-FFF2-40B4-BE49-F238E27FC236}">
                <a16:creationId xmlns:a16="http://schemas.microsoft.com/office/drawing/2014/main" id="{49C35B71-6510-4C44-B7A3-E900B3ECDD6C}"/>
              </a:ext>
            </a:extLst>
          </p:cNvPr>
          <p:cNvSpPr>
            <a:spLocks noChangeAspect="1" noChangeArrowheads="1"/>
          </p:cNvSpPr>
          <p:nvPr/>
        </p:nvSpPr>
        <p:spPr bwMode="auto">
          <a:xfrm>
            <a:off x="984372" y="2829859"/>
            <a:ext cx="264319" cy="265113"/>
          </a:xfrm>
          <a:custGeom>
            <a:avLst/>
            <a:gdLst>
              <a:gd name="T0" fmla="*/ 751984 w 291740"/>
              <a:gd name="T1" fmla="*/ 822615 h 291739"/>
              <a:gd name="T2" fmla="*/ 840452 w 291740"/>
              <a:gd name="T3" fmla="*/ 660726 h 291739"/>
              <a:gd name="T4" fmla="*/ 751984 w 291740"/>
              <a:gd name="T5" fmla="*/ 616358 h 291739"/>
              <a:gd name="T6" fmla="*/ 245084 w 291740"/>
              <a:gd name="T7" fmla="*/ 940132 h 291739"/>
              <a:gd name="T8" fmla="*/ 723294 w 291740"/>
              <a:gd name="T9" fmla="*/ 616358 h 291739"/>
              <a:gd name="T10" fmla="*/ 170962 w 291740"/>
              <a:gd name="T11" fmla="*/ 616358 h 291739"/>
              <a:gd name="T12" fmla="*/ 127925 w 291740"/>
              <a:gd name="T13" fmla="*/ 822615 h 291739"/>
              <a:gd name="T14" fmla="*/ 215189 w 291740"/>
              <a:gd name="T15" fmla="*/ 616358 h 291739"/>
              <a:gd name="T16" fmla="*/ 29884 w 291740"/>
              <a:gd name="T17" fmla="*/ 498848 h 291739"/>
              <a:gd name="T18" fmla="*/ 54995 w 291740"/>
              <a:gd name="T19" fmla="*/ 822615 h 291739"/>
              <a:gd name="T20" fmla="*/ 98039 w 291740"/>
              <a:gd name="T21" fmla="*/ 660726 h 291739"/>
              <a:gd name="T22" fmla="*/ 797415 w 291740"/>
              <a:gd name="T23" fmla="*/ 587582 h 291739"/>
              <a:gd name="T24" fmla="*/ 870343 w 291740"/>
              <a:gd name="T25" fmla="*/ 822615 h 291739"/>
              <a:gd name="T26" fmla="*/ 938484 w 291740"/>
              <a:gd name="T27" fmla="*/ 798632 h 291739"/>
              <a:gd name="T28" fmla="*/ 29884 w 291740"/>
              <a:gd name="T29" fmla="*/ 498848 h 291739"/>
              <a:gd name="T30" fmla="*/ 267147 w 291740"/>
              <a:gd name="T31" fmla="*/ 406472 h 291739"/>
              <a:gd name="T32" fmla="*/ 236830 w 291740"/>
              <a:gd name="T33" fmla="*/ 406472 h 291739"/>
              <a:gd name="T34" fmla="*/ 173046 w 291740"/>
              <a:gd name="T35" fmla="*/ 390635 h 291739"/>
              <a:gd name="T36" fmla="*/ 173046 w 291740"/>
              <a:gd name="T37" fmla="*/ 421090 h 291739"/>
              <a:gd name="T38" fmla="*/ 173046 w 291740"/>
              <a:gd name="T39" fmla="*/ 390635 h 291739"/>
              <a:gd name="T40" fmla="*/ 109263 w 291740"/>
              <a:gd name="T41" fmla="*/ 406472 h 291739"/>
              <a:gd name="T42" fmla="*/ 78942 w 291740"/>
              <a:gd name="T43" fmla="*/ 406472 h 291739"/>
              <a:gd name="T44" fmla="*/ 54995 w 291740"/>
              <a:gd name="T45" fmla="*/ 342954 h 291739"/>
              <a:gd name="T46" fmla="*/ 29884 w 291740"/>
              <a:gd name="T47" fmla="*/ 470065 h 291739"/>
              <a:gd name="T48" fmla="*/ 938484 w 291740"/>
              <a:gd name="T49" fmla="*/ 366939 h 291739"/>
              <a:gd name="T50" fmla="*/ 54995 w 291740"/>
              <a:gd name="T51" fmla="*/ 342954 h 291739"/>
              <a:gd name="T52" fmla="*/ 751984 w 291740"/>
              <a:gd name="T53" fmla="*/ 312976 h 291739"/>
              <a:gd name="T54" fmla="*/ 840452 w 291740"/>
              <a:gd name="T55" fmla="*/ 185868 h 291739"/>
              <a:gd name="T56" fmla="*/ 127925 w 291740"/>
              <a:gd name="T57" fmla="*/ 185868 h 291739"/>
              <a:gd name="T58" fmla="*/ 215189 w 291740"/>
              <a:gd name="T59" fmla="*/ 312976 h 291739"/>
              <a:gd name="T60" fmla="*/ 127925 w 291740"/>
              <a:gd name="T61" fmla="*/ 185868 h 291739"/>
              <a:gd name="T62" fmla="*/ 245084 w 291740"/>
              <a:gd name="T63" fmla="*/ 312976 h 291739"/>
              <a:gd name="T64" fmla="*/ 723294 w 291740"/>
              <a:gd name="T65" fmla="*/ 28785 h 291739"/>
              <a:gd name="T66" fmla="*/ 230733 w 291740"/>
              <a:gd name="T67" fmla="*/ 0 h 291739"/>
              <a:gd name="T68" fmla="*/ 751984 w 291740"/>
              <a:gd name="T69" fmla="*/ 14382 h 291739"/>
              <a:gd name="T70" fmla="*/ 854796 w 291740"/>
              <a:gd name="T71" fmla="*/ 157092 h 291739"/>
              <a:gd name="T72" fmla="*/ 870343 w 291740"/>
              <a:gd name="T73" fmla="*/ 312976 h 291739"/>
              <a:gd name="T74" fmla="*/ 967177 w 291740"/>
              <a:gd name="T75" fmla="*/ 366939 h 291739"/>
              <a:gd name="T76" fmla="*/ 913378 w 291740"/>
              <a:gd name="T77" fmla="*/ 851393 h 291739"/>
              <a:gd name="T78" fmla="*/ 751984 w 291740"/>
              <a:gd name="T79" fmla="*/ 954519 h 291739"/>
              <a:gd name="T80" fmla="*/ 230733 w 291740"/>
              <a:gd name="T81" fmla="*/ 970106 h 291739"/>
              <a:gd name="T82" fmla="*/ 215189 w 291740"/>
              <a:gd name="T83" fmla="*/ 851393 h 291739"/>
              <a:gd name="T84" fmla="*/ 0 w 291740"/>
              <a:gd name="T85" fmla="*/ 798632 h 291739"/>
              <a:gd name="T86" fmla="*/ 54995 w 291740"/>
              <a:gd name="T87" fmla="*/ 312976 h 291739"/>
              <a:gd name="T88" fmla="*/ 98039 w 291740"/>
              <a:gd name="T89" fmla="*/ 170282 h 291739"/>
              <a:gd name="T90" fmla="*/ 215189 w 291740"/>
              <a:gd name="T91" fmla="*/ 157092 h 291739"/>
              <a:gd name="T92" fmla="*/ 230733 w 291740"/>
              <a:gd name="T93" fmla="*/ 0 h 2917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1740" h="291739">
                <a:moveTo>
                  <a:pt x="226828" y="185357"/>
                </a:moveTo>
                <a:lnTo>
                  <a:pt x="226828" y="247384"/>
                </a:lnTo>
                <a:lnTo>
                  <a:pt x="253514" y="247384"/>
                </a:lnTo>
                <a:lnTo>
                  <a:pt x="253514" y="198700"/>
                </a:lnTo>
                <a:cubicBezTo>
                  <a:pt x="253514" y="191488"/>
                  <a:pt x="247744" y="185357"/>
                  <a:pt x="240532" y="185357"/>
                </a:cubicBezTo>
                <a:lnTo>
                  <a:pt x="226828" y="185357"/>
                </a:lnTo>
                <a:close/>
                <a:moveTo>
                  <a:pt x="73927" y="185357"/>
                </a:moveTo>
                <a:lnTo>
                  <a:pt x="73927" y="282724"/>
                </a:lnTo>
                <a:lnTo>
                  <a:pt x="218174" y="282724"/>
                </a:lnTo>
                <a:lnTo>
                  <a:pt x="218174" y="185357"/>
                </a:lnTo>
                <a:lnTo>
                  <a:pt x="73927" y="185357"/>
                </a:lnTo>
                <a:close/>
                <a:moveTo>
                  <a:pt x="51568" y="185357"/>
                </a:moveTo>
                <a:cubicBezTo>
                  <a:pt x="44356" y="185357"/>
                  <a:pt x="38586" y="191488"/>
                  <a:pt x="38586" y="198700"/>
                </a:cubicBezTo>
                <a:lnTo>
                  <a:pt x="38586" y="247384"/>
                </a:lnTo>
                <a:lnTo>
                  <a:pt x="64911" y="247384"/>
                </a:lnTo>
                <a:lnTo>
                  <a:pt x="64911" y="185357"/>
                </a:lnTo>
                <a:lnTo>
                  <a:pt x="51568" y="185357"/>
                </a:lnTo>
                <a:close/>
                <a:moveTo>
                  <a:pt x="9015" y="150017"/>
                </a:moveTo>
                <a:lnTo>
                  <a:pt x="9015" y="240171"/>
                </a:lnTo>
                <a:cubicBezTo>
                  <a:pt x="9015" y="244138"/>
                  <a:pt x="12261" y="247384"/>
                  <a:pt x="16588" y="247384"/>
                </a:cubicBezTo>
                <a:lnTo>
                  <a:pt x="29571" y="247384"/>
                </a:lnTo>
                <a:lnTo>
                  <a:pt x="29571" y="198700"/>
                </a:lnTo>
                <a:cubicBezTo>
                  <a:pt x="29571" y="186439"/>
                  <a:pt x="39668" y="176703"/>
                  <a:pt x="51568" y="176703"/>
                </a:cubicBezTo>
                <a:lnTo>
                  <a:pt x="240532" y="176703"/>
                </a:lnTo>
                <a:cubicBezTo>
                  <a:pt x="252432" y="176703"/>
                  <a:pt x="262530" y="186439"/>
                  <a:pt x="262530" y="198700"/>
                </a:cubicBezTo>
                <a:lnTo>
                  <a:pt x="262530" y="247384"/>
                </a:lnTo>
                <a:lnTo>
                  <a:pt x="275512" y="247384"/>
                </a:lnTo>
                <a:cubicBezTo>
                  <a:pt x="279839" y="247384"/>
                  <a:pt x="283085" y="244138"/>
                  <a:pt x="283085" y="240171"/>
                </a:cubicBezTo>
                <a:lnTo>
                  <a:pt x="283085" y="150017"/>
                </a:lnTo>
                <a:lnTo>
                  <a:pt x="9015" y="150017"/>
                </a:lnTo>
                <a:close/>
                <a:moveTo>
                  <a:pt x="76010" y="117475"/>
                </a:moveTo>
                <a:cubicBezTo>
                  <a:pt x="78296" y="117475"/>
                  <a:pt x="80582" y="119673"/>
                  <a:pt x="80582" y="122238"/>
                </a:cubicBezTo>
                <a:cubicBezTo>
                  <a:pt x="80582" y="124802"/>
                  <a:pt x="78296" y="126634"/>
                  <a:pt x="76010" y="126634"/>
                </a:cubicBezTo>
                <a:cubicBezTo>
                  <a:pt x="73343" y="126634"/>
                  <a:pt x="71438" y="124802"/>
                  <a:pt x="71438" y="122238"/>
                </a:cubicBezTo>
                <a:cubicBezTo>
                  <a:pt x="71438" y="119673"/>
                  <a:pt x="73343" y="117475"/>
                  <a:pt x="76010" y="117475"/>
                </a:cubicBezTo>
                <a:close/>
                <a:moveTo>
                  <a:pt x="52197" y="117475"/>
                </a:moveTo>
                <a:cubicBezTo>
                  <a:pt x="54864" y="117475"/>
                  <a:pt x="56769" y="119673"/>
                  <a:pt x="56769" y="122238"/>
                </a:cubicBezTo>
                <a:cubicBezTo>
                  <a:pt x="56769" y="124802"/>
                  <a:pt x="54864" y="126634"/>
                  <a:pt x="52197" y="126634"/>
                </a:cubicBezTo>
                <a:cubicBezTo>
                  <a:pt x="49911" y="126634"/>
                  <a:pt x="47625" y="124802"/>
                  <a:pt x="47625" y="122238"/>
                </a:cubicBezTo>
                <a:cubicBezTo>
                  <a:pt x="47625" y="119673"/>
                  <a:pt x="49911" y="117475"/>
                  <a:pt x="52197" y="117475"/>
                </a:cubicBezTo>
                <a:close/>
                <a:moveTo>
                  <a:pt x="28385" y="117475"/>
                </a:moveTo>
                <a:cubicBezTo>
                  <a:pt x="31052" y="117475"/>
                  <a:pt x="32957" y="119673"/>
                  <a:pt x="32957" y="122238"/>
                </a:cubicBezTo>
                <a:cubicBezTo>
                  <a:pt x="32957" y="124802"/>
                  <a:pt x="31052" y="126634"/>
                  <a:pt x="28385" y="126634"/>
                </a:cubicBezTo>
                <a:cubicBezTo>
                  <a:pt x="25718" y="126634"/>
                  <a:pt x="23813" y="124802"/>
                  <a:pt x="23813" y="122238"/>
                </a:cubicBezTo>
                <a:cubicBezTo>
                  <a:pt x="23813" y="119673"/>
                  <a:pt x="25718" y="117475"/>
                  <a:pt x="28385" y="117475"/>
                </a:cubicBezTo>
                <a:close/>
                <a:moveTo>
                  <a:pt x="16588" y="103136"/>
                </a:moveTo>
                <a:cubicBezTo>
                  <a:pt x="12261" y="103136"/>
                  <a:pt x="9015" y="106382"/>
                  <a:pt x="9015" y="110349"/>
                </a:cubicBezTo>
                <a:lnTo>
                  <a:pt x="9015" y="141362"/>
                </a:lnTo>
                <a:lnTo>
                  <a:pt x="283085" y="141362"/>
                </a:lnTo>
                <a:lnTo>
                  <a:pt x="283085" y="110349"/>
                </a:lnTo>
                <a:cubicBezTo>
                  <a:pt x="283085" y="106382"/>
                  <a:pt x="279839" y="103136"/>
                  <a:pt x="275512" y="103136"/>
                </a:cubicBezTo>
                <a:lnTo>
                  <a:pt x="16588" y="103136"/>
                </a:lnTo>
                <a:close/>
                <a:moveTo>
                  <a:pt x="226828" y="55896"/>
                </a:moveTo>
                <a:lnTo>
                  <a:pt x="226828" y="94121"/>
                </a:lnTo>
                <a:lnTo>
                  <a:pt x="253514" y="94121"/>
                </a:lnTo>
                <a:lnTo>
                  <a:pt x="253514" y="55896"/>
                </a:lnTo>
                <a:lnTo>
                  <a:pt x="226828" y="55896"/>
                </a:lnTo>
                <a:close/>
                <a:moveTo>
                  <a:pt x="38586" y="55896"/>
                </a:moveTo>
                <a:lnTo>
                  <a:pt x="38586" y="94121"/>
                </a:lnTo>
                <a:lnTo>
                  <a:pt x="64911" y="94121"/>
                </a:lnTo>
                <a:lnTo>
                  <a:pt x="64911" y="55896"/>
                </a:lnTo>
                <a:lnTo>
                  <a:pt x="38586" y="55896"/>
                </a:lnTo>
                <a:close/>
                <a:moveTo>
                  <a:pt x="73927" y="8655"/>
                </a:moveTo>
                <a:lnTo>
                  <a:pt x="73927" y="94121"/>
                </a:lnTo>
                <a:lnTo>
                  <a:pt x="218174" y="94121"/>
                </a:lnTo>
                <a:lnTo>
                  <a:pt x="218174" y="8655"/>
                </a:lnTo>
                <a:lnTo>
                  <a:pt x="73927" y="8655"/>
                </a:lnTo>
                <a:close/>
                <a:moveTo>
                  <a:pt x="69599" y="0"/>
                </a:moveTo>
                <a:lnTo>
                  <a:pt x="222501" y="0"/>
                </a:lnTo>
                <a:cubicBezTo>
                  <a:pt x="225025" y="0"/>
                  <a:pt x="226828" y="1803"/>
                  <a:pt x="226828" y="4327"/>
                </a:cubicBezTo>
                <a:lnTo>
                  <a:pt x="226828" y="47241"/>
                </a:lnTo>
                <a:lnTo>
                  <a:pt x="257841" y="47241"/>
                </a:lnTo>
                <a:cubicBezTo>
                  <a:pt x="260366" y="47241"/>
                  <a:pt x="262530" y="49044"/>
                  <a:pt x="262530" y="51208"/>
                </a:cubicBezTo>
                <a:lnTo>
                  <a:pt x="262530" y="94121"/>
                </a:lnTo>
                <a:lnTo>
                  <a:pt x="275512" y="94121"/>
                </a:lnTo>
                <a:cubicBezTo>
                  <a:pt x="284527" y="94121"/>
                  <a:pt x="291740" y="101333"/>
                  <a:pt x="291740" y="110349"/>
                </a:cubicBezTo>
                <a:lnTo>
                  <a:pt x="291740" y="240171"/>
                </a:lnTo>
                <a:cubicBezTo>
                  <a:pt x="291740" y="248826"/>
                  <a:pt x="284527" y="256038"/>
                  <a:pt x="275512" y="256038"/>
                </a:cubicBezTo>
                <a:lnTo>
                  <a:pt x="226828" y="256038"/>
                </a:lnTo>
                <a:lnTo>
                  <a:pt x="226828" y="287051"/>
                </a:lnTo>
                <a:cubicBezTo>
                  <a:pt x="226828" y="289576"/>
                  <a:pt x="225025" y="291739"/>
                  <a:pt x="222501" y="291739"/>
                </a:cubicBezTo>
                <a:lnTo>
                  <a:pt x="69599" y="291739"/>
                </a:lnTo>
                <a:cubicBezTo>
                  <a:pt x="66714" y="291739"/>
                  <a:pt x="64911" y="289576"/>
                  <a:pt x="64911" y="287051"/>
                </a:cubicBezTo>
                <a:lnTo>
                  <a:pt x="64911" y="256038"/>
                </a:lnTo>
                <a:lnTo>
                  <a:pt x="16588" y="256038"/>
                </a:lnTo>
                <a:cubicBezTo>
                  <a:pt x="7212" y="256038"/>
                  <a:pt x="0" y="248826"/>
                  <a:pt x="0" y="240171"/>
                </a:cubicBezTo>
                <a:lnTo>
                  <a:pt x="0" y="110349"/>
                </a:lnTo>
                <a:cubicBezTo>
                  <a:pt x="0" y="101333"/>
                  <a:pt x="7212" y="94121"/>
                  <a:pt x="16588" y="94121"/>
                </a:cubicBezTo>
                <a:lnTo>
                  <a:pt x="29571" y="94121"/>
                </a:lnTo>
                <a:lnTo>
                  <a:pt x="29571" y="51208"/>
                </a:lnTo>
                <a:cubicBezTo>
                  <a:pt x="29571" y="49044"/>
                  <a:pt x="31734" y="47241"/>
                  <a:pt x="33898" y="47241"/>
                </a:cubicBezTo>
                <a:lnTo>
                  <a:pt x="64911" y="47241"/>
                </a:lnTo>
                <a:lnTo>
                  <a:pt x="64911" y="4327"/>
                </a:lnTo>
                <a:cubicBezTo>
                  <a:pt x="64911" y="1803"/>
                  <a:pt x="66714" y="0"/>
                  <a:pt x="69599"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30" name="Freeform 947">
            <a:extLst>
              <a:ext uri="{FF2B5EF4-FFF2-40B4-BE49-F238E27FC236}">
                <a16:creationId xmlns:a16="http://schemas.microsoft.com/office/drawing/2014/main" id="{1839C8AB-A8C6-7245-80F1-E25C0DE0A9BF}"/>
              </a:ext>
            </a:extLst>
          </p:cNvPr>
          <p:cNvSpPr>
            <a:spLocks noChangeAspect="1" noChangeArrowheads="1"/>
          </p:cNvSpPr>
          <p:nvPr/>
        </p:nvSpPr>
        <p:spPr bwMode="auto">
          <a:xfrm>
            <a:off x="989928" y="3415712"/>
            <a:ext cx="253206" cy="265113"/>
          </a:xfrm>
          <a:custGeom>
            <a:avLst/>
            <a:gdLst>
              <a:gd name="T0" fmla="*/ 638334 w 279041"/>
              <a:gd name="T1" fmla="*/ 707368 h 291739"/>
              <a:gd name="T2" fmla="*/ 638334 w 279041"/>
              <a:gd name="T3" fmla="*/ 737774 h 291739"/>
              <a:gd name="T4" fmla="*/ 527303 w 279041"/>
              <a:gd name="T5" fmla="*/ 722571 h 291739"/>
              <a:gd name="T6" fmla="*/ 114626 w 279041"/>
              <a:gd name="T7" fmla="*/ 707368 h 291739"/>
              <a:gd name="T8" fmla="*/ 483914 w 279041"/>
              <a:gd name="T9" fmla="*/ 722571 h 291739"/>
              <a:gd name="T10" fmla="*/ 114626 w 279041"/>
              <a:gd name="T11" fmla="*/ 737774 h 291739"/>
              <a:gd name="T12" fmla="*/ 114626 w 279041"/>
              <a:gd name="T13" fmla="*/ 707368 h 291739"/>
              <a:gd name="T14" fmla="*/ 696479 w 279041"/>
              <a:gd name="T15" fmla="*/ 607064 h 291739"/>
              <a:gd name="T16" fmla="*/ 696479 w 279041"/>
              <a:gd name="T17" fmla="*/ 637523 h 291739"/>
              <a:gd name="T18" fmla="*/ 527303 w 279041"/>
              <a:gd name="T19" fmla="*/ 621682 h 291739"/>
              <a:gd name="T20" fmla="*/ 309693 w 279041"/>
              <a:gd name="T21" fmla="*/ 607064 h 291739"/>
              <a:gd name="T22" fmla="*/ 441733 w 279041"/>
              <a:gd name="T23" fmla="*/ 621682 h 291739"/>
              <a:gd name="T24" fmla="*/ 309693 w 279041"/>
              <a:gd name="T25" fmla="*/ 637523 h 291739"/>
              <a:gd name="T26" fmla="*/ 309693 w 279041"/>
              <a:gd name="T27" fmla="*/ 607064 h 291739"/>
              <a:gd name="T28" fmla="*/ 659339 w 279041"/>
              <a:gd name="T29" fmla="*/ 512047 h 291739"/>
              <a:gd name="T30" fmla="*/ 659339 w 279041"/>
              <a:gd name="T31" fmla="*/ 542502 h 291739"/>
              <a:gd name="T32" fmla="*/ 527303 w 279041"/>
              <a:gd name="T33" fmla="*/ 527884 h 291739"/>
              <a:gd name="T34" fmla="*/ 309483 w 279041"/>
              <a:gd name="T35" fmla="*/ 512047 h 291739"/>
              <a:gd name="T36" fmla="*/ 478663 w 279041"/>
              <a:gd name="T37" fmla="*/ 527884 h 291739"/>
              <a:gd name="T38" fmla="*/ 309483 w 279041"/>
              <a:gd name="T39" fmla="*/ 542502 h 291739"/>
              <a:gd name="T40" fmla="*/ 309483 w 279041"/>
              <a:gd name="T41" fmla="*/ 512047 h 291739"/>
              <a:gd name="T42" fmla="*/ 130151 w 279041"/>
              <a:gd name="T43" fmla="*/ 607513 h 291739"/>
              <a:gd name="T44" fmla="*/ 227217 w 279041"/>
              <a:gd name="T45" fmla="*/ 440575 h 291739"/>
              <a:gd name="T46" fmla="*/ 541498 w 279041"/>
              <a:gd name="T47" fmla="*/ 411750 h 291739"/>
              <a:gd name="T48" fmla="*/ 710675 w 279041"/>
              <a:gd name="T49" fmla="*/ 426953 h 291739"/>
              <a:gd name="T50" fmla="*/ 541498 w 279041"/>
              <a:gd name="T51" fmla="*/ 442158 h 291739"/>
              <a:gd name="T52" fmla="*/ 541498 w 279041"/>
              <a:gd name="T53" fmla="*/ 411750 h 291739"/>
              <a:gd name="T54" fmla="*/ 463283 w 279041"/>
              <a:gd name="T55" fmla="*/ 411750 h 291739"/>
              <a:gd name="T56" fmla="*/ 463283 w 279041"/>
              <a:gd name="T57" fmla="*/ 442158 h 291739"/>
              <a:gd name="T58" fmla="*/ 295291 w 279041"/>
              <a:gd name="T59" fmla="*/ 426953 h 291739"/>
              <a:gd name="T60" fmla="*/ 114570 w 279041"/>
              <a:gd name="T61" fmla="*/ 411750 h 291739"/>
              <a:gd name="T62" fmla="*/ 257181 w 279041"/>
              <a:gd name="T63" fmla="*/ 426164 h 291739"/>
              <a:gd name="T64" fmla="*/ 241605 w 279041"/>
              <a:gd name="T65" fmla="*/ 637539 h 291739"/>
              <a:gd name="T66" fmla="*/ 100190 w 279041"/>
              <a:gd name="T67" fmla="*/ 621927 h 291739"/>
              <a:gd name="T68" fmla="*/ 114570 w 279041"/>
              <a:gd name="T69" fmla="*/ 411750 h 291739"/>
              <a:gd name="T70" fmla="*/ 696479 w 279041"/>
              <a:gd name="T71" fmla="*/ 316729 h 291739"/>
              <a:gd name="T72" fmla="*/ 696479 w 279041"/>
              <a:gd name="T73" fmla="*/ 347188 h 291739"/>
              <a:gd name="T74" fmla="*/ 527303 w 279041"/>
              <a:gd name="T75" fmla="*/ 331349 h 291739"/>
              <a:gd name="T76" fmla="*/ 114626 w 279041"/>
              <a:gd name="T77" fmla="*/ 316729 h 291739"/>
              <a:gd name="T78" fmla="*/ 483914 w 279041"/>
              <a:gd name="T79" fmla="*/ 331349 h 291739"/>
              <a:gd name="T80" fmla="*/ 114626 w 279041"/>
              <a:gd name="T81" fmla="*/ 347188 h 291739"/>
              <a:gd name="T82" fmla="*/ 114626 w 279041"/>
              <a:gd name="T83" fmla="*/ 316729 h 291739"/>
              <a:gd name="T84" fmla="*/ 808763 w 279041"/>
              <a:gd name="T85" fmla="*/ 837002 h 291739"/>
              <a:gd name="T86" fmla="*/ 146724 w 279041"/>
              <a:gd name="T87" fmla="*/ 851393 h 291739"/>
              <a:gd name="T88" fmla="*/ 897034 w 279041"/>
              <a:gd name="T89" fmla="*/ 940132 h 291739"/>
              <a:gd name="T90" fmla="*/ 808763 w 279041"/>
              <a:gd name="T91" fmla="*/ 146299 h 291739"/>
              <a:gd name="T92" fmla="*/ 130082 w 279041"/>
              <a:gd name="T93" fmla="*/ 218303 h 291739"/>
              <a:gd name="T94" fmla="*/ 686040 w 279041"/>
              <a:gd name="T95" fmla="*/ 130099 h 291739"/>
              <a:gd name="T96" fmla="*/ 114538 w 279041"/>
              <a:gd name="T97" fmla="*/ 100295 h 291739"/>
              <a:gd name="T98" fmla="*/ 715932 w 279041"/>
              <a:gd name="T99" fmla="*/ 115787 h 291739"/>
              <a:gd name="T100" fmla="*/ 701584 w 279041"/>
              <a:gd name="T101" fmla="*/ 246908 h 291739"/>
              <a:gd name="T102" fmla="*/ 100190 w 279041"/>
              <a:gd name="T103" fmla="*/ 232612 h 291739"/>
              <a:gd name="T104" fmla="*/ 114538 w 279041"/>
              <a:gd name="T105" fmla="*/ 100295 h 291739"/>
              <a:gd name="T106" fmla="*/ 29829 w 279041"/>
              <a:gd name="T107" fmla="*/ 822615 h 291739"/>
              <a:gd name="T108" fmla="*/ 780136 w 279041"/>
              <a:gd name="T109" fmla="*/ 28785 h 291739"/>
              <a:gd name="T110" fmla="*/ 14321 w 279041"/>
              <a:gd name="T111" fmla="*/ 0 h 291739"/>
              <a:gd name="T112" fmla="*/ 808763 w 279041"/>
              <a:gd name="T113" fmla="*/ 14382 h 291739"/>
              <a:gd name="T114" fmla="*/ 911346 w 279041"/>
              <a:gd name="T115" fmla="*/ 117517 h 291739"/>
              <a:gd name="T116" fmla="*/ 926854 w 279041"/>
              <a:gd name="T117" fmla="*/ 954519 h 291739"/>
              <a:gd name="T118" fmla="*/ 131216 w 279041"/>
              <a:gd name="T119" fmla="*/ 970106 h 291739"/>
              <a:gd name="T120" fmla="*/ 116899 w 279041"/>
              <a:gd name="T121" fmla="*/ 851393 h 291739"/>
              <a:gd name="T122" fmla="*/ 0 w 279041"/>
              <a:gd name="T123" fmla="*/ 837002 h 291739"/>
              <a:gd name="T124" fmla="*/ 14321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31" name="Freeform 948">
            <a:extLst>
              <a:ext uri="{FF2B5EF4-FFF2-40B4-BE49-F238E27FC236}">
                <a16:creationId xmlns:a16="http://schemas.microsoft.com/office/drawing/2014/main" id="{CF8F4DEB-C526-5942-8B0A-E347EDEE109D}"/>
              </a:ext>
            </a:extLst>
          </p:cNvPr>
          <p:cNvSpPr>
            <a:spLocks noChangeAspect="1" noChangeArrowheads="1"/>
          </p:cNvSpPr>
          <p:nvPr/>
        </p:nvSpPr>
        <p:spPr bwMode="auto">
          <a:xfrm>
            <a:off x="984372" y="4001564"/>
            <a:ext cx="263525" cy="265113"/>
          </a:xfrm>
          <a:custGeom>
            <a:avLst/>
            <a:gdLst>
              <a:gd name="T0" fmla="*/ 751375 w 290404"/>
              <a:gd name="T1" fmla="*/ 661544 h 291739"/>
              <a:gd name="T2" fmla="*/ 652967 w 290404"/>
              <a:gd name="T3" fmla="*/ 760000 h 291739"/>
              <a:gd name="T4" fmla="*/ 823689 w 290404"/>
              <a:gd name="T5" fmla="*/ 935289 h 291739"/>
              <a:gd name="T6" fmla="*/ 858074 w 290404"/>
              <a:gd name="T7" fmla="*/ 935289 h 291739"/>
              <a:gd name="T8" fmla="*/ 922092 w 290404"/>
              <a:gd name="T9" fmla="*/ 869253 h 291739"/>
              <a:gd name="T10" fmla="*/ 929209 w 290404"/>
              <a:gd name="T11" fmla="*/ 852445 h 291739"/>
              <a:gd name="T12" fmla="*/ 922092 w 290404"/>
              <a:gd name="T13" fmla="*/ 834438 h 291739"/>
              <a:gd name="T14" fmla="*/ 647039 w 290404"/>
              <a:gd name="T15" fmla="*/ 606317 h 291739"/>
              <a:gd name="T16" fmla="*/ 624500 w 290404"/>
              <a:gd name="T17" fmla="*/ 632730 h 291739"/>
              <a:gd name="T18" fmla="*/ 598422 w 290404"/>
              <a:gd name="T19" fmla="*/ 655545 h 291739"/>
              <a:gd name="T20" fmla="*/ 656520 w 290404"/>
              <a:gd name="T21" fmla="*/ 714372 h 291739"/>
              <a:gd name="T22" fmla="*/ 706319 w 290404"/>
              <a:gd name="T23" fmla="*/ 665148 h 291739"/>
              <a:gd name="T24" fmla="*/ 366797 w 290404"/>
              <a:gd name="T25" fmla="*/ 190274 h 291739"/>
              <a:gd name="T26" fmla="*/ 382273 w 290404"/>
              <a:gd name="T27" fmla="*/ 205777 h 291739"/>
              <a:gd name="T28" fmla="*/ 366797 w 290404"/>
              <a:gd name="T29" fmla="*/ 220082 h 291739"/>
              <a:gd name="T30" fmla="*/ 218089 w 290404"/>
              <a:gd name="T31" fmla="*/ 369138 h 291739"/>
              <a:gd name="T32" fmla="*/ 203801 w 290404"/>
              <a:gd name="T33" fmla="*/ 384637 h 291739"/>
              <a:gd name="T34" fmla="*/ 189521 w 290404"/>
              <a:gd name="T35" fmla="*/ 369138 h 291739"/>
              <a:gd name="T36" fmla="*/ 366797 w 290404"/>
              <a:gd name="T37" fmla="*/ 190274 h 291739"/>
              <a:gd name="T38" fmla="*/ 369130 w 290404"/>
              <a:gd name="T39" fmla="*/ 135565 h 291739"/>
              <a:gd name="T40" fmla="*/ 202921 w 290404"/>
              <a:gd name="T41" fmla="*/ 204830 h 291739"/>
              <a:gd name="T42" fmla="*/ 202921 w 290404"/>
              <a:gd name="T43" fmla="*/ 539214 h 291739"/>
              <a:gd name="T44" fmla="*/ 369130 w 290404"/>
              <a:gd name="T45" fmla="*/ 609674 h 291739"/>
              <a:gd name="T46" fmla="*/ 536511 w 290404"/>
              <a:gd name="T47" fmla="*/ 539214 h 291739"/>
              <a:gd name="T48" fmla="*/ 605370 w 290404"/>
              <a:gd name="T49" fmla="*/ 372018 h 291739"/>
              <a:gd name="T50" fmla="*/ 536511 w 290404"/>
              <a:gd name="T51" fmla="*/ 204830 h 291739"/>
              <a:gd name="T52" fmla="*/ 369130 w 290404"/>
              <a:gd name="T53" fmla="*/ 135565 h 291739"/>
              <a:gd name="T54" fmla="*/ 369130 w 290404"/>
              <a:gd name="T55" fmla="*/ 105704 h 291739"/>
              <a:gd name="T56" fmla="*/ 556702 w 290404"/>
              <a:gd name="T57" fmla="*/ 184531 h 291739"/>
              <a:gd name="T58" fmla="*/ 633863 w 290404"/>
              <a:gd name="T59" fmla="*/ 372018 h 291739"/>
              <a:gd name="T60" fmla="*/ 556702 w 290404"/>
              <a:gd name="T61" fmla="*/ 560709 h 291739"/>
              <a:gd name="T62" fmla="*/ 369130 w 290404"/>
              <a:gd name="T63" fmla="*/ 638335 h 291739"/>
              <a:gd name="T64" fmla="*/ 182744 w 290404"/>
              <a:gd name="T65" fmla="*/ 560709 h 291739"/>
              <a:gd name="T66" fmla="*/ 182744 w 290404"/>
              <a:gd name="T67" fmla="*/ 184531 h 291739"/>
              <a:gd name="T68" fmla="*/ 369130 w 290404"/>
              <a:gd name="T69" fmla="*/ 105704 h 291739"/>
              <a:gd name="T70" fmla="*/ 364865 w 290404"/>
              <a:gd name="T71" fmla="*/ 28821 h 291739"/>
              <a:gd name="T72" fmla="*/ 127744 w 290404"/>
              <a:gd name="T73" fmla="*/ 128469 h 291739"/>
              <a:gd name="T74" fmla="*/ 127744 w 290404"/>
              <a:gd name="T75" fmla="*/ 611120 h 291739"/>
              <a:gd name="T76" fmla="*/ 604353 w 290404"/>
              <a:gd name="T77" fmla="*/ 611120 h 291739"/>
              <a:gd name="T78" fmla="*/ 702753 w 290404"/>
              <a:gd name="T79" fmla="*/ 369792 h 291739"/>
              <a:gd name="T80" fmla="*/ 604353 w 290404"/>
              <a:gd name="T81" fmla="*/ 128469 h 291739"/>
              <a:gd name="T82" fmla="*/ 364865 w 290404"/>
              <a:gd name="T83" fmla="*/ 28821 h 291739"/>
              <a:gd name="T84" fmla="*/ 364865 w 290404"/>
              <a:gd name="T85" fmla="*/ 0 h 291739"/>
              <a:gd name="T86" fmla="*/ 624500 w 290404"/>
              <a:gd name="T87" fmla="*/ 108048 h 291739"/>
              <a:gd name="T88" fmla="*/ 731201 w 290404"/>
              <a:gd name="T89" fmla="*/ 369792 h 291739"/>
              <a:gd name="T90" fmla="*/ 664822 w 290404"/>
              <a:gd name="T91" fmla="*/ 582303 h 291739"/>
              <a:gd name="T92" fmla="*/ 726473 w 290404"/>
              <a:gd name="T93" fmla="*/ 644742 h 291739"/>
              <a:gd name="T94" fmla="*/ 740693 w 290404"/>
              <a:gd name="T95" fmla="*/ 630331 h 291739"/>
              <a:gd name="T96" fmla="*/ 762040 w 290404"/>
              <a:gd name="T97" fmla="*/ 630331 h 291739"/>
              <a:gd name="T98" fmla="*/ 943423 w 290404"/>
              <a:gd name="T99" fmla="*/ 814029 h 291739"/>
              <a:gd name="T100" fmla="*/ 958840 w 290404"/>
              <a:gd name="T101" fmla="*/ 852445 h 291739"/>
              <a:gd name="T102" fmla="*/ 943423 w 290404"/>
              <a:gd name="T103" fmla="*/ 889665 h 291739"/>
              <a:gd name="T104" fmla="*/ 878225 w 290404"/>
              <a:gd name="T105" fmla="*/ 955700 h 291739"/>
              <a:gd name="T106" fmla="*/ 841473 w 290404"/>
              <a:gd name="T107" fmla="*/ 971307 h 291739"/>
              <a:gd name="T108" fmla="*/ 804726 w 290404"/>
              <a:gd name="T109" fmla="*/ 955700 h 291739"/>
              <a:gd name="T110" fmla="*/ 622135 w 290404"/>
              <a:gd name="T111" fmla="*/ 770803 h 291739"/>
              <a:gd name="T112" fmla="*/ 618582 w 290404"/>
              <a:gd name="T113" fmla="*/ 760000 h 291739"/>
              <a:gd name="T114" fmla="*/ 622135 w 290404"/>
              <a:gd name="T115" fmla="*/ 750396 h 291739"/>
              <a:gd name="T116" fmla="*/ 637555 w 290404"/>
              <a:gd name="T117" fmla="*/ 735987 h 291739"/>
              <a:gd name="T118" fmla="*/ 574714 w 290404"/>
              <a:gd name="T119" fmla="*/ 673552 h 291739"/>
              <a:gd name="T120" fmla="*/ 364865 w 290404"/>
              <a:gd name="T121" fmla="*/ 740787 h 291739"/>
              <a:gd name="T122" fmla="*/ 107586 w 290404"/>
              <a:gd name="T123" fmla="*/ 632730 h 291739"/>
              <a:gd name="T124" fmla="*/ 107586 w 290404"/>
              <a:gd name="T125" fmla="*/ 108048 h 291739"/>
              <a:gd name="T126" fmla="*/ 364865 w 290404"/>
              <a:gd name="T127" fmla="*/ 0 h 291739"/>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290404" h="291739">
                <a:moveTo>
                  <a:pt x="227566" y="198700"/>
                </a:moveTo>
                <a:lnTo>
                  <a:pt x="197762" y="228271"/>
                </a:lnTo>
                <a:lnTo>
                  <a:pt x="249469" y="280921"/>
                </a:lnTo>
                <a:cubicBezTo>
                  <a:pt x="252701" y="283445"/>
                  <a:pt x="257010" y="283445"/>
                  <a:pt x="259882" y="280921"/>
                </a:cubicBezTo>
                <a:lnTo>
                  <a:pt x="279273" y="261087"/>
                </a:lnTo>
                <a:cubicBezTo>
                  <a:pt x="281068" y="259645"/>
                  <a:pt x="281427" y="257841"/>
                  <a:pt x="281427" y="256038"/>
                </a:cubicBezTo>
                <a:cubicBezTo>
                  <a:pt x="281427" y="254235"/>
                  <a:pt x="281068" y="252072"/>
                  <a:pt x="279273" y="250629"/>
                </a:cubicBezTo>
                <a:lnTo>
                  <a:pt x="227566" y="198700"/>
                </a:lnTo>
                <a:close/>
                <a:moveTo>
                  <a:pt x="195967" y="182112"/>
                </a:moveTo>
                <a:cubicBezTo>
                  <a:pt x="194171" y="184997"/>
                  <a:pt x="191658" y="187160"/>
                  <a:pt x="189144" y="190045"/>
                </a:cubicBezTo>
                <a:cubicBezTo>
                  <a:pt x="186631" y="192570"/>
                  <a:pt x="184117" y="194733"/>
                  <a:pt x="181245" y="196897"/>
                </a:cubicBezTo>
                <a:lnTo>
                  <a:pt x="198839" y="214567"/>
                </a:lnTo>
                <a:lnTo>
                  <a:pt x="213921" y="199782"/>
                </a:lnTo>
                <a:lnTo>
                  <a:pt x="195967" y="182112"/>
                </a:lnTo>
                <a:close/>
                <a:moveTo>
                  <a:pt x="111093" y="57150"/>
                </a:moveTo>
                <a:cubicBezTo>
                  <a:pt x="113976" y="57150"/>
                  <a:pt x="115778" y="59299"/>
                  <a:pt x="115778" y="61806"/>
                </a:cubicBezTo>
                <a:cubicBezTo>
                  <a:pt x="115778" y="63955"/>
                  <a:pt x="113976" y="66104"/>
                  <a:pt x="111093" y="66104"/>
                </a:cubicBezTo>
                <a:cubicBezTo>
                  <a:pt x="86229" y="66104"/>
                  <a:pt x="66050" y="86160"/>
                  <a:pt x="66050" y="110873"/>
                </a:cubicBezTo>
                <a:cubicBezTo>
                  <a:pt x="66050" y="113380"/>
                  <a:pt x="63887" y="115529"/>
                  <a:pt x="61725" y="115529"/>
                </a:cubicBezTo>
                <a:cubicBezTo>
                  <a:pt x="59203" y="115529"/>
                  <a:pt x="57401" y="113380"/>
                  <a:pt x="57401" y="110873"/>
                </a:cubicBezTo>
                <a:cubicBezTo>
                  <a:pt x="57401" y="81504"/>
                  <a:pt x="81545" y="57150"/>
                  <a:pt x="111093" y="57150"/>
                </a:cubicBezTo>
                <a:close/>
                <a:moveTo>
                  <a:pt x="111796" y="40717"/>
                </a:moveTo>
                <a:cubicBezTo>
                  <a:pt x="93099" y="40717"/>
                  <a:pt x="75121" y="48250"/>
                  <a:pt x="61458" y="61522"/>
                </a:cubicBezTo>
                <a:cubicBezTo>
                  <a:pt x="33771" y="89141"/>
                  <a:pt x="33771" y="134696"/>
                  <a:pt x="61458" y="161957"/>
                </a:cubicBezTo>
                <a:cubicBezTo>
                  <a:pt x="75121" y="175587"/>
                  <a:pt x="93099" y="183120"/>
                  <a:pt x="111796" y="183120"/>
                </a:cubicBezTo>
                <a:cubicBezTo>
                  <a:pt x="130853" y="183120"/>
                  <a:pt x="148831" y="175587"/>
                  <a:pt x="162494" y="161957"/>
                </a:cubicBezTo>
                <a:cubicBezTo>
                  <a:pt x="176158" y="149044"/>
                  <a:pt x="183349" y="131109"/>
                  <a:pt x="183349" y="111739"/>
                </a:cubicBezTo>
                <a:cubicBezTo>
                  <a:pt x="183349" y="92728"/>
                  <a:pt x="176158" y="74794"/>
                  <a:pt x="162494" y="61522"/>
                </a:cubicBezTo>
                <a:cubicBezTo>
                  <a:pt x="148831" y="48250"/>
                  <a:pt x="130853" y="40717"/>
                  <a:pt x="111796" y="40717"/>
                </a:cubicBezTo>
                <a:close/>
                <a:moveTo>
                  <a:pt x="111796" y="31750"/>
                </a:moveTo>
                <a:cubicBezTo>
                  <a:pt x="133370" y="31750"/>
                  <a:pt x="153505" y="40359"/>
                  <a:pt x="168607" y="55424"/>
                </a:cubicBezTo>
                <a:cubicBezTo>
                  <a:pt x="183709" y="70489"/>
                  <a:pt x="191979" y="90576"/>
                  <a:pt x="191979" y="111739"/>
                </a:cubicBezTo>
                <a:cubicBezTo>
                  <a:pt x="191979" y="133261"/>
                  <a:pt x="183709" y="153348"/>
                  <a:pt x="168607" y="168413"/>
                </a:cubicBezTo>
                <a:cubicBezTo>
                  <a:pt x="153505" y="183478"/>
                  <a:pt x="133370" y="191728"/>
                  <a:pt x="111796" y="191728"/>
                </a:cubicBezTo>
                <a:cubicBezTo>
                  <a:pt x="90582" y="191728"/>
                  <a:pt x="70447" y="183478"/>
                  <a:pt x="55345" y="168413"/>
                </a:cubicBezTo>
                <a:cubicBezTo>
                  <a:pt x="24063" y="137207"/>
                  <a:pt x="24063" y="86631"/>
                  <a:pt x="55345" y="55424"/>
                </a:cubicBezTo>
                <a:cubicBezTo>
                  <a:pt x="70447" y="40359"/>
                  <a:pt x="90582" y="31750"/>
                  <a:pt x="111796" y="31750"/>
                </a:cubicBezTo>
                <a:close/>
                <a:moveTo>
                  <a:pt x="110506" y="8655"/>
                </a:moveTo>
                <a:cubicBezTo>
                  <a:pt x="83575" y="8655"/>
                  <a:pt x="57722" y="19473"/>
                  <a:pt x="38691" y="38586"/>
                </a:cubicBezTo>
                <a:cubicBezTo>
                  <a:pt x="-1167" y="78615"/>
                  <a:pt x="-1167" y="143526"/>
                  <a:pt x="38691" y="183554"/>
                </a:cubicBezTo>
                <a:cubicBezTo>
                  <a:pt x="78548" y="223583"/>
                  <a:pt x="143182" y="223583"/>
                  <a:pt x="183040" y="183554"/>
                </a:cubicBezTo>
                <a:cubicBezTo>
                  <a:pt x="202071" y="164442"/>
                  <a:pt x="212843" y="138477"/>
                  <a:pt x="212843" y="111070"/>
                </a:cubicBezTo>
                <a:cubicBezTo>
                  <a:pt x="212843" y="83663"/>
                  <a:pt x="202071" y="58059"/>
                  <a:pt x="183040" y="38586"/>
                </a:cubicBezTo>
                <a:cubicBezTo>
                  <a:pt x="163650" y="19473"/>
                  <a:pt x="138155" y="8655"/>
                  <a:pt x="110506" y="8655"/>
                </a:cubicBezTo>
                <a:close/>
                <a:moveTo>
                  <a:pt x="110506" y="0"/>
                </a:moveTo>
                <a:cubicBezTo>
                  <a:pt x="140310" y="0"/>
                  <a:pt x="168318" y="11540"/>
                  <a:pt x="189144" y="32455"/>
                </a:cubicBezTo>
                <a:cubicBezTo>
                  <a:pt x="209971" y="53371"/>
                  <a:pt x="221461" y="81500"/>
                  <a:pt x="221461" y="111070"/>
                </a:cubicBezTo>
                <a:cubicBezTo>
                  <a:pt x="221461" y="134510"/>
                  <a:pt x="214280" y="156508"/>
                  <a:pt x="201353" y="174899"/>
                </a:cubicBezTo>
                <a:lnTo>
                  <a:pt x="220025" y="193652"/>
                </a:lnTo>
                <a:lnTo>
                  <a:pt x="224334" y="189324"/>
                </a:lnTo>
                <a:cubicBezTo>
                  <a:pt x="226129" y="187521"/>
                  <a:pt x="228643" y="187521"/>
                  <a:pt x="230797" y="189324"/>
                </a:cubicBezTo>
                <a:lnTo>
                  <a:pt x="285736" y="244499"/>
                </a:lnTo>
                <a:cubicBezTo>
                  <a:pt x="288609" y="247744"/>
                  <a:pt x="290404" y="251711"/>
                  <a:pt x="290404" y="256038"/>
                </a:cubicBezTo>
                <a:cubicBezTo>
                  <a:pt x="290404" y="260005"/>
                  <a:pt x="288609" y="264333"/>
                  <a:pt x="285736" y="267217"/>
                </a:cubicBezTo>
                <a:lnTo>
                  <a:pt x="265987" y="287051"/>
                </a:lnTo>
                <a:cubicBezTo>
                  <a:pt x="263114" y="289936"/>
                  <a:pt x="258805" y="291739"/>
                  <a:pt x="254855" y="291739"/>
                </a:cubicBezTo>
                <a:cubicBezTo>
                  <a:pt x="250546" y="291739"/>
                  <a:pt x="246597" y="289936"/>
                  <a:pt x="243724" y="287051"/>
                </a:cubicBezTo>
                <a:lnTo>
                  <a:pt x="188426" y="231516"/>
                </a:lnTo>
                <a:cubicBezTo>
                  <a:pt x="187708" y="230795"/>
                  <a:pt x="187349" y="229713"/>
                  <a:pt x="187349" y="228271"/>
                </a:cubicBezTo>
                <a:cubicBezTo>
                  <a:pt x="187349" y="227189"/>
                  <a:pt x="187708" y="226107"/>
                  <a:pt x="188426" y="225386"/>
                </a:cubicBezTo>
                <a:lnTo>
                  <a:pt x="193094" y="221058"/>
                </a:lnTo>
                <a:lnTo>
                  <a:pt x="174063" y="202306"/>
                </a:lnTo>
                <a:cubicBezTo>
                  <a:pt x="155032" y="215649"/>
                  <a:pt x="133128" y="222501"/>
                  <a:pt x="110506" y="222501"/>
                </a:cubicBezTo>
                <a:cubicBezTo>
                  <a:pt x="82498" y="222501"/>
                  <a:pt x="53772" y="211682"/>
                  <a:pt x="32586" y="190045"/>
                </a:cubicBezTo>
                <a:cubicBezTo>
                  <a:pt x="-10862" y="146411"/>
                  <a:pt x="-10862" y="76090"/>
                  <a:pt x="32586" y="32455"/>
                </a:cubicBezTo>
                <a:cubicBezTo>
                  <a:pt x="53413" y="11540"/>
                  <a:pt x="81062" y="0"/>
                  <a:pt x="110506"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33" name="TextBox 32">
            <a:extLst>
              <a:ext uri="{FF2B5EF4-FFF2-40B4-BE49-F238E27FC236}">
                <a16:creationId xmlns:a16="http://schemas.microsoft.com/office/drawing/2014/main" id="{FD2AE6D9-602A-B040-B9F1-9A1FAD1E9AAD}"/>
              </a:ext>
            </a:extLst>
          </p:cNvPr>
          <p:cNvSpPr txBox="1"/>
          <p:nvPr/>
        </p:nvSpPr>
        <p:spPr>
          <a:xfrm>
            <a:off x="1370032" y="2827465"/>
            <a:ext cx="1145506" cy="276999"/>
          </a:xfrm>
          <a:prstGeom prst="rect">
            <a:avLst/>
          </a:prstGeom>
          <a:noFill/>
        </p:spPr>
        <p:txBody>
          <a:bodyPr wrap="none" lIns="0" rtlCol="0" anchor="ctr" anchorCtr="0">
            <a:spAutoFit/>
          </a:bodyPr>
          <a:lstStyle/>
          <a:p>
            <a:r>
              <a:rPr lang="en-US" sz="1200" b="1" dirty="0">
                <a:solidFill>
                  <a:schemeClr val="tx2"/>
                </a:solidFill>
                <a:latin typeface="Poppins" pitchFamily="2" charset="77"/>
                <a:ea typeface="League Spartan" charset="0"/>
                <a:cs typeface="Poppins" pitchFamily="2" charset="77"/>
              </a:rPr>
              <a:t>TECHNOLOGY</a:t>
            </a:r>
          </a:p>
        </p:txBody>
      </p:sp>
      <p:sp>
        <p:nvSpPr>
          <p:cNvPr id="34" name="TextBox 33">
            <a:extLst>
              <a:ext uri="{FF2B5EF4-FFF2-40B4-BE49-F238E27FC236}">
                <a16:creationId xmlns:a16="http://schemas.microsoft.com/office/drawing/2014/main" id="{9150258C-5DEF-7340-A5E5-7C1A95720607}"/>
              </a:ext>
            </a:extLst>
          </p:cNvPr>
          <p:cNvSpPr txBox="1"/>
          <p:nvPr/>
        </p:nvSpPr>
        <p:spPr>
          <a:xfrm>
            <a:off x="1370032" y="3409769"/>
            <a:ext cx="1216039" cy="276999"/>
          </a:xfrm>
          <a:prstGeom prst="rect">
            <a:avLst/>
          </a:prstGeom>
          <a:noFill/>
        </p:spPr>
        <p:txBody>
          <a:bodyPr wrap="none" lIns="0" rtlCol="0" anchor="ctr" anchorCtr="0">
            <a:spAutoFit/>
          </a:bodyPr>
          <a:lstStyle/>
          <a:p>
            <a:r>
              <a:rPr lang="en-US" sz="1200" b="1" dirty="0">
                <a:solidFill>
                  <a:schemeClr val="tx2"/>
                </a:solidFill>
                <a:latin typeface="Poppins" pitchFamily="2" charset="77"/>
                <a:ea typeface="League Spartan" charset="0"/>
                <a:cs typeface="Poppins" pitchFamily="2" charset="77"/>
              </a:rPr>
              <a:t>ACCESSIBILITY</a:t>
            </a:r>
          </a:p>
        </p:txBody>
      </p:sp>
      <p:sp>
        <p:nvSpPr>
          <p:cNvPr id="35" name="TextBox 34">
            <a:extLst>
              <a:ext uri="{FF2B5EF4-FFF2-40B4-BE49-F238E27FC236}">
                <a16:creationId xmlns:a16="http://schemas.microsoft.com/office/drawing/2014/main" id="{BE7B62BB-B594-0D47-A6A0-E4AA847CA3D9}"/>
              </a:ext>
            </a:extLst>
          </p:cNvPr>
          <p:cNvSpPr txBox="1"/>
          <p:nvPr/>
        </p:nvSpPr>
        <p:spPr>
          <a:xfrm>
            <a:off x="1370032" y="3995080"/>
            <a:ext cx="836126" cy="276999"/>
          </a:xfrm>
          <a:prstGeom prst="rect">
            <a:avLst/>
          </a:prstGeom>
          <a:noFill/>
        </p:spPr>
        <p:txBody>
          <a:bodyPr wrap="none" lIns="0" rtlCol="0" anchor="ctr" anchorCtr="0">
            <a:spAutoFit/>
          </a:bodyPr>
          <a:lstStyle/>
          <a:p>
            <a:r>
              <a:rPr lang="en-US" sz="1200" b="1" dirty="0">
                <a:solidFill>
                  <a:schemeClr val="tx2"/>
                </a:solidFill>
                <a:latin typeface="Poppins" pitchFamily="2" charset="77"/>
                <a:ea typeface="League Spartan" charset="0"/>
                <a:cs typeface="Poppins" pitchFamily="2" charset="77"/>
              </a:rPr>
              <a:t>SECURITY</a:t>
            </a:r>
          </a:p>
        </p:txBody>
      </p:sp>
      <p:sp>
        <p:nvSpPr>
          <p:cNvPr id="36" name="Rectangle 35">
            <a:extLst>
              <a:ext uri="{FF2B5EF4-FFF2-40B4-BE49-F238E27FC236}">
                <a16:creationId xmlns:a16="http://schemas.microsoft.com/office/drawing/2014/main" id="{AC791D92-E80E-E94D-95DF-BF20D71AC6F9}"/>
              </a:ext>
            </a:extLst>
          </p:cNvPr>
          <p:cNvSpPr/>
          <p:nvPr/>
        </p:nvSpPr>
        <p:spPr>
          <a:xfrm>
            <a:off x="2803671" y="2908255"/>
            <a:ext cx="2926080" cy="115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Rectangle 36">
            <a:extLst>
              <a:ext uri="{FF2B5EF4-FFF2-40B4-BE49-F238E27FC236}">
                <a16:creationId xmlns:a16="http://schemas.microsoft.com/office/drawing/2014/main" id="{F1D0ADC2-61F2-6E40-BAB4-D6043BDBF72A}"/>
              </a:ext>
            </a:extLst>
          </p:cNvPr>
          <p:cNvSpPr/>
          <p:nvPr/>
        </p:nvSpPr>
        <p:spPr>
          <a:xfrm>
            <a:off x="2803671" y="3488245"/>
            <a:ext cx="2926080" cy="115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8" name="Rectangle 37">
            <a:extLst>
              <a:ext uri="{FF2B5EF4-FFF2-40B4-BE49-F238E27FC236}">
                <a16:creationId xmlns:a16="http://schemas.microsoft.com/office/drawing/2014/main" id="{F833B1ED-CC9B-7342-A655-5B7115C4471D}"/>
              </a:ext>
            </a:extLst>
          </p:cNvPr>
          <p:cNvSpPr/>
          <p:nvPr/>
        </p:nvSpPr>
        <p:spPr>
          <a:xfrm>
            <a:off x="2803671" y="4075870"/>
            <a:ext cx="2926080" cy="115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9" name="Rectangle 38">
            <a:extLst>
              <a:ext uri="{FF2B5EF4-FFF2-40B4-BE49-F238E27FC236}">
                <a16:creationId xmlns:a16="http://schemas.microsoft.com/office/drawing/2014/main" id="{BE073B3F-94C4-6241-ABED-769C913933B3}"/>
              </a:ext>
            </a:extLst>
          </p:cNvPr>
          <p:cNvSpPr/>
          <p:nvPr/>
        </p:nvSpPr>
        <p:spPr>
          <a:xfrm>
            <a:off x="2803671" y="2908255"/>
            <a:ext cx="1460883" cy="115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0" name="Rectangle 39">
            <a:extLst>
              <a:ext uri="{FF2B5EF4-FFF2-40B4-BE49-F238E27FC236}">
                <a16:creationId xmlns:a16="http://schemas.microsoft.com/office/drawing/2014/main" id="{51A73BE2-40B6-1A48-8D3F-9416DB61FA77}"/>
              </a:ext>
            </a:extLst>
          </p:cNvPr>
          <p:cNvSpPr/>
          <p:nvPr/>
        </p:nvSpPr>
        <p:spPr>
          <a:xfrm>
            <a:off x="2803671" y="3488245"/>
            <a:ext cx="2121283" cy="115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1" name="Rectangle 40">
            <a:extLst>
              <a:ext uri="{FF2B5EF4-FFF2-40B4-BE49-F238E27FC236}">
                <a16:creationId xmlns:a16="http://schemas.microsoft.com/office/drawing/2014/main" id="{71A98B05-FB9A-4C49-8CAF-3DA5808B5EAB}"/>
              </a:ext>
            </a:extLst>
          </p:cNvPr>
          <p:cNvSpPr/>
          <p:nvPr/>
        </p:nvSpPr>
        <p:spPr>
          <a:xfrm>
            <a:off x="2803671" y="4075870"/>
            <a:ext cx="2580910" cy="115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4" name="TextBox 43">
            <a:extLst>
              <a:ext uri="{FF2B5EF4-FFF2-40B4-BE49-F238E27FC236}">
                <a16:creationId xmlns:a16="http://schemas.microsoft.com/office/drawing/2014/main" id="{6AF00B50-80E4-4244-967F-4FAAE4B77ACC}"/>
              </a:ext>
            </a:extLst>
          </p:cNvPr>
          <p:cNvSpPr txBox="1"/>
          <p:nvPr/>
        </p:nvSpPr>
        <p:spPr>
          <a:xfrm>
            <a:off x="5344025" y="3799244"/>
            <a:ext cx="414537" cy="276999"/>
          </a:xfrm>
          <a:prstGeom prst="rect">
            <a:avLst/>
          </a:prstGeom>
          <a:noFill/>
        </p:spPr>
        <p:txBody>
          <a:bodyPr wrap="none" lIns="0" rtlCol="0" anchor="ctr" anchorCtr="0">
            <a:spAutoFit/>
          </a:bodyPr>
          <a:lstStyle/>
          <a:p>
            <a:pPr algn="r"/>
            <a:r>
              <a:rPr lang="en-US" sz="1200" b="1" dirty="0">
                <a:solidFill>
                  <a:schemeClr val="tx2"/>
                </a:solidFill>
                <a:latin typeface="Poppins" pitchFamily="2" charset="77"/>
                <a:ea typeface="League Spartan" charset="0"/>
                <a:cs typeface="Poppins" pitchFamily="2" charset="77"/>
              </a:rPr>
              <a:t>9/10</a:t>
            </a:r>
          </a:p>
        </p:txBody>
      </p:sp>
      <p:sp>
        <p:nvSpPr>
          <p:cNvPr id="45" name="TextBox 44">
            <a:extLst>
              <a:ext uri="{FF2B5EF4-FFF2-40B4-BE49-F238E27FC236}">
                <a16:creationId xmlns:a16="http://schemas.microsoft.com/office/drawing/2014/main" id="{121CDB6D-EFF5-C849-958A-41371D8E68FF}"/>
              </a:ext>
            </a:extLst>
          </p:cNvPr>
          <p:cNvSpPr txBox="1"/>
          <p:nvPr/>
        </p:nvSpPr>
        <p:spPr>
          <a:xfrm>
            <a:off x="5356849" y="3211619"/>
            <a:ext cx="401713" cy="276999"/>
          </a:xfrm>
          <a:prstGeom prst="rect">
            <a:avLst/>
          </a:prstGeom>
          <a:noFill/>
        </p:spPr>
        <p:txBody>
          <a:bodyPr wrap="none" lIns="0" rtlCol="0" anchor="ctr" anchorCtr="0">
            <a:spAutoFit/>
          </a:bodyPr>
          <a:lstStyle/>
          <a:p>
            <a:pPr algn="r"/>
            <a:r>
              <a:rPr lang="en-US" sz="1200" b="1" dirty="0">
                <a:solidFill>
                  <a:schemeClr val="tx2"/>
                </a:solidFill>
                <a:latin typeface="Poppins" pitchFamily="2" charset="77"/>
                <a:ea typeface="League Spartan" charset="0"/>
                <a:cs typeface="Poppins" pitchFamily="2" charset="77"/>
              </a:rPr>
              <a:t>7/10</a:t>
            </a:r>
          </a:p>
        </p:txBody>
      </p:sp>
      <p:sp>
        <p:nvSpPr>
          <p:cNvPr id="46" name="TextBox 45">
            <a:extLst>
              <a:ext uri="{FF2B5EF4-FFF2-40B4-BE49-F238E27FC236}">
                <a16:creationId xmlns:a16="http://schemas.microsoft.com/office/drawing/2014/main" id="{42E533B0-18FF-5946-BC1F-5C877D7184C8}"/>
              </a:ext>
            </a:extLst>
          </p:cNvPr>
          <p:cNvSpPr txBox="1"/>
          <p:nvPr/>
        </p:nvSpPr>
        <p:spPr>
          <a:xfrm>
            <a:off x="5339216" y="2630077"/>
            <a:ext cx="419346" cy="276999"/>
          </a:xfrm>
          <a:prstGeom prst="rect">
            <a:avLst/>
          </a:prstGeom>
          <a:noFill/>
        </p:spPr>
        <p:txBody>
          <a:bodyPr wrap="none" lIns="0" rtlCol="0" anchor="ctr" anchorCtr="0">
            <a:spAutoFit/>
          </a:bodyPr>
          <a:lstStyle/>
          <a:p>
            <a:pPr algn="r"/>
            <a:r>
              <a:rPr lang="en-US" sz="1200" b="1" dirty="0">
                <a:solidFill>
                  <a:schemeClr val="tx2"/>
                </a:solidFill>
                <a:latin typeface="Poppins" pitchFamily="2" charset="77"/>
                <a:ea typeface="League Spartan" charset="0"/>
                <a:cs typeface="Poppins" pitchFamily="2" charset="77"/>
              </a:rPr>
              <a:t>5/10</a:t>
            </a:r>
          </a:p>
        </p:txBody>
      </p:sp>
      <p:graphicFrame>
        <p:nvGraphicFramePr>
          <p:cNvPr id="47" name="Chart 46">
            <a:extLst>
              <a:ext uri="{FF2B5EF4-FFF2-40B4-BE49-F238E27FC236}">
                <a16:creationId xmlns:a16="http://schemas.microsoft.com/office/drawing/2014/main" id="{84741468-7948-944E-971A-277ABD27C257}"/>
              </a:ext>
            </a:extLst>
          </p:cNvPr>
          <p:cNvGraphicFramePr/>
          <p:nvPr/>
        </p:nvGraphicFramePr>
        <p:xfrm>
          <a:off x="8981016" y="4933124"/>
          <a:ext cx="2358440" cy="1436145"/>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id="{D6ACFA4C-D52A-4547-A8E1-0179B6D46A57}"/>
              </a:ext>
            </a:extLst>
          </p:cNvPr>
          <p:cNvSpPr txBox="1"/>
          <p:nvPr/>
        </p:nvSpPr>
        <p:spPr>
          <a:xfrm>
            <a:off x="6402388" y="4617654"/>
            <a:ext cx="809837"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SPEED</a:t>
            </a:r>
          </a:p>
        </p:txBody>
      </p:sp>
      <p:sp>
        <p:nvSpPr>
          <p:cNvPr id="49" name="TextBox 48">
            <a:extLst>
              <a:ext uri="{FF2B5EF4-FFF2-40B4-BE49-F238E27FC236}">
                <a16:creationId xmlns:a16="http://schemas.microsoft.com/office/drawing/2014/main" id="{60C98E08-5FAE-0C41-9A1C-907A02015EB1}"/>
              </a:ext>
            </a:extLst>
          </p:cNvPr>
          <p:cNvSpPr txBox="1"/>
          <p:nvPr/>
        </p:nvSpPr>
        <p:spPr>
          <a:xfrm>
            <a:off x="9041976" y="4617654"/>
            <a:ext cx="1778051"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SEARCHABILITY</a:t>
            </a:r>
          </a:p>
        </p:txBody>
      </p:sp>
      <p:sp>
        <p:nvSpPr>
          <p:cNvPr id="50" name="TextBox 49">
            <a:extLst>
              <a:ext uri="{FF2B5EF4-FFF2-40B4-BE49-F238E27FC236}">
                <a16:creationId xmlns:a16="http://schemas.microsoft.com/office/drawing/2014/main" id="{7883AACF-98B3-6843-B443-3CF09065DCAC}"/>
              </a:ext>
            </a:extLst>
          </p:cNvPr>
          <p:cNvSpPr txBox="1"/>
          <p:nvPr/>
        </p:nvSpPr>
        <p:spPr>
          <a:xfrm>
            <a:off x="1023009" y="4616851"/>
            <a:ext cx="1422184"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AESTHETICS</a:t>
            </a:r>
          </a:p>
        </p:txBody>
      </p:sp>
      <p:sp>
        <p:nvSpPr>
          <p:cNvPr id="51" name="TextBox 50">
            <a:extLst>
              <a:ext uri="{FF2B5EF4-FFF2-40B4-BE49-F238E27FC236}">
                <a16:creationId xmlns:a16="http://schemas.microsoft.com/office/drawing/2014/main" id="{1C1B2372-35BA-9443-B6B8-F9948D2D5A8D}"/>
              </a:ext>
            </a:extLst>
          </p:cNvPr>
          <p:cNvSpPr txBox="1"/>
          <p:nvPr/>
        </p:nvSpPr>
        <p:spPr>
          <a:xfrm>
            <a:off x="3725806" y="4616851"/>
            <a:ext cx="150554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NAVIGATION</a:t>
            </a:r>
          </a:p>
        </p:txBody>
      </p:sp>
      <p:graphicFrame>
        <p:nvGraphicFramePr>
          <p:cNvPr id="52" name="Chart 51">
            <a:extLst>
              <a:ext uri="{FF2B5EF4-FFF2-40B4-BE49-F238E27FC236}">
                <a16:creationId xmlns:a16="http://schemas.microsoft.com/office/drawing/2014/main" id="{BAA088CE-D2D7-5647-80C4-4D82175BB51B}"/>
              </a:ext>
            </a:extLst>
          </p:cNvPr>
          <p:cNvGraphicFramePr/>
          <p:nvPr/>
        </p:nvGraphicFramePr>
        <p:xfrm>
          <a:off x="935623" y="4958699"/>
          <a:ext cx="2215205" cy="14105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Chart 52">
            <a:extLst>
              <a:ext uri="{FF2B5EF4-FFF2-40B4-BE49-F238E27FC236}">
                <a16:creationId xmlns:a16="http://schemas.microsoft.com/office/drawing/2014/main" id="{6D201D47-5000-5D49-8792-D4D51A4091DB}"/>
              </a:ext>
            </a:extLst>
          </p:cNvPr>
          <p:cNvGraphicFramePr/>
          <p:nvPr/>
        </p:nvGraphicFramePr>
        <p:xfrm>
          <a:off x="3864313" y="4958698"/>
          <a:ext cx="1749137" cy="1410571"/>
        </p:xfrm>
        <a:graphic>
          <a:graphicData uri="http://schemas.openxmlformats.org/drawingml/2006/chart">
            <c:chart xmlns:c="http://schemas.openxmlformats.org/drawingml/2006/chart" xmlns:r="http://schemas.openxmlformats.org/officeDocument/2006/relationships" r:id="rId5"/>
          </a:graphicData>
        </a:graphic>
      </p:graphicFrame>
      <p:sp>
        <p:nvSpPr>
          <p:cNvPr id="54" name="TextBox 53">
            <a:extLst>
              <a:ext uri="{FF2B5EF4-FFF2-40B4-BE49-F238E27FC236}">
                <a16:creationId xmlns:a16="http://schemas.microsoft.com/office/drawing/2014/main" id="{1418BD4B-1B71-9346-92CD-833789A96085}"/>
              </a:ext>
            </a:extLst>
          </p:cNvPr>
          <p:cNvSpPr txBox="1"/>
          <p:nvPr/>
        </p:nvSpPr>
        <p:spPr>
          <a:xfrm>
            <a:off x="4436555" y="5494707"/>
            <a:ext cx="604654"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70%</a:t>
            </a:r>
          </a:p>
        </p:txBody>
      </p:sp>
      <p:graphicFrame>
        <p:nvGraphicFramePr>
          <p:cNvPr id="55" name="Chart 54">
            <a:extLst>
              <a:ext uri="{FF2B5EF4-FFF2-40B4-BE49-F238E27FC236}">
                <a16:creationId xmlns:a16="http://schemas.microsoft.com/office/drawing/2014/main" id="{8600A023-EF0B-F84E-B858-E1965AE0B184}"/>
              </a:ext>
            </a:extLst>
          </p:cNvPr>
          <p:cNvGraphicFramePr/>
          <p:nvPr/>
        </p:nvGraphicFramePr>
        <p:xfrm>
          <a:off x="6340841" y="4972050"/>
          <a:ext cx="2259624" cy="13972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0463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9EAD3-B0B2-7340-8DD8-E390C6187ED4}"/>
              </a:ext>
            </a:extLst>
          </p:cNvPr>
          <p:cNvSpPr/>
          <p:nvPr/>
        </p:nvSpPr>
        <p:spPr>
          <a:xfrm>
            <a:off x="762001" y="1464733"/>
            <a:ext cx="3474720" cy="2125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Rectangle 2">
            <a:extLst>
              <a:ext uri="{FF2B5EF4-FFF2-40B4-BE49-F238E27FC236}">
                <a16:creationId xmlns:a16="http://schemas.microsoft.com/office/drawing/2014/main" id="{0DDAC541-28D2-5043-AF0F-9CE1578BFADB}"/>
              </a:ext>
            </a:extLst>
          </p:cNvPr>
          <p:cNvSpPr/>
          <p:nvPr/>
        </p:nvSpPr>
        <p:spPr>
          <a:xfrm>
            <a:off x="4358640" y="1464733"/>
            <a:ext cx="3474720" cy="2125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ectangle 3">
            <a:extLst>
              <a:ext uri="{FF2B5EF4-FFF2-40B4-BE49-F238E27FC236}">
                <a16:creationId xmlns:a16="http://schemas.microsoft.com/office/drawing/2014/main" id="{8A4D8E62-0257-3742-B87C-82C4174190D0}"/>
              </a:ext>
            </a:extLst>
          </p:cNvPr>
          <p:cNvSpPr/>
          <p:nvPr/>
        </p:nvSpPr>
        <p:spPr>
          <a:xfrm>
            <a:off x="7955280" y="1464733"/>
            <a:ext cx="3474720" cy="2125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TextBox 4">
            <a:extLst>
              <a:ext uri="{FF2B5EF4-FFF2-40B4-BE49-F238E27FC236}">
                <a16:creationId xmlns:a16="http://schemas.microsoft.com/office/drawing/2014/main" id="{03CB6C32-F415-C047-8480-4D518271AB5D}"/>
              </a:ext>
            </a:extLst>
          </p:cNvPr>
          <p:cNvSpPr txBox="1"/>
          <p:nvPr/>
        </p:nvSpPr>
        <p:spPr>
          <a:xfrm>
            <a:off x="3965875" y="306186"/>
            <a:ext cx="4260269" cy="553998"/>
          </a:xfrm>
          <a:prstGeom prst="rect">
            <a:avLst/>
          </a:prstGeom>
          <a:noFill/>
        </p:spPr>
        <p:txBody>
          <a:bodyPr wrap="none" rtlCol="0">
            <a:spAutoFit/>
          </a:bodyPr>
          <a:lstStyle/>
          <a:p>
            <a:pPr algn="ctr"/>
            <a:r>
              <a:rPr lang="en-US" sz="3000" b="1" dirty="0">
                <a:solidFill>
                  <a:schemeClr val="tx2">
                    <a:lumMod val="50000"/>
                  </a:schemeClr>
                </a:solidFill>
                <a:latin typeface="Arial Black" panose="020B0604020202020204" pitchFamily="34" charset="0"/>
                <a:cs typeface="Arial Black" panose="020B0604020202020204" pitchFamily="34" charset="0"/>
              </a:rPr>
              <a:t>DASHBOARD SLIDE</a:t>
            </a:r>
          </a:p>
        </p:txBody>
      </p:sp>
      <p:sp>
        <p:nvSpPr>
          <p:cNvPr id="6" name="TextBox 5">
            <a:extLst>
              <a:ext uri="{FF2B5EF4-FFF2-40B4-BE49-F238E27FC236}">
                <a16:creationId xmlns:a16="http://schemas.microsoft.com/office/drawing/2014/main" id="{2E965C98-AE71-F747-8E44-C4E6F8BFD2ED}"/>
              </a:ext>
            </a:extLst>
          </p:cNvPr>
          <p:cNvSpPr txBox="1"/>
          <p:nvPr/>
        </p:nvSpPr>
        <p:spPr>
          <a:xfrm>
            <a:off x="4813438" y="787593"/>
            <a:ext cx="2565126"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graphicFrame>
        <p:nvGraphicFramePr>
          <p:cNvPr id="7" name="Chart 6">
            <a:extLst>
              <a:ext uri="{FF2B5EF4-FFF2-40B4-BE49-F238E27FC236}">
                <a16:creationId xmlns:a16="http://schemas.microsoft.com/office/drawing/2014/main" id="{25D40FD0-3ECC-9449-BE8E-807B7C329733}"/>
              </a:ext>
            </a:extLst>
          </p:cNvPr>
          <p:cNvGraphicFramePr/>
          <p:nvPr/>
        </p:nvGraphicFramePr>
        <p:xfrm>
          <a:off x="1020190" y="1906117"/>
          <a:ext cx="2958341" cy="15703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A8099E4-3CBD-8844-A976-73C04F7098C2}"/>
              </a:ext>
            </a:extLst>
          </p:cNvPr>
          <p:cNvSpPr txBox="1"/>
          <p:nvPr/>
        </p:nvSpPr>
        <p:spPr>
          <a:xfrm>
            <a:off x="1023009" y="1566897"/>
            <a:ext cx="1797480" cy="338554"/>
          </a:xfrm>
          <a:prstGeom prst="rect">
            <a:avLst/>
          </a:prstGeom>
          <a:noFill/>
        </p:spPr>
        <p:txBody>
          <a:bodyPr wrap="none" rtlCol="0" anchor="ctr" anchorCtr="0">
            <a:spAutoFit/>
          </a:bodyPr>
          <a:lstStyle/>
          <a:p>
            <a:r>
              <a:rPr lang="en-US" sz="1600" b="1" dirty="0">
                <a:solidFill>
                  <a:schemeClr val="tx2"/>
                </a:solidFill>
                <a:latin typeface="Arial Black" panose="020B0604020202020204" pitchFamily="34" charset="0"/>
                <a:ea typeface="League Spartan" charset="0"/>
                <a:cs typeface="Arial Black" panose="020B0604020202020204" pitchFamily="34" charset="0"/>
              </a:rPr>
              <a:t>WEEKLY SALE</a:t>
            </a:r>
          </a:p>
        </p:txBody>
      </p:sp>
      <p:sp>
        <p:nvSpPr>
          <p:cNvPr id="9" name="TextBox 8">
            <a:extLst>
              <a:ext uri="{FF2B5EF4-FFF2-40B4-BE49-F238E27FC236}">
                <a16:creationId xmlns:a16="http://schemas.microsoft.com/office/drawing/2014/main" id="{DB3267CC-D61C-3144-94AA-F2FBB5CA6420}"/>
              </a:ext>
            </a:extLst>
          </p:cNvPr>
          <p:cNvSpPr txBox="1"/>
          <p:nvPr/>
        </p:nvSpPr>
        <p:spPr>
          <a:xfrm>
            <a:off x="4659549" y="1589980"/>
            <a:ext cx="1180131" cy="584775"/>
          </a:xfrm>
          <a:prstGeom prst="rect">
            <a:avLst/>
          </a:prstGeom>
          <a:noFill/>
        </p:spPr>
        <p:txBody>
          <a:bodyPr wrap="none" rtlCol="0" anchor="t" anchorCtr="0">
            <a:spAutoFit/>
          </a:bodyPr>
          <a:lstStyle/>
          <a:p>
            <a:r>
              <a:rPr lang="en-US" sz="1600" b="1" dirty="0">
                <a:solidFill>
                  <a:schemeClr val="tx2"/>
                </a:solidFill>
                <a:latin typeface="Poppins" pitchFamily="2" charset="77"/>
                <a:ea typeface="League Spartan" charset="0"/>
                <a:cs typeface="Poppins" pitchFamily="2" charset="77"/>
              </a:rPr>
              <a:t>PRODUCT</a:t>
            </a:r>
          </a:p>
          <a:p>
            <a:r>
              <a:rPr lang="en-US" sz="1600" b="1" dirty="0">
                <a:solidFill>
                  <a:schemeClr val="tx2"/>
                </a:solidFill>
                <a:latin typeface="Poppins" pitchFamily="2" charset="77"/>
                <a:ea typeface="League Spartan" charset="0"/>
                <a:cs typeface="Poppins" pitchFamily="2" charset="77"/>
              </a:rPr>
              <a:t>SHARE</a:t>
            </a:r>
          </a:p>
        </p:txBody>
      </p:sp>
      <p:graphicFrame>
        <p:nvGraphicFramePr>
          <p:cNvPr id="10" name="Chart 9">
            <a:extLst>
              <a:ext uri="{FF2B5EF4-FFF2-40B4-BE49-F238E27FC236}">
                <a16:creationId xmlns:a16="http://schemas.microsoft.com/office/drawing/2014/main" id="{8EFD4940-9D18-274A-9386-A9F61C296680}"/>
              </a:ext>
            </a:extLst>
          </p:cNvPr>
          <p:cNvGraphicFramePr/>
          <p:nvPr>
            <p:extLst>
              <p:ext uri="{D42A27DB-BD31-4B8C-83A1-F6EECF244321}">
                <p14:modId xmlns:p14="http://schemas.microsoft.com/office/powerpoint/2010/main" val="736359887"/>
              </p:ext>
            </p:extLst>
          </p:nvPr>
        </p:nvGraphicFramePr>
        <p:xfrm>
          <a:off x="4743450" y="1643142"/>
          <a:ext cx="2956110" cy="1886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C974895-76A7-3046-A719-577BC3D8D44D}"/>
              </a:ext>
            </a:extLst>
          </p:cNvPr>
          <p:cNvSpPr txBox="1"/>
          <p:nvPr/>
        </p:nvSpPr>
        <p:spPr>
          <a:xfrm>
            <a:off x="8218170" y="1589980"/>
            <a:ext cx="2157322" cy="338554"/>
          </a:xfrm>
          <a:prstGeom prst="rect">
            <a:avLst/>
          </a:prstGeom>
          <a:noFill/>
        </p:spPr>
        <p:txBody>
          <a:bodyPr wrap="none" rtlCol="0" anchor="t" anchorCtr="0">
            <a:spAutoFit/>
          </a:bodyPr>
          <a:lstStyle/>
          <a:p>
            <a:r>
              <a:rPr lang="en-US" sz="1600" b="1" dirty="0">
                <a:solidFill>
                  <a:schemeClr val="tx2"/>
                </a:solidFill>
                <a:latin typeface="Arial Black" panose="020B0604020202020204" pitchFamily="34" charset="0"/>
                <a:ea typeface="League Spartan" charset="0"/>
                <a:cs typeface="Arial Black" panose="020B0604020202020204" pitchFamily="34" charset="0"/>
              </a:rPr>
              <a:t>AVERAGE GRAPH</a:t>
            </a:r>
          </a:p>
        </p:txBody>
      </p:sp>
      <p:graphicFrame>
        <p:nvGraphicFramePr>
          <p:cNvPr id="12" name="Chart 11">
            <a:extLst>
              <a:ext uri="{FF2B5EF4-FFF2-40B4-BE49-F238E27FC236}">
                <a16:creationId xmlns:a16="http://schemas.microsoft.com/office/drawing/2014/main" id="{68B89A6F-31DE-8F44-AEE7-BC18C2272B0E}"/>
              </a:ext>
            </a:extLst>
          </p:cNvPr>
          <p:cNvGraphicFramePr/>
          <p:nvPr/>
        </p:nvGraphicFramePr>
        <p:xfrm>
          <a:off x="8084370" y="1906117"/>
          <a:ext cx="3240893" cy="1623545"/>
        </p:xfrm>
        <a:graphic>
          <a:graphicData uri="http://schemas.openxmlformats.org/drawingml/2006/chart">
            <c:chart xmlns:c="http://schemas.openxmlformats.org/drawingml/2006/chart" xmlns:r="http://schemas.openxmlformats.org/officeDocument/2006/relationships" r:id="rId4"/>
          </a:graphicData>
        </a:graphic>
      </p:graphicFrame>
      <p:sp>
        <p:nvSpPr>
          <p:cNvPr id="13" name="Rounded Rectangle 12">
            <a:extLst>
              <a:ext uri="{FF2B5EF4-FFF2-40B4-BE49-F238E27FC236}">
                <a16:creationId xmlns:a16="http://schemas.microsoft.com/office/drawing/2014/main" id="{7BCABC50-43CA-5D4E-9BE1-399D96AB681F}"/>
              </a:ext>
            </a:extLst>
          </p:cNvPr>
          <p:cNvSpPr/>
          <p:nvPr/>
        </p:nvSpPr>
        <p:spPr>
          <a:xfrm>
            <a:off x="7955280" y="4031251"/>
            <a:ext cx="3474720" cy="594360"/>
          </a:xfrm>
          <a:prstGeom prst="roundRect">
            <a:avLst>
              <a:gd name="adj" fmla="val 128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ed Rectangle 13">
            <a:extLst>
              <a:ext uri="{FF2B5EF4-FFF2-40B4-BE49-F238E27FC236}">
                <a16:creationId xmlns:a16="http://schemas.microsoft.com/office/drawing/2014/main" id="{F7F19347-DD49-3043-8CB7-1CDD876E029F}"/>
              </a:ext>
            </a:extLst>
          </p:cNvPr>
          <p:cNvSpPr/>
          <p:nvPr/>
        </p:nvSpPr>
        <p:spPr>
          <a:xfrm>
            <a:off x="7955280" y="4843755"/>
            <a:ext cx="3474720" cy="594360"/>
          </a:xfrm>
          <a:prstGeom prst="roundRect">
            <a:avLst>
              <a:gd name="adj" fmla="val 128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Rounded Rectangle 14">
            <a:extLst>
              <a:ext uri="{FF2B5EF4-FFF2-40B4-BE49-F238E27FC236}">
                <a16:creationId xmlns:a16="http://schemas.microsoft.com/office/drawing/2014/main" id="{430FC1D9-6AF8-A141-9C56-537F71FA9684}"/>
              </a:ext>
            </a:extLst>
          </p:cNvPr>
          <p:cNvSpPr/>
          <p:nvPr/>
        </p:nvSpPr>
        <p:spPr>
          <a:xfrm>
            <a:off x="7955280" y="5656260"/>
            <a:ext cx="3474720" cy="594360"/>
          </a:xfrm>
          <a:prstGeom prst="roundRect">
            <a:avLst>
              <a:gd name="adj" fmla="val 128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TextBox 15">
            <a:extLst>
              <a:ext uri="{FF2B5EF4-FFF2-40B4-BE49-F238E27FC236}">
                <a16:creationId xmlns:a16="http://schemas.microsoft.com/office/drawing/2014/main" id="{A8CCFD09-1685-8D48-95F1-8CA8A6CAAA68}"/>
              </a:ext>
            </a:extLst>
          </p:cNvPr>
          <p:cNvSpPr txBox="1"/>
          <p:nvPr/>
        </p:nvSpPr>
        <p:spPr>
          <a:xfrm>
            <a:off x="8679737" y="4182237"/>
            <a:ext cx="1863011" cy="338554"/>
          </a:xfrm>
          <a:prstGeom prst="rect">
            <a:avLst/>
          </a:prstGeom>
          <a:noFill/>
        </p:spPr>
        <p:txBody>
          <a:bodyPr wrap="none" rtlCol="0" anchor="t" anchorCtr="0">
            <a:spAutoFit/>
          </a:bodyPr>
          <a:lstStyle/>
          <a:p>
            <a:r>
              <a:rPr lang="en-US" sz="1600" b="1" dirty="0">
                <a:solidFill>
                  <a:schemeClr val="bg1"/>
                </a:solidFill>
                <a:latin typeface="Poppins" pitchFamily="2" charset="77"/>
                <a:ea typeface="League Spartan" charset="0"/>
                <a:cs typeface="Poppins" pitchFamily="2" charset="77"/>
              </a:rPr>
              <a:t>ITEM NAME HERE</a:t>
            </a:r>
          </a:p>
        </p:txBody>
      </p:sp>
      <p:sp>
        <p:nvSpPr>
          <p:cNvPr id="20" name="TextBox 19">
            <a:extLst>
              <a:ext uri="{FF2B5EF4-FFF2-40B4-BE49-F238E27FC236}">
                <a16:creationId xmlns:a16="http://schemas.microsoft.com/office/drawing/2014/main" id="{77CFA953-2BB3-2042-9BDE-C73690EC542C}"/>
              </a:ext>
            </a:extLst>
          </p:cNvPr>
          <p:cNvSpPr txBox="1"/>
          <p:nvPr/>
        </p:nvSpPr>
        <p:spPr>
          <a:xfrm>
            <a:off x="8679737" y="4994741"/>
            <a:ext cx="1863011" cy="338554"/>
          </a:xfrm>
          <a:prstGeom prst="rect">
            <a:avLst/>
          </a:prstGeom>
          <a:noFill/>
        </p:spPr>
        <p:txBody>
          <a:bodyPr wrap="none" rtlCol="0" anchor="t" anchorCtr="0">
            <a:spAutoFit/>
          </a:bodyPr>
          <a:lstStyle/>
          <a:p>
            <a:r>
              <a:rPr lang="en-US" sz="1600" b="1" dirty="0">
                <a:solidFill>
                  <a:schemeClr val="bg1"/>
                </a:solidFill>
                <a:latin typeface="Poppins" pitchFamily="2" charset="77"/>
                <a:ea typeface="League Spartan" charset="0"/>
                <a:cs typeface="Poppins" pitchFamily="2" charset="77"/>
              </a:rPr>
              <a:t>ITEM NAME HERE</a:t>
            </a:r>
          </a:p>
        </p:txBody>
      </p:sp>
      <p:sp>
        <p:nvSpPr>
          <p:cNvPr id="21" name="TextBox 20">
            <a:extLst>
              <a:ext uri="{FF2B5EF4-FFF2-40B4-BE49-F238E27FC236}">
                <a16:creationId xmlns:a16="http://schemas.microsoft.com/office/drawing/2014/main" id="{B733A59E-5E94-AF41-89DF-BEE428A47FB5}"/>
              </a:ext>
            </a:extLst>
          </p:cNvPr>
          <p:cNvSpPr txBox="1"/>
          <p:nvPr/>
        </p:nvSpPr>
        <p:spPr>
          <a:xfrm>
            <a:off x="8679737" y="5807246"/>
            <a:ext cx="1863011" cy="338554"/>
          </a:xfrm>
          <a:prstGeom prst="rect">
            <a:avLst/>
          </a:prstGeom>
          <a:noFill/>
        </p:spPr>
        <p:txBody>
          <a:bodyPr wrap="none" rtlCol="0" anchor="t" anchorCtr="0">
            <a:spAutoFit/>
          </a:bodyPr>
          <a:lstStyle/>
          <a:p>
            <a:r>
              <a:rPr lang="en-US" sz="1600" b="1" dirty="0">
                <a:solidFill>
                  <a:schemeClr val="bg1"/>
                </a:solidFill>
                <a:latin typeface="Poppins" pitchFamily="2" charset="77"/>
                <a:ea typeface="League Spartan" charset="0"/>
                <a:cs typeface="Poppins" pitchFamily="2" charset="77"/>
              </a:rPr>
              <a:t>ITEM NAME HERE</a:t>
            </a:r>
          </a:p>
        </p:txBody>
      </p:sp>
      <p:sp>
        <p:nvSpPr>
          <p:cNvPr id="22" name="Oval 21">
            <a:extLst>
              <a:ext uri="{FF2B5EF4-FFF2-40B4-BE49-F238E27FC236}">
                <a16:creationId xmlns:a16="http://schemas.microsoft.com/office/drawing/2014/main" id="{B06C48AD-9502-2A4C-A9E1-00A6C3D166AA}"/>
              </a:ext>
            </a:extLst>
          </p:cNvPr>
          <p:cNvSpPr/>
          <p:nvPr/>
        </p:nvSpPr>
        <p:spPr>
          <a:xfrm>
            <a:off x="8109084" y="4118081"/>
            <a:ext cx="416849" cy="4168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Oval 22">
            <a:extLst>
              <a:ext uri="{FF2B5EF4-FFF2-40B4-BE49-F238E27FC236}">
                <a16:creationId xmlns:a16="http://schemas.microsoft.com/office/drawing/2014/main" id="{66C6A57E-054B-6246-8739-92BED233BA27}"/>
              </a:ext>
            </a:extLst>
          </p:cNvPr>
          <p:cNvSpPr/>
          <p:nvPr/>
        </p:nvSpPr>
        <p:spPr>
          <a:xfrm>
            <a:off x="8109084" y="4932510"/>
            <a:ext cx="416849" cy="4168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4" name="Oval 23">
            <a:extLst>
              <a:ext uri="{FF2B5EF4-FFF2-40B4-BE49-F238E27FC236}">
                <a16:creationId xmlns:a16="http://schemas.microsoft.com/office/drawing/2014/main" id="{5BCCDA12-9266-2446-B308-59643BB83EEB}"/>
              </a:ext>
            </a:extLst>
          </p:cNvPr>
          <p:cNvSpPr/>
          <p:nvPr/>
        </p:nvSpPr>
        <p:spPr>
          <a:xfrm>
            <a:off x="8109084" y="5745015"/>
            <a:ext cx="416849" cy="4168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Freeform 949">
            <a:extLst>
              <a:ext uri="{FF2B5EF4-FFF2-40B4-BE49-F238E27FC236}">
                <a16:creationId xmlns:a16="http://schemas.microsoft.com/office/drawing/2014/main" id="{C6619310-72E4-2648-B245-16B3A86D62E1}"/>
              </a:ext>
            </a:extLst>
          </p:cNvPr>
          <p:cNvSpPr>
            <a:spLocks noChangeAspect="1" noChangeArrowheads="1"/>
          </p:cNvSpPr>
          <p:nvPr/>
        </p:nvSpPr>
        <p:spPr bwMode="auto">
          <a:xfrm>
            <a:off x="8190802" y="4197159"/>
            <a:ext cx="253412" cy="254173"/>
          </a:xfrm>
          <a:custGeom>
            <a:avLst/>
            <a:gdLst>
              <a:gd name="T0" fmla="*/ 265083 w 291288"/>
              <a:gd name="T1" fmla="*/ 846445 h 291739"/>
              <a:gd name="T2" fmla="*/ 250528 w 291288"/>
              <a:gd name="T3" fmla="*/ 941293 h 291739"/>
              <a:gd name="T4" fmla="*/ 476025 w 291288"/>
              <a:gd name="T5" fmla="*/ 941293 h 291739"/>
              <a:gd name="T6" fmla="*/ 476025 w 291288"/>
              <a:gd name="T7" fmla="*/ 846445 h 291739"/>
              <a:gd name="T8" fmla="*/ 283267 w 291288"/>
              <a:gd name="T9" fmla="*/ 734782 h 291739"/>
              <a:gd name="T10" fmla="*/ 269928 w 291288"/>
              <a:gd name="T11" fmla="*/ 816428 h 291739"/>
              <a:gd name="T12" fmla="*/ 490573 w 291288"/>
              <a:gd name="T13" fmla="*/ 816428 h 291739"/>
              <a:gd name="T14" fmla="*/ 505117 w 291288"/>
              <a:gd name="T15" fmla="*/ 832038 h 291739"/>
              <a:gd name="T16" fmla="*/ 505117 w 291288"/>
              <a:gd name="T17" fmla="*/ 941293 h 291739"/>
              <a:gd name="T18" fmla="*/ 902763 w 291288"/>
              <a:gd name="T19" fmla="*/ 941293 h 291739"/>
              <a:gd name="T20" fmla="*/ 486940 w 291288"/>
              <a:gd name="T21" fmla="*/ 734782 h 291739"/>
              <a:gd name="T22" fmla="*/ 97779 w 291288"/>
              <a:gd name="T23" fmla="*/ 734782 h 291739"/>
              <a:gd name="T24" fmla="*/ 34739 w 291288"/>
              <a:gd name="T25" fmla="*/ 941293 h 291739"/>
              <a:gd name="T26" fmla="*/ 220218 w 291288"/>
              <a:gd name="T27" fmla="*/ 941293 h 291739"/>
              <a:gd name="T28" fmla="*/ 254166 w 291288"/>
              <a:gd name="T29" fmla="*/ 734782 h 291739"/>
              <a:gd name="T30" fmla="*/ 868826 w 291288"/>
              <a:gd name="T31" fmla="*/ 686761 h 291739"/>
              <a:gd name="T32" fmla="*/ 661508 w 291288"/>
              <a:gd name="T33" fmla="*/ 790013 h 291739"/>
              <a:gd name="T34" fmla="*/ 941557 w 291288"/>
              <a:gd name="T35" fmla="*/ 928088 h 291739"/>
              <a:gd name="T36" fmla="*/ 634842 w 291288"/>
              <a:gd name="T37" fmla="*/ 578704 h 291739"/>
              <a:gd name="T38" fmla="*/ 514823 w 291288"/>
              <a:gd name="T39" fmla="*/ 716775 h 291739"/>
              <a:gd name="T40" fmla="*/ 628783 w 291288"/>
              <a:gd name="T41" fmla="*/ 772006 h 291739"/>
              <a:gd name="T42" fmla="*/ 860329 w 291288"/>
              <a:gd name="T43" fmla="*/ 657944 h 291739"/>
              <a:gd name="T44" fmla="*/ 836078 w 291288"/>
              <a:gd name="T45" fmla="*/ 578704 h 291739"/>
              <a:gd name="T46" fmla="*/ 309936 w 291288"/>
              <a:gd name="T47" fmla="*/ 578704 h 291739"/>
              <a:gd name="T48" fmla="*/ 289329 w 291288"/>
              <a:gd name="T49" fmla="*/ 705968 h 291739"/>
              <a:gd name="T50" fmla="*/ 454196 w 291288"/>
              <a:gd name="T51" fmla="*/ 705968 h 291739"/>
              <a:gd name="T52" fmla="*/ 346307 w 291288"/>
              <a:gd name="T53" fmla="*/ 578704 h 291739"/>
              <a:gd name="T54" fmla="*/ 145055 w 291288"/>
              <a:gd name="T55" fmla="*/ 578704 h 291739"/>
              <a:gd name="T56" fmla="*/ 106262 w 291288"/>
              <a:gd name="T57" fmla="*/ 705968 h 291739"/>
              <a:gd name="T58" fmla="*/ 259023 w 291288"/>
              <a:gd name="T59" fmla="*/ 705968 h 291739"/>
              <a:gd name="T60" fmla="*/ 279630 w 291288"/>
              <a:gd name="T61" fmla="*/ 578704 h 291739"/>
              <a:gd name="T62" fmla="*/ 490573 w 291288"/>
              <a:gd name="T63" fmla="*/ 171532 h 291739"/>
              <a:gd name="T64" fmla="*/ 387817 w 291288"/>
              <a:gd name="T65" fmla="*/ 274840 h 291739"/>
              <a:gd name="T66" fmla="*/ 490573 w 291288"/>
              <a:gd name="T67" fmla="*/ 376940 h 291739"/>
              <a:gd name="T68" fmla="*/ 593334 w 291288"/>
              <a:gd name="T69" fmla="*/ 274840 h 291739"/>
              <a:gd name="T70" fmla="*/ 490573 w 291288"/>
              <a:gd name="T71" fmla="*/ 171532 h 291739"/>
              <a:gd name="T72" fmla="*/ 490573 w 291288"/>
              <a:gd name="T73" fmla="*/ 142698 h 291739"/>
              <a:gd name="T74" fmla="*/ 623554 w 291288"/>
              <a:gd name="T75" fmla="*/ 274840 h 291739"/>
              <a:gd name="T76" fmla="*/ 490573 w 291288"/>
              <a:gd name="T77" fmla="*/ 405772 h 291739"/>
              <a:gd name="T78" fmla="*/ 357590 w 291288"/>
              <a:gd name="T79" fmla="*/ 274840 h 291739"/>
              <a:gd name="T80" fmla="*/ 490573 w 291288"/>
              <a:gd name="T81" fmla="*/ 142698 h 291739"/>
              <a:gd name="T82" fmla="*/ 490573 w 291288"/>
              <a:gd name="T83" fmla="*/ 28821 h 291739"/>
              <a:gd name="T84" fmla="*/ 245682 w 291288"/>
              <a:gd name="T85" fmla="*/ 271342 h 291739"/>
              <a:gd name="T86" fmla="*/ 490573 w 291288"/>
              <a:gd name="T87" fmla="*/ 699965 h 291739"/>
              <a:gd name="T88" fmla="*/ 734250 w 291288"/>
              <a:gd name="T89" fmla="*/ 271342 h 291739"/>
              <a:gd name="T90" fmla="*/ 490573 w 291288"/>
              <a:gd name="T91" fmla="*/ 28821 h 291739"/>
              <a:gd name="T92" fmla="*/ 490573 w 291288"/>
              <a:gd name="T93" fmla="*/ 0 h 291739"/>
              <a:gd name="T94" fmla="*/ 763343 w 291288"/>
              <a:gd name="T95" fmla="*/ 271342 h 291739"/>
              <a:gd name="T96" fmla="*/ 654232 w 291288"/>
              <a:gd name="T97" fmla="*/ 548685 h 291739"/>
              <a:gd name="T98" fmla="*/ 846988 w 291288"/>
              <a:gd name="T99" fmla="*/ 548685 h 291739"/>
              <a:gd name="T100" fmla="*/ 860329 w 291288"/>
              <a:gd name="T101" fmla="*/ 559492 h 291739"/>
              <a:gd name="T102" fmla="*/ 979138 w 291288"/>
              <a:gd name="T103" fmla="*/ 950899 h 291739"/>
              <a:gd name="T104" fmla="*/ 977928 w 291288"/>
              <a:gd name="T105" fmla="*/ 965306 h 291739"/>
              <a:gd name="T106" fmla="*/ 965803 w 291288"/>
              <a:gd name="T107" fmla="*/ 971307 h 291739"/>
              <a:gd name="T108" fmla="*/ 14136 w 291288"/>
              <a:gd name="T109" fmla="*/ 971307 h 291739"/>
              <a:gd name="T110" fmla="*/ 2014 w 291288"/>
              <a:gd name="T111" fmla="*/ 965306 h 291739"/>
              <a:gd name="T112" fmla="*/ 802 w 291288"/>
              <a:gd name="T113" fmla="*/ 950899 h 291739"/>
              <a:gd name="T114" fmla="*/ 119601 w 291288"/>
              <a:gd name="T115" fmla="*/ 559492 h 291739"/>
              <a:gd name="T116" fmla="*/ 134148 w 291288"/>
              <a:gd name="T117" fmla="*/ 548685 h 291739"/>
              <a:gd name="T118" fmla="*/ 324480 w 291288"/>
              <a:gd name="T119" fmla="*/ 548685 h 291739"/>
              <a:gd name="T120" fmla="*/ 216585 w 291288"/>
              <a:gd name="T121" fmla="*/ 271342 h 291739"/>
              <a:gd name="T122" fmla="*/ 490573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latin typeface="Lato Light" panose="020F0502020204030203" pitchFamily="34" charset="0"/>
            </a:endParaRPr>
          </a:p>
        </p:txBody>
      </p:sp>
      <p:sp>
        <p:nvSpPr>
          <p:cNvPr id="26" name="Freeform 957">
            <a:extLst>
              <a:ext uri="{FF2B5EF4-FFF2-40B4-BE49-F238E27FC236}">
                <a16:creationId xmlns:a16="http://schemas.microsoft.com/office/drawing/2014/main" id="{885343F6-4B75-E745-AEC4-853029E2DCE1}"/>
              </a:ext>
            </a:extLst>
          </p:cNvPr>
          <p:cNvSpPr>
            <a:spLocks noChangeAspect="1" noChangeArrowheads="1"/>
          </p:cNvSpPr>
          <p:nvPr/>
        </p:nvSpPr>
        <p:spPr bwMode="auto">
          <a:xfrm>
            <a:off x="8190802" y="5013848"/>
            <a:ext cx="253412" cy="254173"/>
          </a:xfrm>
          <a:custGeom>
            <a:avLst/>
            <a:gdLst>
              <a:gd name="T0" fmla="*/ 401695 w 291740"/>
              <a:gd name="T1" fmla="*/ 905330 h 291740"/>
              <a:gd name="T2" fmla="*/ 569068 w 291740"/>
              <a:gd name="T3" fmla="*/ 905330 h 291740"/>
              <a:gd name="T4" fmla="*/ 436362 w 291740"/>
              <a:gd name="T5" fmla="*/ 852569 h 291740"/>
              <a:gd name="T6" fmla="*/ 493497 w 291740"/>
              <a:gd name="T7" fmla="*/ 589945 h 291740"/>
              <a:gd name="T8" fmla="*/ 878905 w 291740"/>
              <a:gd name="T9" fmla="*/ 448690 h 291740"/>
              <a:gd name="T10" fmla="*/ 878905 w 291740"/>
              <a:gd name="T11" fmla="*/ 595290 h 291740"/>
              <a:gd name="T12" fmla="*/ 878905 w 291740"/>
              <a:gd name="T13" fmla="*/ 448690 h 291740"/>
              <a:gd name="T14" fmla="*/ 109306 w 291740"/>
              <a:gd name="T15" fmla="*/ 580872 h 291740"/>
              <a:gd name="T16" fmla="*/ 78939 w 291740"/>
              <a:gd name="T17" fmla="*/ 463108 h 291740"/>
              <a:gd name="T18" fmla="*/ 818934 w 291740"/>
              <a:gd name="T19" fmla="*/ 406498 h 291740"/>
              <a:gd name="T20" fmla="*/ 854800 w 291740"/>
              <a:gd name="T21" fmla="*/ 665507 h 291740"/>
              <a:gd name="T22" fmla="*/ 854800 w 291740"/>
              <a:gd name="T23" fmla="*/ 381317 h 291740"/>
              <a:gd name="T24" fmla="*/ 29884 w 291740"/>
              <a:gd name="T25" fmla="*/ 465256 h 291740"/>
              <a:gd name="T26" fmla="*/ 132703 w 291740"/>
              <a:gd name="T27" fmla="*/ 665507 h 291740"/>
              <a:gd name="T28" fmla="*/ 132703 w 291740"/>
              <a:gd name="T29" fmla="*/ 381317 h 291740"/>
              <a:gd name="T30" fmla="*/ 574597 w 291740"/>
              <a:gd name="T31" fmla="*/ 366287 h 291740"/>
              <a:gd name="T32" fmla="*/ 508723 w 291740"/>
              <a:gd name="T33" fmla="*/ 501851 h 291740"/>
              <a:gd name="T34" fmla="*/ 478774 w 291740"/>
              <a:gd name="T35" fmla="*/ 489965 h 291740"/>
              <a:gd name="T36" fmla="*/ 506324 w 291740"/>
              <a:gd name="T37" fmla="*/ 334178 h 291740"/>
              <a:gd name="T38" fmla="*/ 424877 w 291740"/>
              <a:gd name="T39" fmla="*/ 400775 h 291740"/>
              <a:gd name="T40" fmla="*/ 513510 w 291740"/>
              <a:gd name="T41" fmla="*/ 305640 h 291740"/>
              <a:gd name="T42" fmla="*/ 386106 w 291740"/>
              <a:gd name="T43" fmla="*/ 621552 h 291740"/>
              <a:gd name="T44" fmla="*/ 570310 w 291740"/>
              <a:gd name="T45" fmla="*/ 625136 h 291740"/>
              <a:gd name="T46" fmla="*/ 664797 w 291740"/>
              <a:gd name="T47" fmla="*/ 239863 h 291740"/>
              <a:gd name="T48" fmla="*/ 679152 w 291740"/>
              <a:gd name="T49" fmla="*/ 211149 h 291740"/>
              <a:gd name="T50" fmla="*/ 679152 w 291740"/>
              <a:gd name="T51" fmla="*/ 651464 h 291740"/>
              <a:gd name="T52" fmla="*/ 484185 w 291740"/>
              <a:gd name="T53" fmla="*/ 748376 h 291740"/>
              <a:gd name="T54" fmla="*/ 288021 w 291740"/>
              <a:gd name="T55" fmla="*/ 651464 h 291740"/>
              <a:gd name="T56" fmla="*/ 288021 w 291740"/>
              <a:gd name="T57" fmla="*/ 211149 h 291740"/>
              <a:gd name="T58" fmla="*/ 893051 w 291740"/>
              <a:gd name="T59" fmla="*/ 288988 h 291740"/>
              <a:gd name="T60" fmla="*/ 967177 w 291740"/>
              <a:gd name="T61" fmla="*/ 582770 h 291740"/>
              <a:gd name="T62" fmla="*/ 436362 w 291740"/>
              <a:gd name="T63" fmla="*/ 970082 h 291740"/>
              <a:gd name="T64" fmla="*/ 436362 w 291740"/>
              <a:gd name="T65" fmla="*/ 822592 h 291740"/>
              <a:gd name="T66" fmla="*/ 598956 w 291740"/>
              <a:gd name="T67" fmla="*/ 905330 h 291740"/>
              <a:gd name="T68" fmla="*/ 863166 w 291740"/>
              <a:gd name="T69" fmla="*/ 695485 h 291740"/>
              <a:gd name="T70" fmla="*/ 790241 w 291740"/>
              <a:gd name="T71" fmla="*/ 641524 h 291740"/>
              <a:gd name="T72" fmla="*/ 854800 w 291740"/>
              <a:gd name="T73" fmla="*/ 352536 h 291740"/>
              <a:gd name="T74" fmla="*/ 602544 w 291740"/>
              <a:gd name="T75" fmla="*/ 28785 h 291740"/>
              <a:gd name="T76" fmla="*/ 102810 w 291740"/>
              <a:gd name="T77" fmla="*/ 353737 h 291740"/>
              <a:gd name="T78" fmla="*/ 185300 w 291740"/>
              <a:gd name="T79" fmla="*/ 406498 h 291740"/>
              <a:gd name="T80" fmla="*/ 112379 w 291740"/>
              <a:gd name="T81" fmla="*/ 695485 h 291740"/>
              <a:gd name="T82" fmla="*/ 74128 w 291740"/>
              <a:gd name="T83" fmla="*/ 359731 h 291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1740" h="291740">
                <a:moveTo>
                  <a:pt x="131625" y="256399"/>
                </a:moveTo>
                <a:cubicBezTo>
                  <a:pt x="125855" y="256399"/>
                  <a:pt x="121167" y="261087"/>
                  <a:pt x="121167" y="266496"/>
                </a:cubicBezTo>
                <a:lnTo>
                  <a:pt x="121167" y="272266"/>
                </a:lnTo>
                <a:cubicBezTo>
                  <a:pt x="121167" y="278036"/>
                  <a:pt x="125855" y="282724"/>
                  <a:pt x="131625" y="282724"/>
                </a:cubicBezTo>
                <a:lnTo>
                  <a:pt x="161557" y="282724"/>
                </a:lnTo>
                <a:cubicBezTo>
                  <a:pt x="167327" y="282724"/>
                  <a:pt x="171654" y="278036"/>
                  <a:pt x="171654" y="272266"/>
                </a:cubicBezTo>
                <a:lnTo>
                  <a:pt x="171654" y="266496"/>
                </a:lnTo>
                <a:cubicBezTo>
                  <a:pt x="171654" y="261087"/>
                  <a:pt x="167327" y="256399"/>
                  <a:pt x="161557" y="256399"/>
                </a:cubicBezTo>
                <a:lnTo>
                  <a:pt x="131625" y="256399"/>
                </a:lnTo>
                <a:close/>
                <a:moveTo>
                  <a:pt x="148858" y="168275"/>
                </a:moveTo>
                <a:cubicBezTo>
                  <a:pt x="151423" y="168275"/>
                  <a:pt x="153621" y="170180"/>
                  <a:pt x="153621" y="172847"/>
                </a:cubicBezTo>
                <a:cubicBezTo>
                  <a:pt x="153621" y="175514"/>
                  <a:pt x="151423" y="177419"/>
                  <a:pt x="148858" y="177419"/>
                </a:cubicBezTo>
                <a:cubicBezTo>
                  <a:pt x="146660" y="177419"/>
                  <a:pt x="144462" y="175514"/>
                  <a:pt x="144462" y="172847"/>
                </a:cubicBezTo>
                <a:cubicBezTo>
                  <a:pt x="144462" y="170180"/>
                  <a:pt x="146660" y="168275"/>
                  <a:pt x="148858" y="168275"/>
                </a:cubicBezTo>
                <a:close/>
                <a:moveTo>
                  <a:pt x="265113" y="134937"/>
                </a:moveTo>
                <a:cubicBezTo>
                  <a:pt x="267311" y="134937"/>
                  <a:pt x="269509" y="136744"/>
                  <a:pt x="269509" y="139274"/>
                </a:cubicBezTo>
                <a:lnTo>
                  <a:pt x="269509" y="174689"/>
                </a:lnTo>
                <a:cubicBezTo>
                  <a:pt x="269509" y="177219"/>
                  <a:pt x="267311" y="179026"/>
                  <a:pt x="265113" y="179026"/>
                </a:cubicBezTo>
                <a:cubicBezTo>
                  <a:pt x="262548" y="179026"/>
                  <a:pt x="260350" y="177219"/>
                  <a:pt x="260350" y="174689"/>
                </a:cubicBezTo>
                <a:lnTo>
                  <a:pt x="260350" y="139274"/>
                </a:lnTo>
                <a:cubicBezTo>
                  <a:pt x="260350" y="136744"/>
                  <a:pt x="262548" y="134937"/>
                  <a:pt x="265113" y="134937"/>
                </a:cubicBezTo>
                <a:close/>
                <a:moveTo>
                  <a:pt x="28574" y="134937"/>
                </a:moveTo>
                <a:cubicBezTo>
                  <a:pt x="31139" y="134937"/>
                  <a:pt x="32970" y="136744"/>
                  <a:pt x="32970" y="139274"/>
                </a:cubicBezTo>
                <a:lnTo>
                  <a:pt x="32970" y="174689"/>
                </a:lnTo>
                <a:cubicBezTo>
                  <a:pt x="32970" y="177219"/>
                  <a:pt x="31139" y="179026"/>
                  <a:pt x="28574" y="179026"/>
                </a:cubicBezTo>
                <a:cubicBezTo>
                  <a:pt x="26010" y="179026"/>
                  <a:pt x="23812" y="177219"/>
                  <a:pt x="23812" y="174689"/>
                </a:cubicBezTo>
                <a:lnTo>
                  <a:pt x="23812" y="139274"/>
                </a:lnTo>
                <a:cubicBezTo>
                  <a:pt x="23812" y="136744"/>
                  <a:pt x="26010" y="134937"/>
                  <a:pt x="28574" y="134937"/>
                </a:cubicBezTo>
                <a:close/>
                <a:moveTo>
                  <a:pt x="254596" y="114676"/>
                </a:moveTo>
                <a:cubicBezTo>
                  <a:pt x="250269" y="114676"/>
                  <a:pt x="247023" y="118282"/>
                  <a:pt x="247023" y="122249"/>
                </a:cubicBezTo>
                <a:lnTo>
                  <a:pt x="247023" y="192930"/>
                </a:lnTo>
                <a:cubicBezTo>
                  <a:pt x="247023" y="196897"/>
                  <a:pt x="250269" y="200143"/>
                  <a:pt x="254596" y="200143"/>
                </a:cubicBezTo>
                <a:lnTo>
                  <a:pt x="257842" y="200143"/>
                </a:lnTo>
                <a:cubicBezTo>
                  <a:pt x="271545" y="200143"/>
                  <a:pt x="282724" y="188964"/>
                  <a:pt x="282724" y="175260"/>
                </a:cubicBezTo>
                <a:lnTo>
                  <a:pt x="282724" y="139919"/>
                </a:lnTo>
                <a:cubicBezTo>
                  <a:pt x="282724" y="126216"/>
                  <a:pt x="271545" y="114676"/>
                  <a:pt x="257842" y="114676"/>
                </a:cubicBezTo>
                <a:lnTo>
                  <a:pt x="254596" y="114676"/>
                </a:lnTo>
                <a:close/>
                <a:moveTo>
                  <a:pt x="33898" y="114676"/>
                </a:moveTo>
                <a:cubicBezTo>
                  <a:pt x="20194" y="114676"/>
                  <a:pt x="9015" y="126216"/>
                  <a:pt x="9015" y="139919"/>
                </a:cubicBezTo>
                <a:lnTo>
                  <a:pt x="9015" y="175260"/>
                </a:lnTo>
                <a:cubicBezTo>
                  <a:pt x="9015" y="188964"/>
                  <a:pt x="20194" y="200143"/>
                  <a:pt x="33898" y="200143"/>
                </a:cubicBezTo>
                <a:lnTo>
                  <a:pt x="40028" y="200143"/>
                </a:lnTo>
                <a:cubicBezTo>
                  <a:pt x="43995" y="200143"/>
                  <a:pt x="47241" y="196897"/>
                  <a:pt x="47241" y="192930"/>
                </a:cubicBezTo>
                <a:lnTo>
                  <a:pt x="47241" y="122249"/>
                </a:lnTo>
                <a:cubicBezTo>
                  <a:pt x="47241" y="118282"/>
                  <a:pt x="43995" y="114676"/>
                  <a:pt x="40028" y="114676"/>
                </a:cubicBezTo>
                <a:lnTo>
                  <a:pt x="33898" y="114676"/>
                </a:lnTo>
                <a:close/>
                <a:moveTo>
                  <a:pt x="154896" y="91917"/>
                </a:moveTo>
                <a:cubicBezTo>
                  <a:pt x="163928" y="94063"/>
                  <a:pt x="171515" y="101216"/>
                  <a:pt x="173322" y="110156"/>
                </a:cubicBezTo>
                <a:cubicBezTo>
                  <a:pt x="175851" y="122316"/>
                  <a:pt x="169709" y="134475"/>
                  <a:pt x="158509" y="139124"/>
                </a:cubicBezTo>
                <a:cubicBezTo>
                  <a:pt x="155257" y="140197"/>
                  <a:pt x="153451" y="143773"/>
                  <a:pt x="153451" y="147350"/>
                </a:cubicBezTo>
                <a:lnTo>
                  <a:pt x="153451" y="150926"/>
                </a:lnTo>
                <a:cubicBezTo>
                  <a:pt x="153451" y="153429"/>
                  <a:pt x="151283" y="155217"/>
                  <a:pt x="148754" y="155217"/>
                </a:cubicBezTo>
                <a:cubicBezTo>
                  <a:pt x="146586" y="155217"/>
                  <a:pt x="144418" y="153429"/>
                  <a:pt x="144418" y="150926"/>
                </a:cubicBezTo>
                <a:lnTo>
                  <a:pt x="144418" y="147350"/>
                </a:lnTo>
                <a:cubicBezTo>
                  <a:pt x="144418" y="140197"/>
                  <a:pt x="148754" y="133760"/>
                  <a:pt x="155257" y="130899"/>
                </a:cubicBezTo>
                <a:cubicBezTo>
                  <a:pt x="162483" y="128038"/>
                  <a:pt x="166457" y="120170"/>
                  <a:pt x="164651" y="112302"/>
                </a:cubicBezTo>
                <a:cubicBezTo>
                  <a:pt x="163206" y="106580"/>
                  <a:pt x="158509" y="101931"/>
                  <a:pt x="152728" y="100500"/>
                </a:cubicBezTo>
                <a:cubicBezTo>
                  <a:pt x="147670" y="99428"/>
                  <a:pt x="142612" y="100500"/>
                  <a:pt x="138999" y="103361"/>
                </a:cubicBezTo>
                <a:cubicBezTo>
                  <a:pt x="135025" y="106580"/>
                  <a:pt x="132857" y="111229"/>
                  <a:pt x="132857" y="116236"/>
                </a:cubicBezTo>
                <a:cubicBezTo>
                  <a:pt x="132857" y="118739"/>
                  <a:pt x="130689" y="120528"/>
                  <a:pt x="128160" y="120528"/>
                </a:cubicBezTo>
                <a:cubicBezTo>
                  <a:pt x="125631" y="120528"/>
                  <a:pt x="123825" y="118739"/>
                  <a:pt x="123825" y="116236"/>
                </a:cubicBezTo>
                <a:cubicBezTo>
                  <a:pt x="123825" y="108726"/>
                  <a:pt x="127076" y="101573"/>
                  <a:pt x="133218" y="96924"/>
                </a:cubicBezTo>
                <a:cubicBezTo>
                  <a:pt x="139360" y="91917"/>
                  <a:pt x="147309" y="90487"/>
                  <a:pt x="154896" y="91917"/>
                </a:cubicBezTo>
                <a:close/>
                <a:moveTo>
                  <a:pt x="91209" y="72136"/>
                </a:moveTo>
                <a:lnTo>
                  <a:pt x="91209" y="186923"/>
                </a:lnTo>
                <a:lnTo>
                  <a:pt x="116465" y="186923"/>
                </a:lnTo>
                <a:cubicBezTo>
                  <a:pt x="117547" y="186923"/>
                  <a:pt x="118629" y="187283"/>
                  <a:pt x="119351" y="188002"/>
                </a:cubicBezTo>
                <a:lnTo>
                  <a:pt x="146050" y="214270"/>
                </a:lnTo>
                <a:lnTo>
                  <a:pt x="172028" y="188002"/>
                </a:lnTo>
                <a:cubicBezTo>
                  <a:pt x="173110" y="187283"/>
                  <a:pt x="174192" y="186923"/>
                  <a:pt x="175275" y="186923"/>
                </a:cubicBezTo>
                <a:lnTo>
                  <a:pt x="200530" y="186923"/>
                </a:lnTo>
                <a:lnTo>
                  <a:pt x="200530" y="72136"/>
                </a:lnTo>
                <a:lnTo>
                  <a:pt x="91209" y="72136"/>
                </a:lnTo>
                <a:close/>
                <a:moveTo>
                  <a:pt x="86879" y="63500"/>
                </a:moveTo>
                <a:lnTo>
                  <a:pt x="204860" y="63500"/>
                </a:lnTo>
                <a:cubicBezTo>
                  <a:pt x="207025" y="63500"/>
                  <a:pt x="209189" y="65299"/>
                  <a:pt x="209189" y="67818"/>
                </a:cubicBezTo>
                <a:lnTo>
                  <a:pt x="209189" y="191241"/>
                </a:lnTo>
                <a:cubicBezTo>
                  <a:pt x="209189" y="193760"/>
                  <a:pt x="207025" y="195919"/>
                  <a:pt x="204860" y="195919"/>
                </a:cubicBezTo>
                <a:lnTo>
                  <a:pt x="177079" y="195919"/>
                </a:lnTo>
                <a:lnTo>
                  <a:pt x="148937" y="223986"/>
                </a:lnTo>
                <a:cubicBezTo>
                  <a:pt x="148215" y="224705"/>
                  <a:pt x="146772" y="225065"/>
                  <a:pt x="146050" y="225065"/>
                </a:cubicBezTo>
                <a:cubicBezTo>
                  <a:pt x="144607" y="225065"/>
                  <a:pt x="143524" y="224705"/>
                  <a:pt x="142803" y="223986"/>
                </a:cubicBezTo>
                <a:lnTo>
                  <a:pt x="114661" y="195919"/>
                </a:lnTo>
                <a:lnTo>
                  <a:pt x="86879" y="195919"/>
                </a:lnTo>
                <a:cubicBezTo>
                  <a:pt x="84354" y="195919"/>
                  <a:pt x="82550" y="193760"/>
                  <a:pt x="82550" y="191241"/>
                </a:cubicBezTo>
                <a:lnTo>
                  <a:pt x="82550" y="67818"/>
                </a:lnTo>
                <a:cubicBezTo>
                  <a:pt x="82550" y="65299"/>
                  <a:pt x="84354" y="63500"/>
                  <a:pt x="86879" y="63500"/>
                </a:cubicBezTo>
                <a:close/>
                <a:moveTo>
                  <a:pt x="110349" y="0"/>
                </a:moveTo>
                <a:lnTo>
                  <a:pt x="181751" y="0"/>
                </a:lnTo>
                <a:cubicBezTo>
                  <a:pt x="230074" y="0"/>
                  <a:pt x="269381" y="38947"/>
                  <a:pt x="269381" y="86909"/>
                </a:cubicBezTo>
                <a:lnTo>
                  <a:pt x="269381" y="108185"/>
                </a:lnTo>
                <a:cubicBezTo>
                  <a:pt x="282364" y="112873"/>
                  <a:pt x="291740" y="125134"/>
                  <a:pt x="291740" y="139919"/>
                </a:cubicBezTo>
                <a:lnTo>
                  <a:pt x="291740" y="175260"/>
                </a:lnTo>
                <a:cubicBezTo>
                  <a:pt x="291740" y="190045"/>
                  <a:pt x="282364" y="202306"/>
                  <a:pt x="269381" y="206994"/>
                </a:cubicBezTo>
                <a:cubicBezTo>
                  <a:pt x="267939" y="253875"/>
                  <a:pt x="229353" y="291740"/>
                  <a:pt x="181751" y="291740"/>
                </a:cubicBezTo>
                <a:lnTo>
                  <a:pt x="131625" y="291740"/>
                </a:lnTo>
                <a:cubicBezTo>
                  <a:pt x="120807" y="291740"/>
                  <a:pt x="112512" y="283085"/>
                  <a:pt x="112512" y="272266"/>
                </a:cubicBezTo>
                <a:lnTo>
                  <a:pt x="112512" y="266496"/>
                </a:lnTo>
                <a:cubicBezTo>
                  <a:pt x="112512" y="256038"/>
                  <a:pt x="120807" y="247384"/>
                  <a:pt x="131625" y="247384"/>
                </a:cubicBezTo>
                <a:lnTo>
                  <a:pt x="161557" y="247384"/>
                </a:lnTo>
                <a:cubicBezTo>
                  <a:pt x="172015" y="247384"/>
                  <a:pt x="180670" y="256038"/>
                  <a:pt x="180670" y="266496"/>
                </a:cubicBezTo>
                <a:lnTo>
                  <a:pt x="180670" y="272266"/>
                </a:lnTo>
                <a:cubicBezTo>
                  <a:pt x="180670" y="276233"/>
                  <a:pt x="179588" y="279839"/>
                  <a:pt x="177785" y="282724"/>
                </a:cubicBezTo>
                <a:lnTo>
                  <a:pt x="181751" y="282724"/>
                </a:lnTo>
                <a:cubicBezTo>
                  <a:pt x="223583" y="282724"/>
                  <a:pt x="258202" y="249908"/>
                  <a:pt x="260366" y="209158"/>
                </a:cubicBezTo>
                <a:cubicBezTo>
                  <a:pt x="259645" y="209158"/>
                  <a:pt x="258563" y="209158"/>
                  <a:pt x="257842" y="209158"/>
                </a:cubicBezTo>
                <a:lnTo>
                  <a:pt x="254596" y="209158"/>
                </a:lnTo>
                <a:cubicBezTo>
                  <a:pt x="245581" y="209158"/>
                  <a:pt x="238368" y="201946"/>
                  <a:pt x="238368" y="192930"/>
                </a:cubicBezTo>
                <a:lnTo>
                  <a:pt x="238368" y="122249"/>
                </a:lnTo>
                <a:cubicBezTo>
                  <a:pt x="238368" y="113234"/>
                  <a:pt x="245581" y="106021"/>
                  <a:pt x="254596" y="106021"/>
                </a:cubicBezTo>
                <a:lnTo>
                  <a:pt x="257842" y="106021"/>
                </a:lnTo>
                <a:cubicBezTo>
                  <a:pt x="258923" y="106021"/>
                  <a:pt x="259645" y="106382"/>
                  <a:pt x="260366" y="106382"/>
                </a:cubicBezTo>
                <a:lnTo>
                  <a:pt x="260366" y="86909"/>
                </a:lnTo>
                <a:cubicBezTo>
                  <a:pt x="260366" y="43995"/>
                  <a:pt x="225386" y="8655"/>
                  <a:pt x="181751" y="8655"/>
                </a:cubicBezTo>
                <a:lnTo>
                  <a:pt x="110349" y="8655"/>
                </a:lnTo>
                <a:cubicBezTo>
                  <a:pt x="66714" y="8655"/>
                  <a:pt x="31013" y="43995"/>
                  <a:pt x="31013" y="86909"/>
                </a:cubicBezTo>
                <a:lnTo>
                  <a:pt x="31013" y="106382"/>
                </a:lnTo>
                <a:cubicBezTo>
                  <a:pt x="32455" y="106382"/>
                  <a:pt x="33177" y="106021"/>
                  <a:pt x="33898" y="106021"/>
                </a:cubicBezTo>
                <a:lnTo>
                  <a:pt x="40028" y="106021"/>
                </a:lnTo>
                <a:cubicBezTo>
                  <a:pt x="48683" y="106021"/>
                  <a:pt x="55895" y="113234"/>
                  <a:pt x="55895" y="122249"/>
                </a:cubicBezTo>
                <a:lnTo>
                  <a:pt x="55895" y="192930"/>
                </a:lnTo>
                <a:cubicBezTo>
                  <a:pt x="55895" y="201946"/>
                  <a:pt x="48683" y="209158"/>
                  <a:pt x="40028" y="209158"/>
                </a:cubicBezTo>
                <a:lnTo>
                  <a:pt x="33898" y="209158"/>
                </a:lnTo>
                <a:cubicBezTo>
                  <a:pt x="15146" y="209158"/>
                  <a:pt x="0" y="194012"/>
                  <a:pt x="0" y="175260"/>
                </a:cubicBezTo>
                <a:lnTo>
                  <a:pt x="0" y="139919"/>
                </a:lnTo>
                <a:cubicBezTo>
                  <a:pt x="0" y="125134"/>
                  <a:pt x="9376" y="112873"/>
                  <a:pt x="22358" y="108185"/>
                </a:cubicBezTo>
                <a:lnTo>
                  <a:pt x="22358" y="86909"/>
                </a:lnTo>
                <a:cubicBezTo>
                  <a:pt x="22358" y="38947"/>
                  <a:pt x="62026" y="0"/>
                  <a:pt x="110349"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latin typeface="Lato Light" panose="020F0502020204030203" pitchFamily="34" charset="0"/>
            </a:endParaRPr>
          </a:p>
        </p:txBody>
      </p:sp>
      <p:sp>
        <p:nvSpPr>
          <p:cNvPr id="27" name="Freeform 964">
            <a:extLst>
              <a:ext uri="{FF2B5EF4-FFF2-40B4-BE49-F238E27FC236}">
                <a16:creationId xmlns:a16="http://schemas.microsoft.com/office/drawing/2014/main" id="{FE757428-BBE9-1042-BA2A-F4D5EE20DEC9}"/>
              </a:ext>
            </a:extLst>
          </p:cNvPr>
          <p:cNvSpPr>
            <a:spLocks noChangeAspect="1" noChangeArrowheads="1"/>
          </p:cNvSpPr>
          <p:nvPr/>
        </p:nvSpPr>
        <p:spPr bwMode="auto">
          <a:xfrm>
            <a:off x="8190802" y="5826592"/>
            <a:ext cx="253412" cy="253412"/>
          </a:xfrm>
          <a:custGeom>
            <a:avLst/>
            <a:gdLst>
              <a:gd name="T0" fmla="*/ 328367 w 291216"/>
              <a:gd name="T1" fmla="*/ 377065 h 291338"/>
              <a:gd name="T2" fmla="*/ 402550 w 291216"/>
              <a:gd name="T3" fmla="*/ 472480 h 291338"/>
              <a:gd name="T4" fmla="*/ 378223 w 291216"/>
              <a:gd name="T5" fmla="*/ 594442 h 291338"/>
              <a:gd name="T6" fmla="*/ 462129 w 291216"/>
              <a:gd name="T7" fmla="*/ 515952 h 291338"/>
              <a:gd name="T8" fmla="*/ 546038 w 291216"/>
              <a:gd name="T9" fmla="*/ 594442 h 291338"/>
              <a:gd name="T10" fmla="*/ 521719 w 291216"/>
              <a:gd name="T11" fmla="*/ 472480 h 291338"/>
              <a:gd name="T12" fmla="*/ 595895 w 291216"/>
              <a:gd name="T13" fmla="*/ 377065 h 291338"/>
              <a:gd name="T14" fmla="*/ 473081 w 291216"/>
              <a:gd name="T15" fmla="*/ 402425 h 291338"/>
              <a:gd name="T16" fmla="*/ 378223 w 291216"/>
              <a:gd name="T17" fmla="*/ 328761 h 291338"/>
              <a:gd name="T18" fmla="*/ 389171 w 291216"/>
              <a:gd name="T19" fmla="*/ 297359 h 291338"/>
              <a:gd name="T20" fmla="*/ 536310 w 291216"/>
              <a:gd name="T21" fmla="*/ 297359 h 291338"/>
              <a:gd name="T22" fmla="*/ 627511 w 291216"/>
              <a:gd name="T23" fmla="*/ 367403 h 291338"/>
              <a:gd name="T24" fmla="*/ 553334 w 291216"/>
              <a:gd name="T25" fmla="*/ 461600 h 291338"/>
              <a:gd name="T26" fmla="*/ 627511 w 291216"/>
              <a:gd name="T27" fmla="*/ 555798 h 291338"/>
              <a:gd name="T28" fmla="*/ 546038 w 291216"/>
              <a:gd name="T29" fmla="*/ 630674 h 291338"/>
              <a:gd name="T30" fmla="*/ 462129 w 291216"/>
              <a:gd name="T31" fmla="*/ 552175 h 291338"/>
              <a:gd name="T32" fmla="*/ 378223 w 291216"/>
              <a:gd name="T33" fmla="*/ 630674 h 291338"/>
              <a:gd name="T34" fmla="*/ 296754 w 291216"/>
              <a:gd name="T35" fmla="*/ 555798 h 291338"/>
              <a:gd name="T36" fmla="*/ 370933 w 291216"/>
              <a:gd name="T37" fmla="*/ 461600 h 291338"/>
              <a:gd name="T38" fmla="*/ 296754 w 291216"/>
              <a:gd name="T39" fmla="*/ 367403 h 291338"/>
              <a:gd name="T40" fmla="*/ 459758 w 291216"/>
              <a:gd name="T41" fmla="*/ 197853 h 291338"/>
              <a:gd name="T42" fmla="*/ 459758 w 291216"/>
              <a:gd name="T43" fmla="*/ 719404 h 291338"/>
              <a:gd name="T44" fmla="*/ 459758 w 291216"/>
              <a:gd name="T45" fmla="*/ 197853 h 291338"/>
              <a:gd name="T46" fmla="*/ 261098 w 291216"/>
              <a:gd name="T47" fmla="*/ 189404 h 291338"/>
              <a:gd name="T48" fmla="*/ 242931 w 291216"/>
              <a:gd name="T49" fmla="*/ 212342 h 291338"/>
              <a:gd name="T50" fmla="*/ 236870 w 291216"/>
              <a:gd name="T51" fmla="*/ 271502 h 291338"/>
              <a:gd name="T52" fmla="*/ 751700 w 291216"/>
              <a:gd name="T53" fmla="*/ 458637 h 291338"/>
              <a:gd name="T54" fmla="*/ 844969 w 291216"/>
              <a:gd name="T55" fmla="*/ 645766 h 291338"/>
              <a:gd name="T56" fmla="*/ 969738 w 291216"/>
              <a:gd name="T57" fmla="*/ 533484 h 291338"/>
              <a:gd name="T58" fmla="*/ 979426 w 291216"/>
              <a:gd name="T59" fmla="*/ 962079 h 291338"/>
              <a:gd name="T60" fmla="*/ 549398 w 291216"/>
              <a:gd name="T61" fmla="*/ 976559 h 291338"/>
              <a:gd name="T62" fmla="*/ 538496 w 291216"/>
              <a:gd name="T63" fmla="*/ 951203 h 291338"/>
              <a:gd name="T64" fmla="*/ 590589 w 291216"/>
              <a:gd name="T65" fmla="*/ 768906 h 291338"/>
              <a:gd name="T66" fmla="*/ 614812 w 291216"/>
              <a:gd name="T67" fmla="*/ 750797 h 291338"/>
              <a:gd name="T68" fmla="*/ 677800 w 291216"/>
              <a:gd name="T69" fmla="*/ 853415 h 291338"/>
              <a:gd name="T70" fmla="*/ 949144 w 291216"/>
              <a:gd name="T71" fmla="*/ 946373 h 291338"/>
              <a:gd name="T72" fmla="*/ 855867 w 291216"/>
              <a:gd name="T73" fmla="*/ 675943 h 291338"/>
              <a:gd name="T74" fmla="*/ 721408 w 291216"/>
              <a:gd name="T75" fmla="*/ 587810 h 291338"/>
              <a:gd name="T76" fmla="*/ 167822 w 291216"/>
              <a:gd name="T77" fmla="*/ 458637 h 291338"/>
              <a:gd name="T78" fmla="*/ 3088 w 291216"/>
              <a:gd name="T79" fmla="*/ 24006 h 291338"/>
              <a:gd name="T80" fmla="*/ 23673 w 291216"/>
              <a:gd name="T81" fmla="*/ 3487 h 291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1216" h="291338">
                <a:moveTo>
                  <a:pt x="112459" y="98079"/>
                </a:moveTo>
                <a:lnTo>
                  <a:pt x="97635" y="112490"/>
                </a:lnTo>
                <a:lnTo>
                  <a:pt x="119691" y="134468"/>
                </a:lnTo>
                <a:cubicBezTo>
                  <a:pt x="121499" y="136269"/>
                  <a:pt x="121499" y="139151"/>
                  <a:pt x="119691" y="140953"/>
                </a:cubicBezTo>
                <a:lnTo>
                  <a:pt x="97635" y="162570"/>
                </a:lnTo>
                <a:lnTo>
                  <a:pt x="112459" y="177341"/>
                </a:lnTo>
                <a:lnTo>
                  <a:pt x="134153" y="155364"/>
                </a:lnTo>
                <a:cubicBezTo>
                  <a:pt x="135238" y="154643"/>
                  <a:pt x="136323" y="153923"/>
                  <a:pt x="137407" y="153923"/>
                </a:cubicBezTo>
                <a:cubicBezTo>
                  <a:pt x="138854" y="153923"/>
                  <a:pt x="139938" y="154643"/>
                  <a:pt x="140662" y="155364"/>
                </a:cubicBezTo>
                <a:lnTo>
                  <a:pt x="162356" y="177341"/>
                </a:lnTo>
                <a:lnTo>
                  <a:pt x="177180" y="162570"/>
                </a:lnTo>
                <a:lnTo>
                  <a:pt x="155124" y="140953"/>
                </a:lnTo>
                <a:cubicBezTo>
                  <a:pt x="153316" y="139151"/>
                  <a:pt x="153316" y="136269"/>
                  <a:pt x="155124" y="134468"/>
                </a:cubicBezTo>
                <a:lnTo>
                  <a:pt x="177180" y="112490"/>
                </a:lnTo>
                <a:lnTo>
                  <a:pt x="162356" y="98079"/>
                </a:lnTo>
                <a:lnTo>
                  <a:pt x="140662" y="120056"/>
                </a:lnTo>
                <a:cubicBezTo>
                  <a:pt x="138854" y="121858"/>
                  <a:pt x="135961" y="121858"/>
                  <a:pt x="134153" y="120056"/>
                </a:cubicBezTo>
                <a:lnTo>
                  <a:pt x="112459" y="98079"/>
                </a:lnTo>
                <a:close/>
                <a:moveTo>
                  <a:pt x="109205" y="88712"/>
                </a:moveTo>
                <a:cubicBezTo>
                  <a:pt x="111013" y="86910"/>
                  <a:pt x="113906" y="86910"/>
                  <a:pt x="115714" y="88712"/>
                </a:cubicBezTo>
                <a:lnTo>
                  <a:pt x="137407" y="110689"/>
                </a:lnTo>
                <a:lnTo>
                  <a:pt x="159463" y="88712"/>
                </a:lnTo>
                <a:cubicBezTo>
                  <a:pt x="160909" y="86910"/>
                  <a:pt x="164163" y="86910"/>
                  <a:pt x="165610" y="88712"/>
                </a:cubicBezTo>
                <a:lnTo>
                  <a:pt x="186580" y="109608"/>
                </a:lnTo>
                <a:cubicBezTo>
                  <a:pt x="188027" y="111409"/>
                  <a:pt x="188027" y="114292"/>
                  <a:pt x="186580" y="115733"/>
                </a:cubicBezTo>
                <a:lnTo>
                  <a:pt x="164525" y="137710"/>
                </a:lnTo>
                <a:lnTo>
                  <a:pt x="186580" y="159687"/>
                </a:lnTo>
                <a:cubicBezTo>
                  <a:pt x="188027" y="161129"/>
                  <a:pt x="188027" y="164011"/>
                  <a:pt x="186580" y="165812"/>
                </a:cubicBezTo>
                <a:lnTo>
                  <a:pt x="165610" y="186709"/>
                </a:lnTo>
                <a:cubicBezTo>
                  <a:pt x="164886" y="187429"/>
                  <a:pt x="163802" y="188150"/>
                  <a:pt x="162356" y="188150"/>
                </a:cubicBezTo>
                <a:cubicBezTo>
                  <a:pt x="161632" y="188150"/>
                  <a:pt x="160186" y="187429"/>
                  <a:pt x="159463" y="186709"/>
                </a:cubicBezTo>
                <a:lnTo>
                  <a:pt x="137407" y="164731"/>
                </a:lnTo>
                <a:lnTo>
                  <a:pt x="115714" y="186709"/>
                </a:lnTo>
                <a:cubicBezTo>
                  <a:pt x="114629" y="187429"/>
                  <a:pt x="113544" y="188150"/>
                  <a:pt x="112459" y="188150"/>
                </a:cubicBezTo>
                <a:cubicBezTo>
                  <a:pt x="111013" y="188150"/>
                  <a:pt x="109928" y="187429"/>
                  <a:pt x="109205" y="186709"/>
                </a:cubicBezTo>
                <a:lnTo>
                  <a:pt x="88235" y="165812"/>
                </a:lnTo>
                <a:cubicBezTo>
                  <a:pt x="86788" y="164011"/>
                  <a:pt x="86788" y="161129"/>
                  <a:pt x="88235" y="159687"/>
                </a:cubicBezTo>
                <a:lnTo>
                  <a:pt x="110290" y="137710"/>
                </a:lnTo>
                <a:lnTo>
                  <a:pt x="88235" y="115733"/>
                </a:lnTo>
                <a:cubicBezTo>
                  <a:pt x="86788" y="114292"/>
                  <a:pt x="86788" y="111409"/>
                  <a:pt x="88235" y="109608"/>
                </a:cubicBezTo>
                <a:lnTo>
                  <a:pt x="109205" y="88712"/>
                </a:lnTo>
                <a:close/>
                <a:moveTo>
                  <a:pt x="136702" y="59026"/>
                </a:moveTo>
                <a:cubicBezTo>
                  <a:pt x="93841" y="59026"/>
                  <a:pt x="58544" y="93603"/>
                  <a:pt x="58544" y="136824"/>
                </a:cubicBezTo>
                <a:cubicBezTo>
                  <a:pt x="58544" y="180045"/>
                  <a:pt x="93841" y="214621"/>
                  <a:pt x="136702" y="214621"/>
                </a:cubicBezTo>
                <a:cubicBezTo>
                  <a:pt x="179563" y="214621"/>
                  <a:pt x="214859" y="180045"/>
                  <a:pt x="214859" y="136824"/>
                </a:cubicBezTo>
                <a:cubicBezTo>
                  <a:pt x="214859" y="93603"/>
                  <a:pt x="179563" y="59026"/>
                  <a:pt x="136702" y="59026"/>
                </a:cubicBezTo>
                <a:close/>
                <a:moveTo>
                  <a:pt x="7039" y="1039"/>
                </a:moveTo>
                <a:lnTo>
                  <a:pt x="77633" y="56505"/>
                </a:lnTo>
                <a:cubicBezTo>
                  <a:pt x="79434" y="57946"/>
                  <a:pt x="79794" y="60467"/>
                  <a:pt x="78354" y="62628"/>
                </a:cubicBezTo>
                <a:cubicBezTo>
                  <a:pt x="76553" y="64429"/>
                  <a:pt x="74031" y="64789"/>
                  <a:pt x="72231" y="63348"/>
                </a:cubicBezTo>
                <a:lnTo>
                  <a:pt x="30451" y="30573"/>
                </a:lnTo>
                <a:lnTo>
                  <a:pt x="70430" y="80997"/>
                </a:lnTo>
                <a:cubicBezTo>
                  <a:pt x="86277" y="61908"/>
                  <a:pt x="110049" y="50022"/>
                  <a:pt x="136702" y="50022"/>
                </a:cubicBezTo>
                <a:cubicBezTo>
                  <a:pt x="184605" y="50022"/>
                  <a:pt x="223504" y="88921"/>
                  <a:pt x="223504" y="136824"/>
                </a:cubicBezTo>
                <a:cubicBezTo>
                  <a:pt x="223504" y="147269"/>
                  <a:pt x="221703" y="157354"/>
                  <a:pt x="218101" y="166718"/>
                </a:cubicBezTo>
                <a:lnTo>
                  <a:pt x="251237" y="192651"/>
                </a:lnTo>
                <a:lnTo>
                  <a:pt x="283652" y="160235"/>
                </a:lnTo>
                <a:cubicBezTo>
                  <a:pt x="285093" y="158794"/>
                  <a:pt x="286894" y="158434"/>
                  <a:pt x="288335" y="159155"/>
                </a:cubicBezTo>
                <a:cubicBezTo>
                  <a:pt x="290136" y="159875"/>
                  <a:pt x="291216" y="161676"/>
                  <a:pt x="291216" y="163477"/>
                </a:cubicBezTo>
                <a:lnTo>
                  <a:pt x="291216" y="287016"/>
                </a:lnTo>
                <a:cubicBezTo>
                  <a:pt x="291216" y="289177"/>
                  <a:pt x="289055" y="291338"/>
                  <a:pt x="286894" y="291338"/>
                </a:cubicBezTo>
                <a:lnTo>
                  <a:pt x="163355" y="291338"/>
                </a:lnTo>
                <a:cubicBezTo>
                  <a:pt x="161554" y="291338"/>
                  <a:pt x="159753" y="290257"/>
                  <a:pt x="159033" y="288457"/>
                </a:cubicBezTo>
                <a:cubicBezTo>
                  <a:pt x="158673" y="287016"/>
                  <a:pt x="158673" y="284855"/>
                  <a:pt x="160113" y="283774"/>
                </a:cubicBezTo>
                <a:lnTo>
                  <a:pt x="192529" y="250999"/>
                </a:lnTo>
                <a:lnTo>
                  <a:pt x="175601" y="229388"/>
                </a:lnTo>
                <a:cubicBezTo>
                  <a:pt x="174160" y="227587"/>
                  <a:pt x="174520" y="225066"/>
                  <a:pt x="176321" y="223265"/>
                </a:cubicBezTo>
                <a:cubicBezTo>
                  <a:pt x="178122" y="221825"/>
                  <a:pt x="181003" y="222185"/>
                  <a:pt x="182804" y="223986"/>
                </a:cubicBezTo>
                <a:lnTo>
                  <a:pt x="201893" y="248838"/>
                </a:lnTo>
                <a:cubicBezTo>
                  <a:pt x="203334" y="250638"/>
                  <a:pt x="203334" y="253160"/>
                  <a:pt x="201533" y="254600"/>
                </a:cubicBezTo>
                <a:lnTo>
                  <a:pt x="174160" y="282334"/>
                </a:lnTo>
                <a:lnTo>
                  <a:pt x="282212" y="282334"/>
                </a:lnTo>
                <a:lnTo>
                  <a:pt x="282212" y="173922"/>
                </a:lnTo>
                <a:lnTo>
                  <a:pt x="254478" y="201655"/>
                </a:lnTo>
                <a:cubicBezTo>
                  <a:pt x="253038" y="203456"/>
                  <a:pt x="250517" y="203456"/>
                  <a:pt x="248716" y="202015"/>
                </a:cubicBezTo>
                <a:lnTo>
                  <a:pt x="214499" y="175362"/>
                </a:lnTo>
                <a:cubicBezTo>
                  <a:pt x="200092" y="203816"/>
                  <a:pt x="170918" y="223626"/>
                  <a:pt x="136702" y="223626"/>
                </a:cubicBezTo>
                <a:cubicBezTo>
                  <a:pt x="88799" y="223626"/>
                  <a:pt x="49900" y="184727"/>
                  <a:pt x="49900" y="136824"/>
                </a:cubicBezTo>
                <a:cubicBezTo>
                  <a:pt x="49900" y="118815"/>
                  <a:pt x="55303" y="102247"/>
                  <a:pt x="65027" y="88561"/>
                </a:cubicBezTo>
                <a:lnTo>
                  <a:pt x="917" y="7161"/>
                </a:lnTo>
                <a:cubicBezTo>
                  <a:pt x="-524" y="5361"/>
                  <a:pt x="-164" y="2839"/>
                  <a:pt x="1277" y="1399"/>
                </a:cubicBezTo>
                <a:cubicBezTo>
                  <a:pt x="3078" y="-402"/>
                  <a:pt x="5239" y="-402"/>
                  <a:pt x="7039" y="1039"/>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latin typeface="Lato Light" panose="020F0502020204030203" pitchFamily="34" charset="0"/>
            </a:endParaRPr>
          </a:p>
        </p:txBody>
      </p:sp>
      <p:sp>
        <p:nvSpPr>
          <p:cNvPr id="28" name="Donut 27">
            <a:extLst>
              <a:ext uri="{FF2B5EF4-FFF2-40B4-BE49-F238E27FC236}">
                <a16:creationId xmlns:a16="http://schemas.microsoft.com/office/drawing/2014/main" id="{14400AEC-5624-4845-B347-7B3849752FD2}"/>
              </a:ext>
            </a:extLst>
          </p:cNvPr>
          <p:cNvSpPr/>
          <p:nvPr/>
        </p:nvSpPr>
        <p:spPr>
          <a:xfrm>
            <a:off x="4569020" y="4036174"/>
            <a:ext cx="344707" cy="344707"/>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9" name="TextBox 28">
            <a:extLst>
              <a:ext uri="{FF2B5EF4-FFF2-40B4-BE49-F238E27FC236}">
                <a16:creationId xmlns:a16="http://schemas.microsoft.com/office/drawing/2014/main" id="{62DACC85-089D-FF47-AD0D-25468E4E9E25}"/>
              </a:ext>
            </a:extLst>
          </p:cNvPr>
          <p:cNvSpPr txBox="1"/>
          <p:nvPr/>
        </p:nvSpPr>
        <p:spPr>
          <a:xfrm>
            <a:off x="4977470" y="4062604"/>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30" name="Donut 29">
            <a:extLst>
              <a:ext uri="{FF2B5EF4-FFF2-40B4-BE49-F238E27FC236}">
                <a16:creationId xmlns:a16="http://schemas.microsoft.com/office/drawing/2014/main" id="{2FB11788-23C3-8C4D-BA4E-3D8C4F0EF24E}"/>
              </a:ext>
            </a:extLst>
          </p:cNvPr>
          <p:cNvSpPr/>
          <p:nvPr/>
        </p:nvSpPr>
        <p:spPr>
          <a:xfrm>
            <a:off x="5696128" y="4036174"/>
            <a:ext cx="344707" cy="34470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1" name="TextBox 30">
            <a:extLst>
              <a:ext uri="{FF2B5EF4-FFF2-40B4-BE49-F238E27FC236}">
                <a16:creationId xmlns:a16="http://schemas.microsoft.com/office/drawing/2014/main" id="{0E520C25-D996-5244-A5A2-1131BB0E7BE8}"/>
              </a:ext>
            </a:extLst>
          </p:cNvPr>
          <p:cNvSpPr txBox="1"/>
          <p:nvPr/>
        </p:nvSpPr>
        <p:spPr>
          <a:xfrm>
            <a:off x="6104579" y="4062604"/>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32" name="Donut 31">
            <a:extLst>
              <a:ext uri="{FF2B5EF4-FFF2-40B4-BE49-F238E27FC236}">
                <a16:creationId xmlns:a16="http://schemas.microsoft.com/office/drawing/2014/main" id="{DA36CB55-8347-5440-86EA-63ECAD50E0B0}"/>
              </a:ext>
            </a:extLst>
          </p:cNvPr>
          <p:cNvSpPr/>
          <p:nvPr/>
        </p:nvSpPr>
        <p:spPr>
          <a:xfrm>
            <a:off x="6823237" y="4036174"/>
            <a:ext cx="344707" cy="344707"/>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3" name="TextBox 32">
            <a:extLst>
              <a:ext uri="{FF2B5EF4-FFF2-40B4-BE49-F238E27FC236}">
                <a16:creationId xmlns:a16="http://schemas.microsoft.com/office/drawing/2014/main" id="{B9377419-4113-2E4B-8542-24E571C6F264}"/>
              </a:ext>
            </a:extLst>
          </p:cNvPr>
          <p:cNvSpPr txBox="1"/>
          <p:nvPr/>
        </p:nvSpPr>
        <p:spPr>
          <a:xfrm>
            <a:off x="7231687" y="4062604"/>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34" name="Donut 33">
            <a:extLst>
              <a:ext uri="{FF2B5EF4-FFF2-40B4-BE49-F238E27FC236}">
                <a16:creationId xmlns:a16="http://schemas.microsoft.com/office/drawing/2014/main" id="{C0B9A41B-BBF0-A240-961F-4A00AF5802FC}"/>
              </a:ext>
            </a:extLst>
          </p:cNvPr>
          <p:cNvSpPr/>
          <p:nvPr/>
        </p:nvSpPr>
        <p:spPr>
          <a:xfrm>
            <a:off x="4569020" y="4646393"/>
            <a:ext cx="344707" cy="344707"/>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5" name="TextBox 34">
            <a:extLst>
              <a:ext uri="{FF2B5EF4-FFF2-40B4-BE49-F238E27FC236}">
                <a16:creationId xmlns:a16="http://schemas.microsoft.com/office/drawing/2014/main" id="{190FBE30-B334-874E-B387-04BB5F59D0AB}"/>
              </a:ext>
            </a:extLst>
          </p:cNvPr>
          <p:cNvSpPr txBox="1"/>
          <p:nvPr/>
        </p:nvSpPr>
        <p:spPr>
          <a:xfrm>
            <a:off x="4977470" y="4672823"/>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36" name="Donut 35">
            <a:extLst>
              <a:ext uri="{FF2B5EF4-FFF2-40B4-BE49-F238E27FC236}">
                <a16:creationId xmlns:a16="http://schemas.microsoft.com/office/drawing/2014/main" id="{BE560D3A-3F34-E148-B44A-D5CAB66E1C4F}"/>
              </a:ext>
            </a:extLst>
          </p:cNvPr>
          <p:cNvSpPr/>
          <p:nvPr/>
        </p:nvSpPr>
        <p:spPr>
          <a:xfrm>
            <a:off x="5696128" y="4646393"/>
            <a:ext cx="344707" cy="344707"/>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7" name="TextBox 36">
            <a:extLst>
              <a:ext uri="{FF2B5EF4-FFF2-40B4-BE49-F238E27FC236}">
                <a16:creationId xmlns:a16="http://schemas.microsoft.com/office/drawing/2014/main" id="{F2CCD2AD-E577-B741-8ABC-8338C203B6C3}"/>
              </a:ext>
            </a:extLst>
          </p:cNvPr>
          <p:cNvSpPr txBox="1"/>
          <p:nvPr/>
        </p:nvSpPr>
        <p:spPr>
          <a:xfrm>
            <a:off x="6104579" y="4672823"/>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38" name="Donut 37">
            <a:extLst>
              <a:ext uri="{FF2B5EF4-FFF2-40B4-BE49-F238E27FC236}">
                <a16:creationId xmlns:a16="http://schemas.microsoft.com/office/drawing/2014/main" id="{C16E8D1D-0E56-6F42-BFA0-242212E1478F}"/>
              </a:ext>
            </a:extLst>
          </p:cNvPr>
          <p:cNvSpPr/>
          <p:nvPr/>
        </p:nvSpPr>
        <p:spPr>
          <a:xfrm>
            <a:off x="6823237" y="4646393"/>
            <a:ext cx="344707" cy="344707"/>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9" name="TextBox 38">
            <a:extLst>
              <a:ext uri="{FF2B5EF4-FFF2-40B4-BE49-F238E27FC236}">
                <a16:creationId xmlns:a16="http://schemas.microsoft.com/office/drawing/2014/main" id="{9C1D0EC2-BF73-8544-94F6-C2E35CE935F4}"/>
              </a:ext>
            </a:extLst>
          </p:cNvPr>
          <p:cNvSpPr txBox="1"/>
          <p:nvPr/>
        </p:nvSpPr>
        <p:spPr>
          <a:xfrm>
            <a:off x="7231687" y="4672823"/>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40" name="Donut 39">
            <a:extLst>
              <a:ext uri="{FF2B5EF4-FFF2-40B4-BE49-F238E27FC236}">
                <a16:creationId xmlns:a16="http://schemas.microsoft.com/office/drawing/2014/main" id="{A29F298C-52DE-FF4A-9C5B-22CD7E8639BF}"/>
              </a:ext>
            </a:extLst>
          </p:cNvPr>
          <p:cNvSpPr/>
          <p:nvPr/>
        </p:nvSpPr>
        <p:spPr>
          <a:xfrm>
            <a:off x="4569020" y="5308932"/>
            <a:ext cx="344707" cy="34470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41" name="TextBox 40">
            <a:extLst>
              <a:ext uri="{FF2B5EF4-FFF2-40B4-BE49-F238E27FC236}">
                <a16:creationId xmlns:a16="http://schemas.microsoft.com/office/drawing/2014/main" id="{C1C5C37A-767D-894E-BAF8-D72F67D635B6}"/>
              </a:ext>
            </a:extLst>
          </p:cNvPr>
          <p:cNvSpPr txBox="1"/>
          <p:nvPr/>
        </p:nvSpPr>
        <p:spPr>
          <a:xfrm>
            <a:off x="4977470" y="5335361"/>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42" name="Donut 41">
            <a:extLst>
              <a:ext uri="{FF2B5EF4-FFF2-40B4-BE49-F238E27FC236}">
                <a16:creationId xmlns:a16="http://schemas.microsoft.com/office/drawing/2014/main" id="{7862EB07-0EAE-334A-93E9-972BE4807923}"/>
              </a:ext>
            </a:extLst>
          </p:cNvPr>
          <p:cNvSpPr/>
          <p:nvPr/>
        </p:nvSpPr>
        <p:spPr>
          <a:xfrm>
            <a:off x="5696128" y="5308932"/>
            <a:ext cx="344707" cy="344707"/>
          </a:xfrm>
          <a:prstGeom prst="don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43" name="TextBox 42">
            <a:extLst>
              <a:ext uri="{FF2B5EF4-FFF2-40B4-BE49-F238E27FC236}">
                <a16:creationId xmlns:a16="http://schemas.microsoft.com/office/drawing/2014/main" id="{D680786D-E4C5-6B4A-B81B-F497847613CB}"/>
              </a:ext>
            </a:extLst>
          </p:cNvPr>
          <p:cNvSpPr txBox="1"/>
          <p:nvPr/>
        </p:nvSpPr>
        <p:spPr>
          <a:xfrm>
            <a:off x="6104579" y="5335361"/>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44" name="Donut 43">
            <a:extLst>
              <a:ext uri="{FF2B5EF4-FFF2-40B4-BE49-F238E27FC236}">
                <a16:creationId xmlns:a16="http://schemas.microsoft.com/office/drawing/2014/main" id="{3B821528-D363-8540-8763-013F880ED137}"/>
              </a:ext>
            </a:extLst>
          </p:cNvPr>
          <p:cNvSpPr/>
          <p:nvPr/>
        </p:nvSpPr>
        <p:spPr>
          <a:xfrm>
            <a:off x="6823237" y="5308932"/>
            <a:ext cx="344707" cy="344707"/>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45" name="TextBox 44">
            <a:extLst>
              <a:ext uri="{FF2B5EF4-FFF2-40B4-BE49-F238E27FC236}">
                <a16:creationId xmlns:a16="http://schemas.microsoft.com/office/drawing/2014/main" id="{BCA9F98B-B58F-F045-B9A7-C1654BFBF14A}"/>
              </a:ext>
            </a:extLst>
          </p:cNvPr>
          <p:cNvSpPr txBox="1"/>
          <p:nvPr/>
        </p:nvSpPr>
        <p:spPr>
          <a:xfrm>
            <a:off x="7231687" y="5335361"/>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46" name="Donut 45">
            <a:extLst>
              <a:ext uri="{FF2B5EF4-FFF2-40B4-BE49-F238E27FC236}">
                <a16:creationId xmlns:a16="http://schemas.microsoft.com/office/drawing/2014/main" id="{B20407A1-268A-1F47-83E3-259DE752FA7B}"/>
              </a:ext>
            </a:extLst>
          </p:cNvPr>
          <p:cNvSpPr/>
          <p:nvPr/>
        </p:nvSpPr>
        <p:spPr>
          <a:xfrm>
            <a:off x="4569020" y="5919151"/>
            <a:ext cx="344707" cy="344707"/>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47" name="TextBox 46">
            <a:extLst>
              <a:ext uri="{FF2B5EF4-FFF2-40B4-BE49-F238E27FC236}">
                <a16:creationId xmlns:a16="http://schemas.microsoft.com/office/drawing/2014/main" id="{4F3EE2B1-2F0B-8340-AE17-7E45D3B9589F}"/>
              </a:ext>
            </a:extLst>
          </p:cNvPr>
          <p:cNvSpPr txBox="1"/>
          <p:nvPr/>
        </p:nvSpPr>
        <p:spPr>
          <a:xfrm>
            <a:off x="4977470" y="5945580"/>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48" name="Donut 47">
            <a:extLst>
              <a:ext uri="{FF2B5EF4-FFF2-40B4-BE49-F238E27FC236}">
                <a16:creationId xmlns:a16="http://schemas.microsoft.com/office/drawing/2014/main" id="{D7F93832-E34D-7F46-AC5F-ABDDFA6E4B7C}"/>
              </a:ext>
            </a:extLst>
          </p:cNvPr>
          <p:cNvSpPr/>
          <p:nvPr/>
        </p:nvSpPr>
        <p:spPr>
          <a:xfrm>
            <a:off x="5696128" y="5919151"/>
            <a:ext cx="344707" cy="344707"/>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49" name="TextBox 48">
            <a:extLst>
              <a:ext uri="{FF2B5EF4-FFF2-40B4-BE49-F238E27FC236}">
                <a16:creationId xmlns:a16="http://schemas.microsoft.com/office/drawing/2014/main" id="{C30715EB-6749-064F-AF76-4062C083779B}"/>
              </a:ext>
            </a:extLst>
          </p:cNvPr>
          <p:cNvSpPr txBox="1"/>
          <p:nvPr/>
        </p:nvSpPr>
        <p:spPr>
          <a:xfrm>
            <a:off x="6104579" y="5945580"/>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sp>
        <p:nvSpPr>
          <p:cNvPr id="50" name="Donut 49">
            <a:extLst>
              <a:ext uri="{FF2B5EF4-FFF2-40B4-BE49-F238E27FC236}">
                <a16:creationId xmlns:a16="http://schemas.microsoft.com/office/drawing/2014/main" id="{6F09010B-1C4C-3647-A689-7A07D39D90F4}"/>
              </a:ext>
            </a:extLst>
          </p:cNvPr>
          <p:cNvSpPr/>
          <p:nvPr/>
        </p:nvSpPr>
        <p:spPr>
          <a:xfrm>
            <a:off x="6823237" y="5919151"/>
            <a:ext cx="344707" cy="344707"/>
          </a:xfrm>
          <a:prstGeom prst="don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51" name="TextBox 50">
            <a:extLst>
              <a:ext uri="{FF2B5EF4-FFF2-40B4-BE49-F238E27FC236}">
                <a16:creationId xmlns:a16="http://schemas.microsoft.com/office/drawing/2014/main" id="{A9891A2D-EE0D-1646-B4F1-4CD9E1CC2C5A}"/>
              </a:ext>
            </a:extLst>
          </p:cNvPr>
          <p:cNvSpPr txBox="1"/>
          <p:nvPr/>
        </p:nvSpPr>
        <p:spPr>
          <a:xfrm>
            <a:off x="7231687" y="5945580"/>
            <a:ext cx="482824" cy="338554"/>
          </a:xfrm>
          <a:prstGeom prst="rect">
            <a:avLst/>
          </a:prstGeom>
          <a:noFill/>
        </p:spPr>
        <p:txBody>
          <a:bodyPr wrap="none" rtlCol="0" anchor="t" anchorCtr="0">
            <a:spAutoFit/>
          </a:bodyPr>
          <a:lstStyle/>
          <a:p>
            <a:r>
              <a:rPr lang="en-US" sz="1600" b="1" dirty="0">
                <a:latin typeface="Poppins" pitchFamily="2" charset="77"/>
                <a:ea typeface="League Spartan" charset="0"/>
                <a:cs typeface="Poppins" pitchFamily="2" charset="77"/>
              </a:rPr>
              <a:t>3.2</a:t>
            </a:r>
          </a:p>
        </p:txBody>
      </p:sp>
      <p:graphicFrame>
        <p:nvGraphicFramePr>
          <p:cNvPr id="53" name="Table 52">
            <a:extLst>
              <a:ext uri="{FF2B5EF4-FFF2-40B4-BE49-F238E27FC236}">
                <a16:creationId xmlns:a16="http://schemas.microsoft.com/office/drawing/2014/main" id="{CC19376E-A179-D448-A985-487A4E1E6527}"/>
              </a:ext>
            </a:extLst>
          </p:cNvPr>
          <p:cNvGraphicFramePr>
            <a:graphicFrameLocks noGrp="1"/>
          </p:cNvGraphicFramePr>
          <p:nvPr>
            <p:extLst>
              <p:ext uri="{D42A27DB-BD31-4B8C-83A1-F6EECF244321}">
                <p14:modId xmlns:p14="http://schemas.microsoft.com/office/powerpoint/2010/main" val="2387562026"/>
              </p:ext>
            </p:extLst>
          </p:nvPr>
        </p:nvGraphicFramePr>
        <p:xfrm>
          <a:off x="766935" y="4036174"/>
          <a:ext cx="3469786" cy="2227684"/>
        </p:xfrm>
        <a:graphic>
          <a:graphicData uri="http://schemas.openxmlformats.org/drawingml/2006/table">
            <a:tbl>
              <a:tblPr firstRow="1" bandRow="1">
                <a:tableStyleId>{5C22544A-7EE6-4342-B048-85BDC9FD1C3A}</a:tableStyleId>
              </a:tblPr>
              <a:tblGrid>
                <a:gridCol w="1734893">
                  <a:extLst>
                    <a:ext uri="{9D8B030D-6E8A-4147-A177-3AD203B41FA5}">
                      <a16:colId xmlns:a16="http://schemas.microsoft.com/office/drawing/2014/main" val="1108499557"/>
                    </a:ext>
                  </a:extLst>
                </a:gridCol>
                <a:gridCol w="1734893">
                  <a:extLst>
                    <a:ext uri="{9D8B030D-6E8A-4147-A177-3AD203B41FA5}">
                      <a16:colId xmlns:a16="http://schemas.microsoft.com/office/drawing/2014/main" val="1112602112"/>
                    </a:ext>
                  </a:extLst>
                </a:gridCol>
              </a:tblGrid>
              <a:tr h="623752">
                <a:tc>
                  <a:txBody>
                    <a:bodyPr/>
                    <a:lstStyle/>
                    <a:p>
                      <a:pPr algn="ctr"/>
                      <a:r>
                        <a:rPr lang="en-US" sz="1600" dirty="0">
                          <a:latin typeface="Poppins" pitchFamily="2" charset="77"/>
                          <a:cs typeface="Poppins" pitchFamily="2" charset="77"/>
                        </a:rPr>
                        <a:t>PREDICTED </a:t>
                      </a:r>
                    </a:p>
                    <a:p>
                      <a:pPr algn="ctr"/>
                      <a:r>
                        <a:rPr lang="en-US" sz="1600" dirty="0">
                          <a:latin typeface="Poppins" pitchFamily="2" charset="77"/>
                          <a:cs typeface="Poppins" pitchFamily="2" charset="77"/>
                        </a:rPr>
                        <a:t>SALE</a:t>
                      </a:r>
                    </a:p>
                  </a:txBody>
                  <a:tcPr marL="45720" marR="45720" marT="22860" marB="22860" anchor="ctr">
                    <a:solidFill>
                      <a:schemeClr val="accent6">
                        <a:lumMod val="50000"/>
                      </a:schemeClr>
                    </a:solidFill>
                  </a:tcPr>
                </a:tc>
                <a:tc>
                  <a:txBody>
                    <a:bodyPr/>
                    <a:lstStyle/>
                    <a:p>
                      <a:pPr algn="ctr"/>
                      <a:r>
                        <a:rPr lang="en-US" sz="1600" dirty="0">
                          <a:latin typeface="Poppins" pitchFamily="2" charset="77"/>
                          <a:cs typeface="Poppins" pitchFamily="2" charset="77"/>
                        </a:rPr>
                        <a:t>ACTUAL </a:t>
                      </a:r>
                    </a:p>
                    <a:p>
                      <a:pPr algn="ctr"/>
                      <a:r>
                        <a:rPr lang="en-US" sz="1600" dirty="0">
                          <a:latin typeface="Poppins" pitchFamily="2" charset="77"/>
                          <a:cs typeface="Poppins" pitchFamily="2" charset="77"/>
                        </a:rPr>
                        <a:t>SALE</a:t>
                      </a:r>
                    </a:p>
                  </a:txBody>
                  <a:tcPr marL="45720" marR="45720" marT="22860" marB="22860" anchor="ctr">
                    <a:solidFill>
                      <a:schemeClr val="accent6">
                        <a:lumMod val="50000"/>
                      </a:schemeClr>
                    </a:solidFill>
                  </a:tcPr>
                </a:tc>
                <a:extLst>
                  <a:ext uri="{0D108BD9-81ED-4DB2-BD59-A6C34878D82A}">
                    <a16:rowId xmlns:a16="http://schemas.microsoft.com/office/drawing/2014/main" val="3318350950"/>
                  </a:ext>
                </a:extLst>
              </a:tr>
              <a:tr h="267322">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84848"/>
                          </a:solidFill>
                          <a:effectLst/>
                          <a:uLnTx/>
                          <a:uFillTx/>
                          <a:latin typeface="Lato Light" panose="020F0502020204030203" pitchFamily="34" charset="0"/>
                          <a:ea typeface="Lato Light" panose="020F0502020204030203" pitchFamily="34" charset="0"/>
                          <a:cs typeface="Lato Light" panose="020F0502020204030203" pitchFamily="34" charset="0"/>
                        </a:rPr>
                        <a:t>500 Units</a:t>
                      </a:r>
                    </a:p>
                  </a:txBody>
                  <a:tcPr marL="45720" marR="45720" marT="22860" marB="22860" anchor="ctr">
                    <a:solidFill>
                      <a:schemeClr val="bg1">
                        <a:lumMod val="9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84848"/>
                          </a:solidFill>
                          <a:effectLst/>
                          <a:uLnTx/>
                          <a:uFillTx/>
                          <a:latin typeface="Lato Light" panose="020F0502020204030203" pitchFamily="34" charset="0"/>
                          <a:ea typeface="Lato Light" panose="020F0502020204030203" pitchFamily="34" charset="0"/>
                          <a:cs typeface="Lato Light" panose="020F0502020204030203" pitchFamily="34" charset="0"/>
                        </a:rPr>
                        <a:t>200 Units</a:t>
                      </a:r>
                    </a:p>
                  </a:txBody>
                  <a:tcPr marL="45720" marR="45720" marT="22860" marB="22860" anchor="ctr">
                    <a:solidFill>
                      <a:schemeClr val="bg1">
                        <a:lumMod val="95000"/>
                      </a:schemeClr>
                    </a:solidFill>
                  </a:tcPr>
                </a:tc>
                <a:extLst>
                  <a:ext uri="{0D108BD9-81ED-4DB2-BD59-A6C34878D82A}">
                    <a16:rowId xmlns:a16="http://schemas.microsoft.com/office/drawing/2014/main" val="2537760814"/>
                  </a:ext>
                </a:extLst>
              </a:tr>
              <a:tr h="267322">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1600 Units</a:t>
                      </a:r>
                    </a:p>
                  </a:txBody>
                  <a:tcPr marL="45720" marR="45720" marT="22860" marB="22860" anchor="ctr">
                    <a:solidFill>
                      <a:schemeClr val="accent6">
                        <a:lumMod val="50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1300 Units</a:t>
                      </a:r>
                    </a:p>
                  </a:txBody>
                  <a:tcPr marL="45720" marR="45720" marT="22860" marB="22860" anchor="ctr">
                    <a:solidFill>
                      <a:schemeClr val="accent6">
                        <a:lumMod val="50000"/>
                      </a:schemeClr>
                    </a:solidFill>
                  </a:tcPr>
                </a:tc>
                <a:extLst>
                  <a:ext uri="{0D108BD9-81ED-4DB2-BD59-A6C34878D82A}">
                    <a16:rowId xmlns:a16="http://schemas.microsoft.com/office/drawing/2014/main" val="4181129703"/>
                  </a:ext>
                </a:extLst>
              </a:tr>
              <a:tr h="267322">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84848"/>
                          </a:solidFill>
                          <a:effectLst/>
                          <a:uLnTx/>
                          <a:uFillTx/>
                          <a:latin typeface="Lato Light" panose="020F0502020204030203" pitchFamily="34" charset="0"/>
                          <a:ea typeface="Lato Light" panose="020F0502020204030203" pitchFamily="34" charset="0"/>
                          <a:cs typeface="Lato Light" panose="020F0502020204030203" pitchFamily="34" charset="0"/>
                        </a:rPr>
                        <a:t>1000 Units</a:t>
                      </a:r>
                    </a:p>
                  </a:txBody>
                  <a:tcPr marL="45720" marR="45720" marT="22860" marB="22860" anchor="ctr">
                    <a:solidFill>
                      <a:schemeClr val="bg1">
                        <a:lumMod val="9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84848"/>
                          </a:solidFill>
                          <a:effectLst/>
                          <a:uLnTx/>
                          <a:uFillTx/>
                          <a:latin typeface="Lato Light" panose="020F0502020204030203" pitchFamily="34" charset="0"/>
                          <a:ea typeface="Lato Light" panose="020F0502020204030203" pitchFamily="34" charset="0"/>
                          <a:cs typeface="Lato Light" panose="020F0502020204030203" pitchFamily="34" charset="0"/>
                        </a:rPr>
                        <a:t>1400 Units</a:t>
                      </a:r>
                    </a:p>
                  </a:txBody>
                  <a:tcPr marL="45720" marR="45720" marT="22860" marB="22860" anchor="ctr">
                    <a:solidFill>
                      <a:schemeClr val="bg1">
                        <a:lumMod val="95000"/>
                      </a:schemeClr>
                    </a:solidFill>
                  </a:tcPr>
                </a:tc>
                <a:extLst>
                  <a:ext uri="{0D108BD9-81ED-4DB2-BD59-A6C34878D82A}">
                    <a16:rowId xmlns:a16="http://schemas.microsoft.com/office/drawing/2014/main" val="2147810323"/>
                  </a:ext>
                </a:extLst>
              </a:tr>
              <a:tr h="267322">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2300 Units</a:t>
                      </a:r>
                    </a:p>
                  </a:txBody>
                  <a:tcPr marL="45720" marR="45720" marT="22860" marB="22860" anchor="ctr">
                    <a:solidFill>
                      <a:schemeClr val="accent6">
                        <a:lumMod val="50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2600 Units</a:t>
                      </a:r>
                    </a:p>
                  </a:txBody>
                  <a:tcPr marL="45720" marR="45720" marT="22860" marB="22860" anchor="ctr">
                    <a:solidFill>
                      <a:schemeClr val="accent6">
                        <a:lumMod val="50000"/>
                      </a:schemeClr>
                    </a:solidFill>
                  </a:tcPr>
                </a:tc>
                <a:extLst>
                  <a:ext uri="{0D108BD9-81ED-4DB2-BD59-A6C34878D82A}">
                    <a16:rowId xmlns:a16="http://schemas.microsoft.com/office/drawing/2014/main" val="1267251767"/>
                  </a:ext>
                </a:extLst>
              </a:tr>
              <a:tr h="267322">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84848"/>
                          </a:solidFill>
                          <a:effectLst/>
                          <a:uLnTx/>
                          <a:uFillTx/>
                          <a:latin typeface="Lato Light" panose="020F0502020204030203" pitchFamily="34" charset="0"/>
                          <a:ea typeface="Lato Light" panose="020F0502020204030203" pitchFamily="34" charset="0"/>
                          <a:cs typeface="Lato Light" panose="020F0502020204030203" pitchFamily="34" charset="0"/>
                        </a:rPr>
                        <a:t>2700 Units</a:t>
                      </a:r>
                    </a:p>
                  </a:txBody>
                  <a:tcPr marL="45720" marR="45720" marT="22860" marB="22860" anchor="ctr">
                    <a:solidFill>
                      <a:schemeClr val="bg1">
                        <a:lumMod val="95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84848"/>
                          </a:solidFill>
                          <a:effectLst/>
                          <a:uLnTx/>
                          <a:uFillTx/>
                          <a:latin typeface="Lato Light" panose="020F0502020204030203" pitchFamily="34" charset="0"/>
                          <a:ea typeface="Lato Light" panose="020F0502020204030203" pitchFamily="34" charset="0"/>
                          <a:cs typeface="Lato Light" panose="020F0502020204030203" pitchFamily="34" charset="0"/>
                        </a:rPr>
                        <a:t>3100 Units</a:t>
                      </a:r>
                    </a:p>
                  </a:txBody>
                  <a:tcPr marL="45720" marR="45720" marT="22860" marB="22860" anchor="ctr">
                    <a:solidFill>
                      <a:schemeClr val="bg1">
                        <a:lumMod val="95000"/>
                      </a:schemeClr>
                    </a:solidFill>
                  </a:tcPr>
                </a:tc>
                <a:extLst>
                  <a:ext uri="{0D108BD9-81ED-4DB2-BD59-A6C34878D82A}">
                    <a16:rowId xmlns:a16="http://schemas.microsoft.com/office/drawing/2014/main" val="3281177795"/>
                  </a:ext>
                </a:extLst>
              </a:tr>
              <a:tr h="267322">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3300 Units</a:t>
                      </a:r>
                    </a:p>
                  </a:txBody>
                  <a:tcPr marL="45720" marR="45720" marT="22860" marB="22860" anchor="ctr">
                    <a:solidFill>
                      <a:schemeClr val="accent6">
                        <a:lumMod val="50000"/>
                      </a:schemeClr>
                    </a:solidFill>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3900 Units</a:t>
                      </a:r>
                    </a:p>
                  </a:txBody>
                  <a:tcPr marL="45720" marR="45720" marT="22860" marB="22860" anchor="ctr">
                    <a:solidFill>
                      <a:schemeClr val="accent6">
                        <a:lumMod val="50000"/>
                      </a:schemeClr>
                    </a:solidFill>
                  </a:tcPr>
                </a:tc>
                <a:extLst>
                  <a:ext uri="{0D108BD9-81ED-4DB2-BD59-A6C34878D82A}">
                    <a16:rowId xmlns:a16="http://schemas.microsoft.com/office/drawing/2014/main" val="2859516064"/>
                  </a:ext>
                </a:extLst>
              </a:tr>
            </a:tbl>
          </a:graphicData>
        </a:graphic>
      </p:graphicFrame>
    </p:spTree>
    <p:extLst>
      <p:ext uri="{BB962C8B-B14F-4D97-AF65-F5344CB8AC3E}">
        <p14:creationId xmlns:p14="http://schemas.microsoft.com/office/powerpoint/2010/main" val="375665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40F458-57C7-AB47-BA1F-B6C5CEF7B980}"/>
              </a:ext>
            </a:extLst>
          </p:cNvPr>
          <p:cNvSpPr/>
          <p:nvPr/>
        </p:nvSpPr>
        <p:spPr>
          <a:xfrm>
            <a:off x="762000" y="381000"/>
            <a:ext cx="3428528" cy="1966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Rectangle 2">
            <a:extLst>
              <a:ext uri="{FF2B5EF4-FFF2-40B4-BE49-F238E27FC236}">
                <a16:creationId xmlns:a16="http://schemas.microsoft.com/office/drawing/2014/main" id="{3AA4E4ED-8C45-D246-827F-AB4EBD96FF82}"/>
              </a:ext>
            </a:extLst>
          </p:cNvPr>
          <p:cNvSpPr/>
          <p:nvPr/>
        </p:nvSpPr>
        <p:spPr>
          <a:xfrm>
            <a:off x="762000" y="2445608"/>
            <a:ext cx="3428528" cy="1966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ectangle 3">
            <a:extLst>
              <a:ext uri="{FF2B5EF4-FFF2-40B4-BE49-F238E27FC236}">
                <a16:creationId xmlns:a16="http://schemas.microsoft.com/office/drawing/2014/main" id="{BF9BD3F7-D14B-1945-990E-1DF561614982}"/>
              </a:ext>
            </a:extLst>
          </p:cNvPr>
          <p:cNvSpPr/>
          <p:nvPr/>
        </p:nvSpPr>
        <p:spPr>
          <a:xfrm>
            <a:off x="762000" y="4510216"/>
            <a:ext cx="3428528" cy="1966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ectangle 4">
            <a:extLst>
              <a:ext uri="{FF2B5EF4-FFF2-40B4-BE49-F238E27FC236}">
                <a16:creationId xmlns:a16="http://schemas.microsoft.com/office/drawing/2014/main" id="{5D841A10-6A0D-0241-9FB6-9552E8B06B13}"/>
              </a:ext>
            </a:extLst>
          </p:cNvPr>
          <p:cNvSpPr/>
          <p:nvPr/>
        </p:nvSpPr>
        <p:spPr>
          <a:xfrm>
            <a:off x="4296032" y="957163"/>
            <a:ext cx="4219362" cy="3801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ectangle 5">
            <a:extLst>
              <a:ext uri="{FF2B5EF4-FFF2-40B4-BE49-F238E27FC236}">
                <a16:creationId xmlns:a16="http://schemas.microsoft.com/office/drawing/2014/main" id="{E6D5DBEA-0C09-014A-84E4-83D3042F3190}"/>
              </a:ext>
            </a:extLst>
          </p:cNvPr>
          <p:cNvSpPr/>
          <p:nvPr/>
        </p:nvSpPr>
        <p:spPr>
          <a:xfrm>
            <a:off x="8620897" y="381000"/>
            <a:ext cx="2809104" cy="60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Freeform 978">
            <a:extLst>
              <a:ext uri="{FF2B5EF4-FFF2-40B4-BE49-F238E27FC236}">
                <a16:creationId xmlns:a16="http://schemas.microsoft.com/office/drawing/2014/main" id="{11A703BF-4A74-A74E-ACF8-A4AA26279AB0}"/>
              </a:ext>
            </a:extLst>
          </p:cNvPr>
          <p:cNvSpPr>
            <a:spLocks noChangeArrowheads="1"/>
          </p:cNvSpPr>
          <p:nvPr/>
        </p:nvSpPr>
        <p:spPr bwMode="auto">
          <a:xfrm>
            <a:off x="1117236" y="740159"/>
            <a:ext cx="1133282" cy="1248467"/>
          </a:xfrm>
          <a:custGeom>
            <a:avLst/>
            <a:gdLst>
              <a:gd name="T0" fmla="*/ 266422 w 266341"/>
              <a:gd name="T1" fmla="*/ 762307 h 293326"/>
              <a:gd name="T2" fmla="*/ 459172 w 266341"/>
              <a:gd name="T3" fmla="*/ 714313 h 293326"/>
              <a:gd name="T4" fmla="*/ 473542 w 266341"/>
              <a:gd name="T5" fmla="*/ 728715 h 293326"/>
              <a:gd name="T6" fmla="*/ 586079 w 266341"/>
              <a:gd name="T7" fmla="*/ 607524 h 293326"/>
              <a:gd name="T8" fmla="*/ 384949 w 266341"/>
              <a:gd name="T9" fmla="*/ 653118 h 293326"/>
              <a:gd name="T10" fmla="*/ 376569 w 266341"/>
              <a:gd name="T11" fmla="*/ 482741 h 293326"/>
              <a:gd name="T12" fmla="*/ 405299 w 266341"/>
              <a:gd name="T13" fmla="*/ 407150 h 293326"/>
              <a:gd name="T14" fmla="*/ 607627 w 266341"/>
              <a:gd name="T15" fmla="*/ 571531 h 293326"/>
              <a:gd name="T16" fmla="*/ 624392 w 266341"/>
              <a:gd name="T17" fmla="*/ 591931 h 293326"/>
              <a:gd name="T18" fmla="*/ 460371 w 266341"/>
              <a:gd name="T19" fmla="*/ 974679 h 293326"/>
              <a:gd name="T20" fmla="*/ 444806 w 266341"/>
              <a:gd name="T21" fmla="*/ 960284 h 293326"/>
              <a:gd name="T22" fmla="*/ 244875 w 266341"/>
              <a:gd name="T23" fmla="*/ 798303 h 293326"/>
              <a:gd name="T24" fmla="*/ 228113 w 266341"/>
              <a:gd name="T25" fmla="*/ 779104 h 293326"/>
              <a:gd name="T26" fmla="*/ 393326 w 266341"/>
              <a:gd name="T27" fmla="*/ 392752 h 293326"/>
              <a:gd name="T28" fmla="*/ 529611 w 266341"/>
              <a:gd name="T29" fmla="*/ 338558 h 293326"/>
              <a:gd name="T30" fmla="*/ 580945 w 266341"/>
              <a:gd name="T31" fmla="*/ 465644 h 293326"/>
              <a:gd name="T32" fmla="*/ 768373 w 266341"/>
              <a:gd name="T33" fmla="*/ 590321 h 293326"/>
              <a:gd name="T34" fmla="*/ 750467 w 266341"/>
              <a:gd name="T35" fmla="*/ 415291 h 293326"/>
              <a:gd name="T36" fmla="*/ 732558 w 266341"/>
              <a:gd name="T37" fmla="*/ 398509 h 293326"/>
              <a:gd name="T38" fmla="*/ 627499 w 266341"/>
              <a:gd name="T39" fmla="*/ 272625 h 293326"/>
              <a:gd name="T40" fmla="*/ 764794 w 266341"/>
              <a:gd name="T41" fmla="*/ 379321 h 293326"/>
              <a:gd name="T42" fmla="*/ 885366 w 266341"/>
              <a:gd name="T43" fmla="*/ 501608 h 293326"/>
              <a:gd name="T44" fmla="*/ 725396 w 266341"/>
              <a:gd name="T45" fmla="*/ 620295 h 293326"/>
              <a:gd name="T46" fmla="*/ 597656 w 266341"/>
              <a:gd name="T47" fmla="*/ 729391 h 293326"/>
              <a:gd name="T48" fmla="*/ 696745 w 266341"/>
              <a:gd name="T49" fmla="*/ 604711 h 293326"/>
              <a:gd name="T50" fmla="*/ 553484 w 266341"/>
              <a:gd name="T51" fmla="*/ 494414 h 293326"/>
              <a:gd name="T52" fmla="*/ 551097 w 266341"/>
              <a:gd name="T53" fmla="*/ 456050 h 293326"/>
              <a:gd name="T54" fmla="*/ 289650 w 266341"/>
              <a:gd name="T55" fmla="*/ 439268 h 293326"/>
              <a:gd name="T56" fmla="*/ 265772 w 266341"/>
              <a:gd name="T57" fmla="*/ 448858 h 293326"/>
              <a:gd name="T58" fmla="*/ 154745 w 266341"/>
              <a:gd name="T59" fmla="*/ 498011 h 293326"/>
              <a:gd name="T60" fmla="*/ 163097 w 266341"/>
              <a:gd name="T61" fmla="*/ 544764 h 293326"/>
              <a:gd name="T62" fmla="*/ 86693 w 266341"/>
              <a:gd name="T63" fmla="*/ 632282 h 293326"/>
              <a:gd name="T64" fmla="*/ 212046 w 266341"/>
              <a:gd name="T65" fmla="*/ 713803 h 293326"/>
              <a:gd name="T66" fmla="*/ 212046 w 266341"/>
              <a:gd name="T67" fmla="*/ 742579 h 293326"/>
              <a:gd name="T68" fmla="*/ 58054 w 266341"/>
              <a:gd name="T69" fmla="*/ 632282 h 293326"/>
              <a:gd name="T70" fmla="*/ 123701 w 266341"/>
              <a:gd name="T71" fmla="*/ 498011 h 293326"/>
              <a:gd name="T72" fmla="*/ 265772 w 266341"/>
              <a:gd name="T73" fmla="*/ 412891 h 293326"/>
              <a:gd name="T74" fmla="*/ 505732 w 266341"/>
              <a:gd name="T75" fmla="*/ 319377 h 293326"/>
              <a:gd name="T76" fmla="*/ 358119 w 266341"/>
              <a:gd name="T77" fmla="*/ 0 h 293326"/>
              <a:gd name="T78" fmla="*/ 591669 w 266341"/>
              <a:gd name="T79" fmla="*/ 124679 h 293326"/>
              <a:gd name="T80" fmla="*/ 687490 w 266341"/>
              <a:gd name="T81" fmla="*/ 231380 h 293326"/>
              <a:gd name="T82" fmla="*/ 591669 w 266341"/>
              <a:gd name="T83" fmla="*/ 153456 h 293326"/>
              <a:gd name="T84" fmla="*/ 522204 w 266341"/>
              <a:gd name="T85" fmla="*/ 177432 h 293326"/>
              <a:gd name="T86" fmla="*/ 358119 w 266341"/>
              <a:gd name="T87" fmla="*/ 28777 h 293326"/>
              <a:gd name="T88" fmla="*/ 203613 w 266341"/>
              <a:gd name="T89" fmla="*/ 215796 h 293326"/>
              <a:gd name="T90" fmla="*/ 185645 w 266341"/>
              <a:gd name="T91" fmla="*/ 232579 h 293326"/>
              <a:gd name="T92" fmla="*/ 97010 w 266341"/>
              <a:gd name="T93" fmla="*/ 472351 h 293326"/>
              <a:gd name="T94" fmla="*/ 89827 w 266341"/>
              <a:gd name="T95" fmla="*/ 499926 h 293326"/>
              <a:gd name="T96" fmla="*/ 0 w 266341"/>
              <a:gd name="T97" fmla="*/ 358463 h 293326"/>
              <a:gd name="T98" fmla="*/ 171274 w 266341"/>
              <a:gd name="T99" fmla="*/ 185822 h 2933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6341" h="293326">
                <a:moveTo>
                  <a:pt x="113281" y="145279"/>
                </a:moveTo>
                <a:lnTo>
                  <a:pt x="80147" y="229413"/>
                </a:lnTo>
                <a:lnTo>
                  <a:pt x="137051" y="215331"/>
                </a:lnTo>
                <a:cubicBezTo>
                  <a:pt x="137411" y="214969"/>
                  <a:pt x="137771" y="214969"/>
                  <a:pt x="138131" y="214969"/>
                </a:cubicBezTo>
                <a:cubicBezTo>
                  <a:pt x="138851" y="214969"/>
                  <a:pt x="139932" y="215331"/>
                  <a:pt x="141012" y="216053"/>
                </a:cubicBezTo>
                <a:cubicBezTo>
                  <a:pt x="142093" y="216775"/>
                  <a:pt x="142453" y="218219"/>
                  <a:pt x="142453" y="219303"/>
                </a:cubicBezTo>
                <a:lnTo>
                  <a:pt x="142813" y="266244"/>
                </a:lnTo>
                <a:lnTo>
                  <a:pt x="176307" y="182832"/>
                </a:lnTo>
                <a:lnTo>
                  <a:pt x="119403" y="196915"/>
                </a:lnTo>
                <a:cubicBezTo>
                  <a:pt x="118323" y="197276"/>
                  <a:pt x="116882" y="196915"/>
                  <a:pt x="115802" y="196554"/>
                </a:cubicBezTo>
                <a:cubicBezTo>
                  <a:pt x="114722" y="195471"/>
                  <a:pt x="114001" y="194026"/>
                  <a:pt x="114001" y="192943"/>
                </a:cubicBezTo>
                <a:lnTo>
                  <a:pt x="113281" y="145279"/>
                </a:lnTo>
                <a:close/>
                <a:moveTo>
                  <a:pt x="118323" y="118197"/>
                </a:moveTo>
                <a:cubicBezTo>
                  <a:pt x="120484" y="118558"/>
                  <a:pt x="121924" y="120364"/>
                  <a:pt x="121924" y="122530"/>
                </a:cubicBezTo>
                <a:lnTo>
                  <a:pt x="123005" y="186804"/>
                </a:lnTo>
                <a:lnTo>
                  <a:pt x="182790" y="172000"/>
                </a:lnTo>
                <a:cubicBezTo>
                  <a:pt x="184230" y="171639"/>
                  <a:pt x="186031" y="172000"/>
                  <a:pt x="187111" y="173444"/>
                </a:cubicBezTo>
                <a:cubicBezTo>
                  <a:pt x="188192" y="174888"/>
                  <a:pt x="188552" y="176333"/>
                  <a:pt x="187832" y="178138"/>
                </a:cubicBezTo>
                <a:lnTo>
                  <a:pt x="142453" y="290798"/>
                </a:lnTo>
                <a:cubicBezTo>
                  <a:pt x="142093" y="292243"/>
                  <a:pt x="140292" y="293326"/>
                  <a:pt x="138491" y="293326"/>
                </a:cubicBezTo>
                <a:cubicBezTo>
                  <a:pt x="138131" y="293326"/>
                  <a:pt x="137771" y="293326"/>
                  <a:pt x="137411" y="293326"/>
                </a:cubicBezTo>
                <a:cubicBezTo>
                  <a:pt x="135250" y="292965"/>
                  <a:pt x="133809" y="291160"/>
                  <a:pt x="133809" y="288993"/>
                </a:cubicBezTo>
                <a:lnTo>
                  <a:pt x="133809" y="225080"/>
                </a:lnTo>
                <a:lnTo>
                  <a:pt x="73664" y="240246"/>
                </a:lnTo>
                <a:cubicBezTo>
                  <a:pt x="72224" y="240607"/>
                  <a:pt x="70423" y="239885"/>
                  <a:pt x="69343" y="238801"/>
                </a:cubicBezTo>
                <a:cubicBezTo>
                  <a:pt x="68262" y="237357"/>
                  <a:pt x="68262" y="235913"/>
                  <a:pt x="68622" y="234468"/>
                </a:cubicBezTo>
                <a:lnTo>
                  <a:pt x="113641" y="120725"/>
                </a:lnTo>
                <a:cubicBezTo>
                  <a:pt x="114361" y="118919"/>
                  <a:pt x="116162" y="117475"/>
                  <a:pt x="118323" y="118197"/>
                </a:cubicBezTo>
                <a:close/>
                <a:moveTo>
                  <a:pt x="188768" y="82045"/>
                </a:moveTo>
                <a:cubicBezTo>
                  <a:pt x="175481" y="82045"/>
                  <a:pt x="163988" y="90343"/>
                  <a:pt x="159320" y="101888"/>
                </a:cubicBezTo>
                <a:cubicBezTo>
                  <a:pt x="168657" y="110547"/>
                  <a:pt x="174762" y="123536"/>
                  <a:pt x="174762" y="137247"/>
                </a:cubicBezTo>
                <a:cubicBezTo>
                  <a:pt x="174762" y="138329"/>
                  <a:pt x="174762" y="139411"/>
                  <a:pt x="174762" y="140133"/>
                </a:cubicBezTo>
                <a:cubicBezTo>
                  <a:pt x="197029" y="139050"/>
                  <a:pt x="216063" y="155647"/>
                  <a:pt x="218217" y="177655"/>
                </a:cubicBezTo>
                <a:lnTo>
                  <a:pt x="231146" y="177655"/>
                </a:lnTo>
                <a:cubicBezTo>
                  <a:pt x="245871" y="177655"/>
                  <a:pt x="257722" y="165749"/>
                  <a:pt x="257722" y="150957"/>
                </a:cubicBezTo>
                <a:cubicBezTo>
                  <a:pt x="257722" y="134721"/>
                  <a:pt x="242638" y="121372"/>
                  <a:pt x="225759" y="124980"/>
                </a:cubicBezTo>
                <a:cubicBezTo>
                  <a:pt x="224323" y="125340"/>
                  <a:pt x="222886" y="124980"/>
                  <a:pt x="221809" y="123897"/>
                </a:cubicBezTo>
                <a:cubicBezTo>
                  <a:pt x="220731" y="122815"/>
                  <a:pt x="220372" y="121372"/>
                  <a:pt x="220372" y="119928"/>
                </a:cubicBezTo>
                <a:cubicBezTo>
                  <a:pt x="221090" y="117764"/>
                  <a:pt x="221090" y="115959"/>
                  <a:pt x="221090" y="114155"/>
                </a:cubicBezTo>
                <a:cubicBezTo>
                  <a:pt x="221090" y="96116"/>
                  <a:pt x="206725" y="82045"/>
                  <a:pt x="188768" y="82045"/>
                </a:cubicBezTo>
                <a:close/>
                <a:moveTo>
                  <a:pt x="188768" y="73025"/>
                </a:moveTo>
                <a:cubicBezTo>
                  <a:pt x="211753" y="73025"/>
                  <a:pt x="230069" y="91425"/>
                  <a:pt x="230069" y="114155"/>
                </a:cubicBezTo>
                <a:cubicBezTo>
                  <a:pt x="230069" y="114516"/>
                  <a:pt x="230069" y="115238"/>
                  <a:pt x="230069" y="115599"/>
                </a:cubicBezTo>
                <a:cubicBezTo>
                  <a:pt x="249821" y="114877"/>
                  <a:pt x="266341" y="131113"/>
                  <a:pt x="266341" y="150957"/>
                </a:cubicBezTo>
                <a:cubicBezTo>
                  <a:pt x="266341" y="170800"/>
                  <a:pt x="250539" y="186675"/>
                  <a:pt x="231146" y="186675"/>
                </a:cubicBezTo>
                <a:lnTo>
                  <a:pt x="218217" y="186675"/>
                </a:lnTo>
                <a:cubicBezTo>
                  <a:pt x="216063" y="204715"/>
                  <a:pt x="203134" y="219508"/>
                  <a:pt x="185177" y="223116"/>
                </a:cubicBezTo>
                <a:cubicBezTo>
                  <a:pt x="182663" y="223476"/>
                  <a:pt x="180508" y="221672"/>
                  <a:pt x="179790" y="219508"/>
                </a:cubicBezTo>
                <a:cubicBezTo>
                  <a:pt x="179431" y="216982"/>
                  <a:pt x="181227" y="214817"/>
                  <a:pt x="183381" y="214096"/>
                </a:cubicBezTo>
                <a:cubicBezTo>
                  <a:pt x="198824" y="211209"/>
                  <a:pt x="209598" y="197499"/>
                  <a:pt x="209598" y="181985"/>
                </a:cubicBezTo>
                <a:cubicBezTo>
                  <a:pt x="209598" y="161781"/>
                  <a:pt x="191282" y="145545"/>
                  <a:pt x="170453" y="149874"/>
                </a:cubicBezTo>
                <a:cubicBezTo>
                  <a:pt x="169016" y="150235"/>
                  <a:pt x="167580" y="149874"/>
                  <a:pt x="166502" y="148792"/>
                </a:cubicBezTo>
                <a:cubicBezTo>
                  <a:pt x="165425" y="147710"/>
                  <a:pt x="165066" y="146266"/>
                  <a:pt x="165066" y="144823"/>
                </a:cubicBezTo>
                <a:cubicBezTo>
                  <a:pt x="165784" y="142298"/>
                  <a:pt x="165784" y="139772"/>
                  <a:pt x="165784" y="137247"/>
                </a:cubicBezTo>
                <a:cubicBezTo>
                  <a:pt x="165784" y="115599"/>
                  <a:pt x="148186" y="97920"/>
                  <a:pt x="126279" y="97920"/>
                </a:cubicBezTo>
                <a:cubicBezTo>
                  <a:pt x="106527" y="97920"/>
                  <a:pt x="89648" y="112712"/>
                  <a:pt x="87134" y="132195"/>
                </a:cubicBezTo>
                <a:cubicBezTo>
                  <a:pt x="87134" y="133999"/>
                  <a:pt x="86057" y="135443"/>
                  <a:pt x="84261" y="135803"/>
                </a:cubicBezTo>
                <a:cubicBezTo>
                  <a:pt x="82824" y="136525"/>
                  <a:pt x="81029" y="136164"/>
                  <a:pt x="79951" y="135082"/>
                </a:cubicBezTo>
                <a:cubicBezTo>
                  <a:pt x="76001" y="131835"/>
                  <a:pt x="71332" y="129670"/>
                  <a:pt x="66304" y="129670"/>
                </a:cubicBezTo>
                <a:cubicBezTo>
                  <a:pt x="55171" y="129670"/>
                  <a:pt x="46551" y="139050"/>
                  <a:pt x="46551" y="149874"/>
                </a:cubicBezTo>
                <a:cubicBezTo>
                  <a:pt x="46551" y="153482"/>
                  <a:pt x="47270" y="156729"/>
                  <a:pt x="49065" y="159616"/>
                </a:cubicBezTo>
                <a:cubicBezTo>
                  <a:pt x="49784" y="161059"/>
                  <a:pt x="49784" y="162502"/>
                  <a:pt x="49065" y="163945"/>
                </a:cubicBezTo>
                <a:cubicBezTo>
                  <a:pt x="48706" y="165028"/>
                  <a:pt x="47270" y="166110"/>
                  <a:pt x="45833" y="166110"/>
                </a:cubicBezTo>
                <a:cubicBezTo>
                  <a:pt x="34341" y="168636"/>
                  <a:pt x="26081" y="178738"/>
                  <a:pt x="26081" y="190283"/>
                </a:cubicBezTo>
                <a:cubicBezTo>
                  <a:pt x="26081" y="203633"/>
                  <a:pt x="37214" y="214817"/>
                  <a:pt x="50502" y="214817"/>
                </a:cubicBezTo>
                <a:lnTo>
                  <a:pt x="63790" y="214817"/>
                </a:lnTo>
                <a:cubicBezTo>
                  <a:pt x="66663" y="214817"/>
                  <a:pt x="68459" y="216982"/>
                  <a:pt x="68459" y="219147"/>
                </a:cubicBezTo>
                <a:cubicBezTo>
                  <a:pt x="68459" y="221672"/>
                  <a:pt x="66663" y="223476"/>
                  <a:pt x="63790" y="223476"/>
                </a:cubicBezTo>
                <a:lnTo>
                  <a:pt x="50502" y="223476"/>
                </a:lnTo>
                <a:cubicBezTo>
                  <a:pt x="32545" y="223476"/>
                  <a:pt x="17462" y="208684"/>
                  <a:pt x="17462" y="190283"/>
                </a:cubicBezTo>
                <a:cubicBezTo>
                  <a:pt x="17462" y="176212"/>
                  <a:pt x="26081" y="163945"/>
                  <a:pt x="39010" y="158894"/>
                </a:cubicBezTo>
                <a:cubicBezTo>
                  <a:pt x="37932" y="156008"/>
                  <a:pt x="37214" y="153121"/>
                  <a:pt x="37214" y="149874"/>
                </a:cubicBezTo>
                <a:cubicBezTo>
                  <a:pt x="37214" y="133999"/>
                  <a:pt x="50502" y="121011"/>
                  <a:pt x="66304" y="121011"/>
                </a:cubicBezTo>
                <a:cubicBezTo>
                  <a:pt x="70973" y="121011"/>
                  <a:pt x="75642" y="122093"/>
                  <a:pt x="79951" y="124258"/>
                </a:cubicBezTo>
                <a:cubicBezTo>
                  <a:pt x="85338" y="103692"/>
                  <a:pt x="104372" y="89261"/>
                  <a:pt x="126279" y="89261"/>
                </a:cubicBezTo>
                <a:cubicBezTo>
                  <a:pt x="135976" y="89261"/>
                  <a:pt x="144595" y="91786"/>
                  <a:pt x="152137" y="96116"/>
                </a:cubicBezTo>
                <a:cubicBezTo>
                  <a:pt x="158601" y="82766"/>
                  <a:pt x="172608" y="73025"/>
                  <a:pt x="188768" y="73025"/>
                </a:cubicBezTo>
                <a:close/>
                <a:moveTo>
                  <a:pt x="107731" y="0"/>
                </a:moveTo>
                <a:cubicBezTo>
                  <a:pt x="133312" y="0"/>
                  <a:pt x="155290" y="17679"/>
                  <a:pt x="161416" y="41491"/>
                </a:cubicBezTo>
                <a:cubicBezTo>
                  <a:pt x="166820" y="38966"/>
                  <a:pt x="172225" y="37522"/>
                  <a:pt x="177989" y="37522"/>
                </a:cubicBezTo>
                <a:cubicBezTo>
                  <a:pt x="193843" y="37522"/>
                  <a:pt x="207534" y="48707"/>
                  <a:pt x="210417" y="64582"/>
                </a:cubicBezTo>
                <a:cubicBezTo>
                  <a:pt x="210777" y="66747"/>
                  <a:pt x="208975" y="69272"/>
                  <a:pt x="206814" y="69633"/>
                </a:cubicBezTo>
                <a:cubicBezTo>
                  <a:pt x="204292" y="69994"/>
                  <a:pt x="202130" y="68551"/>
                  <a:pt x="201409" y="66025"/>
                </a:cubicBezTo>
                <a:cubicBezTo>
                  <a:pt x="199608" y="54480"/>
                  <a:pt x="189519" y="46182"/>
                  <a:pt x="177989" y="46182"/>
                </a:cubicBezTo>
                <a:cubicBezTo>
                  <a:pt x="171864" y="46182"/>
                  <a:pt x="166099" y="48707"/>
                  <a:pt x="161416" y="52676"/>
                </a:cubicBezTo>
                <a:cubicBezTo>
                  <a:pt x="160335" y="53758"/>
                  <a:pt x="158533" y="54119"/>
                  <a:pt x="157092" y="53397"/>
                </a:cubicBezTo>
                <a:cubicBezTo>
                  <a:pt x="155290" y="53037"/>
                  <a:pt x="154210" y="51593"/>
                  <a:pt x="154210" y="49789"/>
                </a:cubicBezTo>
                <a:cubicBezTo>
                  <a:pt x="151327" y="26699"/>
                  <a:pt x="131150" y="8659"/>
                  <a:pt x="107731" y="8659"/>
                </a:cubicBezTo>
                <a:cubicBezTo>
                  <a:pt x="81429" y="8659"/>
                  <a:pt x="60530" y="29946"/>
                  <a:pt x="60530" y="55923"/>
                </a:cubicBezTo>
                <a:cubicBezTo>
                  <a:pt x="60530" y="58809"/>
                  <a:pt x="60530" y="61696"/>
                  <a:pt x="61251" y="64943"/>
                </a:cubicBezTo>
                <a:cubicBezTo>
                  <a:pt x="61611" y="66386"/>
                  <a:pt x="61251" y="67829"/>
                  <a:pt x="59810" y="68912"/>
                </a:cubicBezTo>
                <a:cubicBezTo>
                  <a:pt x="59089" y="69994"/>
                  <a:pt x="57648" y="70355"/>
                  <a:pt x="55847" y="69994"/>
                </a:cubicBezTo>
                <a:cubicBezTo>
                  <a:pt x="30625" y="64582"/>
                  <a:pt x="9007" y="84065"/>
                  <a:pt x="9007" y="107877"/>
                </a:cubicBezTo>
                <a:cubicBezTo>
                  <a:pt x="9007" y="121949"/>
                  <a:pt x="16574" y="135298"/>
                  <a:pt x="29184" y="142153"/>
                </a:cubicBezTo>
                <a:cubicBezTo>
                  <a:pt x="31346" y="143235"/>
                  <a:pt x="32067" y="146122"/>
                  <a:pt x="30625" y="147926"/>
                </a:cubicBezTo>
                <a:cubicBezTo>
                  <a:pt x="30265" y="149730"/>
                  <a:pt x="28464" y="150451"/>
                  <a:pt x="27022" y="150451"/>
                </a:cubicBezTo>
                <a:cubicBezTo>
                  <a:pt x="26302" y="150451"/>
                  <a:pt x="25581" y="150091"/>
                  <a:pt x="24861" y="149730"/>
                </a:cubicBezTo>
                <a:cubicBezTo>
                  <a:pt x="9368" y="141431"/>
                  <a:pt x="0" y="125196"/>
                  <a:pt x="0" y="107877"/>
                </a:cubicBezTo>
                <a:cubicBezTo>
                  <a:pt x="0" y="80457"/>
                  <a:pt x="23419" y="58088"/>
                  <a:pt x="51883" y="60253"/>
                </a:cubicBezTo>
                <a:cubicBezTo>
                  <a:pt x="51523" y="58809"/>
                  <a:pt x="51523" y="57727"/>
                  <a:pt x="51523" y="55923"/>
                </a:cubicBezTo>
                <a:cubicBezTo>
                  <a:pt x="51523" y="25255"/>
                  <a:pt x="76745" y="0"/>
                  <a:pt x="107731"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8" name="Freeform 982">
            <a:extLst>
              <a:ext uri="{FF2B5EF4-FFF2-40B4-BE49-F238E27FC236}">
                <a16:creationId xmlns:a16="http://schemas.microsoft.com/office/drawing/2014/main" id="{24B0ED0E-2522-FE47-B396-131855E09635}"/>
              </a:ext>
            </a:extLst>
          </p:cNvPr>
          <p:cNvSpPr>
            <a:spLocks noChangeAspect="1" noChangeArrowheads="1"/>
          </p:cNvSpPr>
          <p:nvPr/>
        </p:nvSpPr>
        <p:spPr bwMode="auto">
          <a:xfrm>
            <a:off x="1117236" y="4926967"/>
            <a:ext cx="1133282" cy="1133282"/>
          </a:xfrm>
          <a:custGeom>
            <a:avLst/>
            <a:gdLst>
              <a:gd name="T0" fmla="*/ 788803 w 288565"/>
              <a:gd name="T1" fmla="*/ 661238 h 288564"/>
              <a:gd name="T2" fmla="*/ 850033 w 288565"/>
              <a:gd name="T3" fmla="*/ 661238 h 288564"/>
              <a:gd name="T4" fmla="*/ 819423 w 288565"/>
              <a:gd name="T5" fmla="*/ 601183 h 288564"/>
              <a:gd name="T6" fmla="*/ 819423 w 288565"/>
              <a:gd name="T7" fmla="*/ 721297 h 288564"/>
              <a:gd name="T8" fmla="*/ 819423 w 288565"/>
              <a:gd name="T9" fmla="*/ 601183 h 288564"/>
              <a:gd name="T10" fmla="*/ 629701 w 288565"/>
              <a:gd name="T11" fmla="*/ 502431 h 288564"/>
              <a:gd name="T12" fmla="*/ 692721 w 288565"/>
              <a:gd name="T13" fmla="*/ 502431 h 288564"/>
              <a:gd name="T14" fmla="*/ 858292 w 288565"/>
              <a:gd name="T15" fmla="*/ 450157 h 288564"/>
              <a:gd name="T16" fmla="*/ 878717 w 288565"/>
              <a:gd name="T17" fmla="*/ 470492 h 288564"/>
              <a:gd name="T18" fmla="*/ 615582 w 288565"/>
              <a:gd name="T19" fmla="*/ 726549 h 288564"/>
              <a:gd name="T20" fmla="*/ 604768 w 288565"/>
              <a:gd name="T21" fmla="*/ 701419 h 288564"/>
              <a:gd name="T22" fmla="*/ 660616 w 288565"/>
              <a:gd name="T23" fmla="*/ 442975 h 288564"/>
              <a:gd name="T24" fmla="*/ 660616 w 288565"/>
              <a:gd name="T25" fmla="*/ 563078 h 288564"/>
              <a:gd name="T26" fmla="*/ 660616 w 288565"/>
              <a:gd name="T27" fmla="*/ 442975 h 288564"/>
              <a:gd name="T28" fmla="*/ 552187 w 288565"/>
              <a:gd name="T29" fmla="*/ 842353 h 288564"/>
              <a:gd name="T30" fmla="*/ 677685 w 288565"/>
              <a:gd name="T31" fmla="*/ 775254 h 288564"/>
              <a:gd name="T32" fmla="*/ 928680 w 288565"/>
              <a:gd name="T33" fmla="*/ 397812 h 288564"/>
              <a:gd name="T34" fmla="*/ 29875 w 288565"/>
              <a:gd name="T35" fmla="*/ 243242 h 288564"/>
              <a:gd name="T36" fmla="*/ 460156 w 288565"/>
              <a:gd name="T37" fmla="*/ 775254 h 288564"/>
              <a:gd name="T38" fmla="*/ 460156 w 288565"/>
              <a:gd name="T39" fmla="*/ 804011 h 288564"/>
              <a:gd name="T40" fmla="*/ 29875 w 288565"/>
              <a:gd name="T41" fmla="*/ 886688 h 288564"/>
              <a:gd name="T42" fmla="*/ 692027 w 288565"/>
              <a:gd name="T43" fmla="*/ 929823 h 288564"/>
              <a:gd name="T44" fmla="*/ 736252 w 288565"/>
              <a:gd name="T45" fmla="*/ 804011 h 288564"/>
              <a:gd name="T46" fmla="*/ 543820 w 288565"/>
              <a:gd name="T47" fmla="*/ 879497 h 288564"/>
              <a:gd name="T48" fmla="*/ 529476 w 288565"/>
              <a:gd name="T49" fmla="*/ 879497 h 288564"/>
              <a:gd name="T50" fmla="*/ 522305 w 288565"/>
              <a:gd name="T51" fmla="*/ 382233 h 288564"/>
              <a:gd name="T52" fmla="*/ 736252 w 288565"/>
              <a:gd name="T53" fmla="*/ 369055 h 288564"/>
              <a:gd name="T54" fmla="*/ 592822 w 288565"/>
              <a:gd name="T55" fmla="*/ 243242 h 288564"/>
              <a:gd name="T56" fmla="*/ 578484 w 288565"/>
              <a:gd name="T57" fmla="*/ 319925 h 288564"/>
              <a:gd name="T58" fmla="*/ 562942 w 288565"/>
              <a:gd name="T59" fmla="*/ 243242 h 288564"/>
              <a:gd name="T60" fmla="*/ 205574 w 288565"/>
              <a:gd name="T61" fmla="*/ 305550 h 288564"/>
              <a:gd name="T62" fmla="*/ 178083 w 288565"/>
              <a:gd name="T63" fmla="*/ 305550 h 288564"/>
              <a:gd name="T64" fmla="*/ 29875 w 288565"/>
              <a:gd name="T65" fmla="*/ 243242 h 288564"/>
              <a:gd name="T66" fmla="*/ 205574 w 288565"/>
              <a:gd name="T67" fmla="*/ 207290 h 288564"/>
              <a:gd name="T68" fmla="*/ 562942 w 288565"/>
              <a:gd name="T69" fmla="*/ 213285 h 288564"/>
              <a:gd name="T70" fmla="*/ 384859 w 288565"/>
              <a:gd name="T71" fmla="*/ 28760 h 288564"/>
              <a:gd name="T72" fmla="*/ 592822 w 288565"/>
              <a:gd name="T73" fmla="*/ 207290 h 288564"/>
              <a:gd name="T74" fmla="*/ 749396 w 288565"/>
              <a:gd name="T75" fmla="*/ 213285 h 288564"/>
              <a:gd name="T76" fmla="*/ 764936 w 288565"/>
              <a:gd name="T77" fmla="*/ 369055 h 288564"/>
              <a:gd name="T78" fmla="*/ 958555 w 288565"/>
              <a:gd name="T79" fmla="*/ 382233 h 288564"/>
              <a:gd name="T80" fmla="*/ 943019 w 288565"/>
              <a:gd name="T81" fmla="*/ 804011 h 288564"/>
              <a:gd name="T82" fmla="*/ 764936 w 288565"/>
              <a:gd name="T83" fmla="*/ 886688 h 288564"/>
              <a:gd name="T84" fmla="*/ 74105 w 288565"/>
              <a:gd name="T85" fmla="*/ 958578 h 288564"/>
              <a:gd name="T86" fmla="*/ 0 w 288565"/>
              <a:gd name="T87" fmla="*/ 227664 h 288564"/>
              <a:gd name="T88" fmla="*/ 178083 w 288565"/>
              <a:gd name="T89" fmla="*/ 213285 h 288564"/>
              <a:gd name="T90" fmla="*/ 384859 w 288565"/>
              <a:gd name="T91" fmla="*/ 0 h 2885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8565" h="288564">
                <a:moveTo>
                  <a:pt x="246679" y="189838"/>
                </a:moveTo>
                <a:cubicBezTo>
                  <a:pt x="241362" y="189838"/>
                  <a:pt x="237462" y="193737"/>
                  <a:pt x="237462" y="199054"/>
                </a:cubicBezTo>
                <a:cubicBezTo>
                  <a:pt x="237462" y="204017"/>
                  <a:pt x="241362" y="208271"/>
                  <a:pt x="246679" y="208271"/>
                </a:cubicBezTo>
                <a:cubicBezTo>
                  <a:pt x="251996" y="208271"/>
                  <a:pt x="255895" y="204017"/>
                  <a:pt x="255895" y="199054"/>
                </a:cubicBezTo>
                <a:cubicBezTo>
                  <a:pt x="255895" y="193737"/>
                  <a:pt x="251996" y="189838"/>
                  <a:pt x="246679" y="189838"/>
                </a:cubicBezTo>
                <a:close/>
                <a:moveTo>
                  <a:pt x="246679" y="180975"/>
                </a:moveTo>
                <a:cubicBezTo>
                  <a:pt x="256250" y="180975"/>
                  <a:pt x="264758" y="188774"/>
                  <a:pt x="264758" y="199054"/>
                </a:cubicBezTo>
                <a:cubicBezTo>
                  <a:pt x="264758" y="208980"/>
                  <a:pt x="256250" y="217134"/>
                  <a:pt x="246679" y="217134"/>
                </a:cubicBezTo>
                <a:cubicBezTo>
                  <a:pt x="236753" y="217134"/>
                  <a:pt x="228600" y="208980"/>
                  <a:pt x="228600" y="199054"/>
                </a:cubicBezTo>
                <a:cubicBezTo>
                  <a:pt x="228600" y="188774"/>
                  <a:pt x="236753" y="180975"/>
                  <a:pt x="246679" y="180975"/>
                </a:cubicBezTo>
                <a:close/>
                <a:moveTo>
                  <a:pt x="198873" y="141941"/>
                </a:moveTo>
                <a:cubicBezTo>
                  <a:pt x="193504" y="141941"/>
                  <a:pt x="189566" y="145879"/>
                  <a:pt x="189566" y="151249"/>
                </a:cubicBezTo>
                <a:cubicBezTo>
                  <a:pt x="189566" y="156618"/>
                  <a:pt x="193504" y="160914"/>
                  <a:pt x="198873" y="160914"/>
                </a:cubicBezTo>
                <a:cubicBezTo>
                  <a:pt x="203885" y="160914"/>
                  <a:pt x="208538" y="156618"/>
                  <a:pt x="208538" y="151249"/>
                </a:cubicBezTo>
                <a:cubicBezTo>
                  <a:pt x="208538" y="145879"/>
                  <a:pt x="203885" y="141941"/>
                  <a:pt x="198873" y="141941"/>
                </a:cubicBezTo>
                <a:close/>
                <a:moveTo>
                  <a:pt x="258381" y="135511"/>
                </a:moveTo>
                <a:cubicBezTo>
                  <a:pt x="260189" y="133350"/>
                  <a:pt x="262721" y="133350"/>
                  <a:pt x="264530" y="135511"/>
                </a:cubicBezTo>
                <a:cubicBezTo>
                  <a:pt x="266338" y="136952"/>
                  <a:pt x="266338" y="139833"/>
                  <a:pt x="264530" y="141634"/>
                </a:cubicBezTo>
                <a:lnTo>
                  <a:pt x="188571" y="217274"/>
                </a:lnTo>
                <a:cubicBezTo>
                  <a:pt x="187486" y="217995"/>
                  <a:pt x="186762" y="218715"/>
                  <a:pt x="185316" y="218715"/>
                </a:cubicBezTo>
                <a:cubicBezTo>
                  <a:pt x="184230" y="218715"/>
                  <a:pt x="183507" y="217995"/>
                  <a:pt x="182060" y="217274"/>
                </a:cubicBezTo>
                <a:cubicBezTo>
                  <a:pt x="180975" y="215473"/>
                  <a:pt x="180975" y="212952"/>
                  <a:pt x="182060" y="211151"/>
                </a:cubicBezTo>
                <a:lnTo>
                  <a:pt x="258381" y="135511"/>
                </a:lnTo>
                <a:close/>
                <a:moveTo>
                  <a:pt x="198873" y="133350"/>
                </a:moveTo>
                <a:cubicBezTo>
                  <a:pt x="208896" y="133350"/>
                  <a:pt x="217129" y="141583"/>
                  <a:pt x="217129" y="151249"/>
                </a:cubicBezTo>
                <a:cubicBezTo>
                  <a:pt x="217129" y="161272"/>
                  <a:pt x="208896" y="169505"/>
                  <a:pt x="198873" y="169505"/>
                </a:cubicBezTo>
                <a:cubicBezTo>
                  <a:pt x="189208" y="169505"/>
                  <a:pt x="180975" y="161272"/>
                  <a:pt x="180975" y="151249"/>
                </a:cubicBezTo>
                <a:cubicBezTo>
                  <a:pt x="180975" y="141583"/>
                  <a:pt x="189208" y="133350"/>
                  <a:pt x="198873" y="133350"/>
                </a:cubicBezTo>
                <a:close/>
                <a:moveTo>
                  <a:pt x="166231" y="119754"/>
                </a:moveTo>
                <a:lnTo>
                  <a:pt x="166231" y="253576"/>
                </a:lnTo>
                <a:lnTo>
                  <a:pt x="201852" y="233737"/>
                </a:lnTo>
                <a:cubicBezTo>
                  <a:pt x="202571" y="233377"/>
                  <a:pt x="203291" y="233377"/>
                  <a:pt x="204011" y="233377"/>
                </a:cubicBezTo>
                <a:lnTo>
                  <a:pt x="279570" y="233377"/>
                </a:lnTo>
                <a:lnTo>
                  <a:pt x="279570" y="119754"/>
                </a:lnTo>
                <a:lnTo>
                  <a:pt x="166231" y="119754"/>
                </a:lnTo>
                <a:close/>
                <a:moveTo>
                  <a:pt x="8995" y="73223"/>
                </a:moveTo>
                <a:lnTo>
                  <a:pt x="8995" y="233377"/>
                </a:lnTo>
                <a:lnTo>
                  <a:pt x="138526" y="233377"/>
                </a:lnTo>
                <a:cubicBezTo>
                  <a:pt x="140684" y="233377"/>
                  <a:pt x="143203" y="235180"/>
                  <a:pt x="143203" y="237705"/>
                </a:cubicBezTo>
                <a:cubicBezTo>
                  <a:pt x="143203" y="239869"/>
                  <a:pt x="140684" y="242033"/>
                  <a:pt x="138526" y="242033"/>
                </a:cubicBezTo>
                <a:lnTo>
                  <a:pt x="8995" y="242033"/>
                </a:lnTo>
                <a:lnTo>
                  <a:pt x="8995" y="266922"/>
                </a:lnTo>
                <a:cubicBezTo>
                  <a:pt x="8995" y="274497"/>
                  <a:pt x="14752" y="279908"/>
                  <a:pt x="22308" y="279908"/>
                </a:cubicBezTo>
                <a:lnTo>
                  <a:pt x="208328" y="279908"/>
                </a:lnTo>
                <a:cubicBezTo>
                  <a:pt x="215524" y="279908"/>
                  <a:pt x="221641" y="274497"/>
                  <a:pt x="221641" y="266922"/>
                </a:cubicBezTo>
                <a:lnTo>
                  <a:pt x="221641" y="242033"/>
                </a:lnTo>
                <a:lnTo>
                  <a:pt x="205450" y="242033"/>
                </a:lnTo>
                <a:lnTo>
                  <a:pt x="163712" y="264758"/>
                </a:lnTo>
                <a:cubicBezTo>
                  <a:pt x="163352" y="264758"/>
                  <a:pt x="162633" y="265479"/>
                  <a:pt x="161913" y="265479"/>
                </a:cubicBezTo>
                <a:cubicBezTo>
                  <a:pt x="160834" y="265479"/>
                  <a:pt x="160114" y="264758"/>
                  <a:pt x="159394" y="264758"/>
                </a:cubicBezTo>
                <a:cubicBezTo>
                  <a:pt x="158315" y="263676"/>
                  <a:pt x="157236" y="262594"/>
                  <a:pt x="157236" y="260790"/>
                </a:cubicBezTo>
                <a:lnTo>
                  <a:pt x="157236" y="115065"/>
                </a:lnTo>
                <a:cubicBezTo>
                  <a:pt x="157236" y="112540"/>
                  <a:pt x="159394" y="111097"/>
                  <a:pt x="161913" y="111097"/>
                </a:cubicBezTo>
                <a:lnTo>
                  <a:pt x="221641" y="111097"/>
                </a:lnTo>
                <a:lnTo>
                  <a:pt x="221641" y="73223"/>
                </a:lnTo>
                <a:lnTo>
                  <a:pt x="178464" y="73223"/>
                </a:lnTo>
                <a:lnTo>
                  <a:pt x="178464" y="91980"/>
                </a:lnTo>
                <a:cubicBezTo>
                  <a:pt x="178464" y="94144"/>
                  <a:pt x="177025" y="96308"/>
                  <a:pt x="174147" y="96308"/>
                </a:cubicBezTo>
                <a:cubicBezTo>
                  <a:pt x="171628" y="96308"/>
                  <a:pt x="169469" y="94144"/>
                  <a:pt x="169469" y="91980"/>
                </a:cubicBezTo>
                <a:lnTo>
                  <a:pt x="169469" y="73223"/>
                </a:lnTo>
                <a:lnTo>
                  <a:pt x="61887" y="73223"/>
                </a:lnTo>
                <a:lnTo>
                  <a:pt x="61887" y="91980"/>
                </a:lnTo>
                <a:cubicBezTo>
                  <a:pt x="61887" y="94144"/>
                  <a:pt x="60448" y="96308"/>
                  <a:pt x="57929" y="96308"/>
                </a:cubicBezTo>
                <a:cubicBezTo>
                  <a:pt x="55410" y="96308"/>
                  <a:pt x="53611" y="94144"/>
                  <a:pt x="53611" y="91980"/>
                </a:cubicBezTo>
                <a:lnTo>
                  <a:pt x="53611" y="73223"/>
                </a:lnTo>
                <a:lnTo>
                  <a:pt x="8995" y="73223"/>
                </a:lnTo>
                <a:close/>
                <a:moveTo>
                  <a:pt x="115858" y="8657"/>
                </a:moveTo>
                <a:cubicBezTo>
                  <a:pt x="86354" y="8657"/>
                  <a:pt x="61887" y="33185"/>
                  <a:pt x="61887" y="62402"/>
                </a:cubicBezTo>
                <a:lnTo>
                  <a:pt x="61887" y="64205"/>
                </a:lnTo>
                <a:lnTo>
                  <a:pt x="169469" y="64205"/>
                </a:lnTo>
                <a:lnTo>
                  <a:pt x="169469" y="62402"/>
                </a:lnTo>
                <a:cubicBezTo>
                  <a:pt x="169469" y="33185"/>
                  <a:pt x="145362" y="8657"/>
                  <a:pt x="115858" y="8657"/>
                </a:cubicBezTo>
                <a:close/>
                <a:moveTo>
                  <a:pt x="115858" y="0"/>
                </a:moveTo>
                <a:cubicBezTo>
                  <a:pt x="150399" y="0"/>
                  <a:pt x="178464" y="28135"/>
                  <a:pt x="178464" y="62402"/>
                </a:cubicBezTo>
                <a:lnTo>
                  <a:pt x="178464" y="64205"/>
                </a:lnTo>
                <a:lnTo>
                  <a:pt x="225599" y="64205"/>
                </a:lnTo>
                <a:cubicBezTo>
                  <a:pt x="228118" y="64205"/>
                  <a:pt x="230277" y="66009"/>
                  <a:pt x="230277" y="68534"/>
                </a:cubicBezTo>
                <a:lnTo>
                  <a:pt x="230277" y="111097"/>
                </a:lnTo>
                <a:lnTo>
                  <a:pt x="283888" y="111097"/>
                </a:lnTo>
                <a:cubicBezTo>
                  <a:pt x="286406" y="111097"/>
                  <a:pt x="288565" y="112540"/>
                  <a:pt x="288565" y="115065"/>
                </a:cubicBezTo>
                <a:lnTo>
                  <a:pt x="288565" y="237705"/>
                </a:lnTo>
                <a:cubicBezTo>
                  <a:pt x="288565" y="239869"/>
                  <a:pt x="286406" y="242033"/>
                  <a:pt x="283888" y="242033"/>
                </a:cubicBezTo>
                <a:lnTo>
                  <a:pt x="230277" y="242033"/>
                </a:lnTo>
                <a:lnTo>
                  <a:pt x="230277" y="266922"/>
                </a:lnTo>
                <a:cubicBezTo>
                  <a:pt x="230277" y="278825"/>
                  <a:pt x="220562" y="288564"/>
                  <a:pt x="208328" y="288564"/>
                </a:cubicBezTo>
                <a:lnTo>
                  <a:pt x="22308" y="288564"/>
                </a:lnTo>
                <a:cubicBezTo>
                  <a:pt x="10075" y="288564"/>
                  <a:pt x="0" y="278825"/>
                  <a:pt x="0" y="266922"/>
                </a:cubicBezTo>
                <a:lnTo>
                  <a:pt x="0" y="68534"/>
                </a:lnTo>
                <a:cubicBezTo>
                  <a:pt x="0" y="66009"/>
                  <a:pt x="2519" y="64205"/>
                  <a:pt x="4677" y="64205"/>
                </a:cubicBezTo>
                <a:lnTo>
                  <a:pt x="53611" y="64205"/>
                </a:lnTo>
                <a:lnTo>
                  <a:pt x="53611" y="62402"/>
                </a:lnTo>
                <a:cubicBezTo>
                  <a:pt x="53611" y="28135"/>
                  <a:pt x="81676" y="0"/>
                  <a:pt x="115858"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9" name="TextBox 8">
            <a:extLst>
              <a:ext uri="{FF2B5EF4-FFF2-40B4-BE49-F238E27FC236}">
                <a16:creationId xmlns:a16="http://schemas.microsoft.com/office/drawing/2014/main" id="{C436A1BB-B08B-DB48-8F84-D68BCAF5D008}"/>
              </a:ext>
            </a:extLst>
          </p:cNvPr>
          <p:cNvSpPr txBox="1"/>
          <p:nvPr/>
        </p:nvSpPr>
        <p:spPr>
          <a:xfrm>
            <a:off x="1205221" y="2881296"/>
            <a:ext cx="957313" cy="830997"/>
          </a:xfrm>
          <a:prstGeom prst="rect">
            <a:avLst/>
          </a:prstGeom>
          <a:noFill/>
        </p:spPr>
        <p:txBody>
          <a:bodyPr wrap="none" rtlCol="0" anchor="b" anchorCtr="0">
            <a:spAutoFit/>
          </a:bodyPr>
          <a:lstStyle/>
          <a:p>
            <a:pPr algn="ctr"/>
            <a:r>
              <a:rPr lang="en-US" sz="4800" b="1" dirty="0">
                <a:solidFill>
                  <a:schemeClr val="bg1"/>
                </a:solidFill>
                <a:latin typeface="Poppins" pitchFamily="2" charset="77"/>
                <a:ea typeface="League Spartan" charset="0"/>
                <a:cs typeface="Poppins" pitchFamily="2" charset="77"/>
              </a:rPr>
              <a:t>03</a:t>
            </a:r>
          </a:p>
        </p:txBody>
      </p:sp>
      <p:sp>
        <p:nvSpPr>
          <p:cNvPr id="10" name="TextBox 9">
            <a:extLst>
              <a:ext uri="{FF2B5EF4-FFF2-40B4-BE49-F238E27FC236}">
                <a16:creationId xmlns:a16="http://schemas.microsoft.com/office/drawing/2014/main" id="{5088D3BE-3D37-9E49-9AF2-3CD9712B4291}"/>
              </a:ext>
            </a:extLst>
          </p:cNvPr>
          <p:cNvSpPr txBox="1"/>
          <p:nvPr/>
        </p:nvSpPr>
        <p:spPr>
          <a:xfrm>
            <a:off x="1101025" y="3638150"/>
            <a:ext cx="1165704" cy="338554"/>
          </a:xfrm>
          <a:prstGeom prst="rect">
            <a:avLst/>
          </a:prstGeom>
          <a:noFill/>
        </p:spPr>
        <p:txBody>
          <a:bodyPr wrap="none" rtlCol="0" anchor="t" anchorCtr="0">
            <a:spAutoFit/>
          </a:bodyPr>
          <a:lstStyle/>
          <a:p>
            <a:pPr algn="ctr"/>
            <a:r>
              <a:rPr lang="en-US" sz="1600" b="1" dirty="0">
                <a:solidFill>
                  <a:schemeClr val="bg1"/>
                </a:solidFill>
                <a:latin typeface="Poppins" pitchFamily="2" charset="77"/>
                <a:ea typeface="Lato Light" panose="020F0502020204030203" pitchFamily="34" charset="0"/>
                <a:cs typeface="Poppins" pitchFamily="2" charset="77"/>
              </a:rPr>
              <a:t>OCTOBER</a:t>
            </a:r>
          </a:p>
        </p:txBody>
      </p:sp>
      <p:sp>
        <p:nvSpPr>
          <p:cNvPr id="11" name="TextBox 10">
            <a:extLst>
              <a:ext uri="{FF2B5EF4-FFF2-40B4-BE49-F238E27FC236}">
                <a16:creationId xmlns:a16="http://schemas.microsoft.com/office/drawing/2014/main" id="{FD153394-2EF1-384B-8000-1788F4B215D9}"/>
              </a:ext>
            </a:extLst>
          </p:cNvPr>
          <p:cNvSpPr txBox="1"/>
          <p:nvPr/>
        </p:nvSpPr>
        <p:spPr>
          <a:xfrm>
            <a:off x="2476264" y="910997"/>
            <a:ext cx="1200970" cy="553998"/>
          </a:xfrm>
          <a:prstGeom prst="rect">
            <a:avLst/>
          </a:prstGeom>
          <a:noFill/>
        </p:spPr>
        <p:txBody>
          <a:bodyPr wrap="none" rtlCol="0" anchor="b" anchorCtr="0">
            <a:spAutoFit/>
          </a:bodyPr>
          <a:lstStyle/>
          <a:p>
            <a:r>
              <a:rPr lang="en-US" sz="3000" b="1" dirty="0">
                <a:solidFill>
                  <a:schemeClr val="bg1"/>
                </a:solidFill>
                <a:latin typeface="Poppins" pitchFamily="2" charset="77"/>
                <a:ea typeface="League Spartan" charset="0"/>
                <a:cs typeface="Poppins" pitchFamily="2" charset="77"/>
              </a:rPr>
              <a:t>26 ºC</a:t>
            </a:r>
          </a:p>
        </p:txBody>
      </p:sp>
      <p:sp>
        <p:nvSpPr>
          <p:cNvPr id="12" name="TextBox 11">
            <a:extLst>
              <a:ext uri="{FF2B5EF4-FFF2-40B4-BE49-F238E27FC236}">
                <a16:creationId xmlns:a16="http://schemas.microsoft.com/office/drawing/2014/main" id="{B4C98D3D-2FA6-BC4D-A157-DDE67E3C1041}"/>
              </a:ext>
            </a:extLst>
          </p:cNvPr>
          <p:cNvSpPr txBox="1"/>
          <p:nvPr/>
        </p:nvSpPr>
        <p:spPr>
          <a:xfrm>
            <a:off x="2476264" y="1501034"/>
            <a:ext cx="1475404" cy="323165"/>
          </a:xfrm>
          <a:prstGeom prst="rect">
            <a:avLst/>
          </a:prstGeom>
          <a:noFill/>
        </p:spPr>
        <p:txBody>
          <a:bodyPr wrap="none" lIns="45720" rtlCol="0" anchor="t" anchorCtr="0">
            <a:spAutoFit/>
          </a:bodyPr>
          <a:lstStyle/>
          <a:p>
            <a:pPr>
              <a:lnSpc>
                <a:spcPts val="1750"/>
              </a:lnSpc>
            </a:pPr>
            <a:r>
              <a:rPr lang="en-US" sz="16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New York, USA</a:t>
            </a:r>
          </a:p>
        </p:txBody>
      </p:sp>
      <p:sp>
        <p:nvSpPr>
          <p:cNvPr id="15" name="TextBox 14">
            <a:extLst>
              <a:ext uri="{FF2B5EF4-FFF2-40B4-BE49-F238E27FC236}">
                <a16:creationId xmlns:a16="http://schemas.microsoft.com/office/drawing/2014/main" id="{2F80C710-5070-F845-87B1-7A83CC1900AC}"/>
              </a:ext>
            </a:extLst>
          </p:cNvPr>
          <p:cNvSpPr txBox="1"/>
          <p:nvPr/>
        </p:nvSpPr>
        <p:spPr>
          <a:xfrm>
            <a:off x="2476264" y="3013502"/>
            <a:ext cx="1316738" cy="830997"/>
          </a:xfrm>
          <a:prstGeom prst="rect">
            <a:avLst/>
          </a:prstGeom>
          <a:noFill/>
        </p:spPr>
        <p:txBody>
          <a:bodyPr wrap="square" lIns="45720" rtlCol="0" anchor="ctr" anchorCtr="0">
            <a:spAutoFit/>
          </a:bodyPr>
          <a:lstStyle/>
          <a:p>
            <a:r>
              <a:rPr lang="en-US" sz="16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Meeting with client @ 10:00 AM</a:t>
            </a:r>
          </a:p>
        </p:txBody>
      </p:sp>
      <p:sp>
        <p:nvSpPr>
          <p:cNvPr id="17" name="TextBox 16">
            <a:extLst>
              <a:ext uri="{FF2B5EF4-FFF2-40B4-BE49-F238E27FC236}">
                <a16:creationId xmlns:a16="http://schemas.microsoft.com/office/drawing/2014/main" id="{042C6F9E-724B-C547-A016-E7DE3C5A8369}"/>
              </a:ext>
            </a:extLst>
          </p:cNvPr>
          <p:cNvSpPr txBox="1"/>
          <p:nvPr/>
        </p:nvSpPr>
        <p:spPr>
          <a:xfrm>
            <a:off x="2582864" y="5536568"/>
            <a:ext cx="1101584" cy="338554"/>
          </a:xfrm>
          <a:prstGeom prst="rect">
            <a:avLst/>
          </a:prstGeom>
          <a:noFill/>
        </p:spPr>
        <p:txBody>
          <a:bodyPr wrap="none" rtlCol="0" anchor="t" anchorCtr="0">
            <a:spAutoFit/>
          </a:bodyPr>
          <a:lstStyle/>
          <a:p>
            <a:r>
              <a:rPr lang="en-US" sz="1600" b="1" dirty="0">
                <a:solidFill>
                  <a:schemeClr val="bg1"/>
                </a:solidFill>
                <a:latin typeface="Poppins" pitchFamily="2" charset="77"/>
                <a:ea typeface="League Spartan" charset="0"/>
                <a:cs typeface="Poppins" pitchFamily="2" charset="77"/>
              </a:rPr>
              <a:t>56 ITEMS</a:t>
            </a:r>
          </a:p>
        </p:txBody>
      </p:sp>
      <p:sp>
        <p:nvSpPr>
          <p:cNvPr id="18" name="TextBox 17">
            <a:extLst>
              <a:ext uri="{FF2B5EF4-FFF2-40B4-BE49-F238E27FC236}">
                <a16:creationId xmlns:a16="http://schemas.microsoft.com/office/drawing/2014/main" id="{4169EEA3-1BDC-1B48-8CF4-BEA129A1EF73}"/>
              </a:ext>
            </a:extLst>
          </p:cNvPr>
          <p:cNvSpPr txBox="1"/>
          <p:nvPr/>
        </p:nvSpPr>
        <p:spPr>
          <a:xfrm>
            <a:off x="2582864" y="5105683"/>
            <a:ext cx="989695" cy="323165"/>
          </a:xfrm>
          <a:prstGeom prst="rect">
            <a:avLst/>
          </a:prstGeom>
          <a:noFill/>
        </p:spPr>
        <p:txBody>
          <a:bodyPr wrap="none" lIns="45720" rtlCol="0" anchor="b" anchorCtr="0">
            <a:spAutoFit/>
          </a:bodyPr>
          <a:lstStyle/>
          <a:p>
            <a:pPr>
              <a:lnSpc>
                <a:spcPts val="1750"/>
              </a:lnSpc>
            </a:pPr>
            <a:r>
              <a:rPr lang="en-US" sz="16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Total sold</a:t>
            </a:r>
          </a:p>
        </p:txBody>
      </p:sp>
      <p:sp>
        <p:nvSpPr>
          <p:cNvPr id="21" name="Rectangle 20">
            <a:extLst>
              <a:ext uri="{FF2B5EF4-FFF2-40B4-BE49-F238E27FC236}">
                <a16:creationId xmlns:a16="http://schemas.microsoft.com/office/drawing/2014/main" id="{340CFA6C-70CA-8B48-9696-1B3285A2A4C5}"/>
              </a:ext>
            </a:extLst>
          </p:cNvPr>
          <p:cNvSpPr/>
          <p:nvPr/>
        </p:nvSpPr>
        <p:spPr>
          <a:xfrm>
            <a:off x="4296032" y="381000"/>
            <a:ext cx="4219362" cy="736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ectangle 21">
            <a:extLst>
              <a:ext uri="{FF2B5EF4-FFF2-40B4-BE49-F238E27FC236}">
                <a16:creationId xmlns:a16="http://schemas.microsoft.com/office/drawing/2014/main" id="{BFF9010D-1B29-5F45-ADE1-A1994DF4489D}"/>
              </a:ext>
            </a:extLst>
          </p:cNvPr>
          <p:cNvSpPr/>
          <p:nvPr/>
        </p:nvSpPr>
        <p:spPr>
          <a:xfrm>
            <a:off x="4296032" y="4758266"/>
            <a:ext cx="4219362" cy="17187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Rectangle 22">
            <a:extLst>
              <a:ext uri="{FF2B5EF4-FFF2-40B4-BE49-F238E27FC236}">
                <a16:creationId xmlns:a16="http://schemas.microsoft.com/office/drawing/2014/main" id="{48576EC2-FA45-1B40-AA35-513F8E000344}"/>
              </a:ext>
            </a:extLst>
          </p:cNvPr>
          <p:cNvSpPr/>
          <p:nvPr/>
        </p:nvSpPr>
        <p:spPr>
          <a:xfrm>
            <a:off x="8620897" y="381000"/>
            <a:ext cx="2809104" cy="736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4" name="TextBox 23">
            <a:extLst>
              <a:ext uri="{FF2B5EF4-FFF2-40B4-BE49-F238E27FC236}">
                <a16:creationId xmlns:a16="http://schemas.microsoft.com/office/drawing/2014/main" id="{5D692141-F45F-854B-878B-37F964982015}"/>
              </a:ext>
            </a:extLst>
          </p:cNvPr>
          <p:cNvSpPr txBox="1"/>
          <p:nvPr/>
        </p:nvSpPr>
        <p:spPr>
          <a:xfrm>
            <a:off x="4519621" y="570882"/>
            <a:ext cx="3772188"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ato Light" panose="020F0502020204030203" pitchFamily="34" charset="0"/>
                <a:cs typeface="Poppins" pitchFamily="2" charset="77"/>
              </a:rPr>
              <a:t>OUR VISITORS AROUND THE WORLD</a:t>
            </a:r>
          </a:p>
        </p:txBody>
      </p:sp>
      <p:sp>
        <p:nvSpPr>
          <p:cNvPr id="25" name="TextBox 24">
            <a:extLst>
              <a:ext uri="{FF2B5EF4-FFF2-40B4-BE49-F238E27FC236}">
                <a16:creationId xmlns:a16="http://schemas.microsoft.com/office/drawing/2014/main" id="{2D9C471A-664E-2847-AD55-EB1E6BAF44F7}"/>
              </a:ext>
            </a:extLst>
          </p:cNvPr>
          <p:cNvSpPr txBox="1"/>
          <p:nvPr/>
        </p:nvSpPr>
        <p:spPr>
          <a:xfrm>
            <a:off x="9130813" y="570882"/>
            <a:ext cx="1789272"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ato Light" panose="020F0502020204030203" pitchFamily="34" charset="0"/>
                <a:cs typeface="Poppins" pitchFamily="2" charset="77"/>
              </a:rPr>
              <a:t>NOTIFICATIONS</a:t>
            </a:r>
          </a:p>
        </p:txBody>
      </p:sp>
      <p:grpSp>
        <p:nvGrpSpPr>
          <p:cNvPr id="26" name="Group 25">
            <a:extLst>
              <a:ext uri="{FF2B5EF4-FFF2-40B4-BE49-F238E27FC236}">
                <a16:creationId xmlns:a16="http://schemas.microsoft.com/office/drawing/2014/main" id="{F31685A5-5E8B-9B47-B348-3C3176DF3857}"/>
              </a:ext>
            </a:extLst>
          </p:cNvPr>
          <p:cNvGrpSpPr/>
          <p:nvPr/>
        </p:nvGrpSpPr>
        <p:grpSpPr>
          <a:xfrm>
            <a:off x="4470907" y="1980458"/>
            <a:ext cx="3869611" cy="1914951"/>
            <a:chOff x="2027055" y="2813405"/>
            <a:chExt cx="20346537" cy="10068878"/>
          </a:xfrm>
          <a:solidFill>
            <a:schemeClr val="bg1">
              <a:lumMod val="95000"/>
            </a:schemeClr>
          </a:solidFill>
        </p:grpSpPr>
        <p:sp>
          <p:nvSpPr>
            <p:cNvPr id="27" name="Shape 2797">
              <a:extLst>
                <a:ext uri="{FF2B5EF4-FFF2-40B4-BE49-F238E27FC236}">
                  <a16:creationId xmlns:a16="http://schemas.microsoft.com/office/drawing/2014/main" id="{65DE674A-E7BE-4A47-84C2-507B9FA0030B}"/>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6">
                <a:lumMod val="50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8" name="Shape 2798">
              <a:extLst>
                <a:ext uri="{FF2B5EF4-FFF2-40B4-BE49-F238E27FC236}">
                  <a16:creationId xmlns:a16="http://schemas.microsoft.com/office/drawing/2014/main" id="{F92C2D29-48A0-1D4A-937D-B19060D7A3D6}"/>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2"/>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9" name="Shape 2799">
              <a:extLst>
                <a:ext uri="{FF2B5EF4-FFF2-40B4-BE49-F238E27FC236}">
                  <a16:creationId xmlns:a16="http://schemas.microsoft.com/office/drawing/2014/main" id="{4D645BF7-3DB8-EC44-A990-C37ECD2BE891}"/>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0" name="Shape 2800">
              <a:extLst>
                <a:ext uri="{FF2B5EF4-FFF2-40B4-BE49-F238E27FC236}">
                  <a16:creationId xmlns:a16="http://schemas.microsoft.com/office/drawing/2014/main" id="{9220B537-DF2A-7C40-B109-C46DB552EFC3}"/>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3"/>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1" name="Shape 2801">
              <a:extLst>
                <a:ext uri="{FF2B5EF4-FFF2-40B4-BE49-F238E27FC236}">
                  <a16:creationId xmlns:a16="http://schemas.microsoft.com/office/drawing/2014/main" id="{3459AFD0-E0A5-B742-9BC0-05E3804027C7}"/>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2" name="Freeform 31">
              <a:extLst>
                <a:ext uri="{FF2B5EF4-FFF2-40B4-BE49-F238E27FC236}">
                  <a16:creationId xmlns:a16="http://schemas.microsoft.com/office/drawing/2014/main" id="{F75CD288-74AE-E846-91B6-42CABC7C40A8}"/>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solidFill>
              <a:schemeClr val="accent4"/>
            </a:solidFill>
            <a:ln w="12700" cap="flat">
              <a:noFill/>
              <a:miter lim="400000"/>
            </a:ln>
            <a:effectLst/>
          </p:spPr>
          <p:txBody>
            <a:bodyPr wrap="square" lIns="35719" tIns="35719" rIns="35719" bIns="35719" numCol="1" anchor="ctr">
              <a:noAutofit/>
            </a:bodyPr>
            <a:lstStyle/>
            <a:p>
              <a:pPr defTabSz="410780">
                <a:spcBef>
                  <a:spcPts val="703"/>
                </a:spcBef>
                <a:defRPr sz="2000">
                  <a:solidFill>
                    <a:srgbClr val="FFFFFF"/>
                  </a:solidFill>
                  <a:latin typeface="Avenir Light"/>
                  <a:ea typeface="Avenir Light"/>
                  <a:cs typeface="Avenir Light"/>
                  <a:sym typeface="Avenir Light"/>
                </a:defRPr>
              </a:pPr>
              <a:endParaRPr sz="1407"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3" name="TextBox 32">
            <a:extLst>
              <a:ext uri="{FF2B5EF4-FFF2-40B4-BE49-F238E27FC236}">
                <a16:creationId xmlns:a16="http://schemas.microsoft.com/office/drawing/2014/main" id="{8E6C74D1-A6D0-5145-A601-D466FB87582A}"/>
              </a:ext>
            </a:extLst>
          </p:cNvPr>
          <p:cNvSpPr txBox="1"/>
          <p:nvPr/>
        </p:nvSpPr>
        <p:spPr>
          <a:xfrm>
            <a:off x="4476708" y="5029881"/>
            <a:ext cx="1154483" cy="553998"/>
          </a:xfrm>
          <a:prstGeom prst="rect">
            <a:avLst/>
          </a:prstGeom>
          <a:noFill/>
        </p:spPr>
        <p:txBody>
          <a:bodyPr wrap="none" rtlCol="0" anchor="ctr" anchorCtr="0">
            <a:spAutoFit/>
          </a:bodyPr>
          <a:lstStyle/>
          <a:p>
            <a:pPr algn="ctr"/>
            <a:r>
              <a:rPr lang="en-US" sz="3000" b="1" dirty="0">
                <a:latin typeface="Poppins" pitchFamily="2" charset="77"/>
                <a:ea typeface="League Spartan" charset="0"/>
                <a:cs typeface="Poppins" pitchFamily="2" charset="77"/>
              </a:rPr>
              <a:t>296K</a:t>
            </a:r>
          </a:p>
        </p:txBody>
      </p:sp>
      <p:sp>
        <p:nvSpPr>
          <p:cNvPr id="34" name="TextBox 33">
            <a:extLst>
              <a:ext uri="{FF2B5EF4-FFF2-40B4-BE49-F238E27FC236}">
                <a16:creationId xmlns:a16="http://schemas.microsoft.com/office/drawing/2014/main" id="{F22925B8-13AE-4441-9B6B-6D407F0B149D}"/>
              </a:ext>
            </a:extLst>
          </p:cNvPr>
          <p:cNvSpPr txBox="1"/>
          <p:nvPr/>
        </p:nvSpPr>
        <p:spPr>
          <a:xfrm>
            <a:off x="5698628" y="5029881"/>
            <a:ext cx="1414170" cy="553998"/>
          </a:xfrm>
          <a:prstGeom prst="rect">
            <a:avLst/>
          </a:prstGeom>
          <a:noFill/>
        </p:spPr>
        <p:txBody>
          <a:bodyPr wrap="none" rtlCol="0" anchor="ctr" anchorCtr="0">
            <a:spAutoFit/>
          </a:bodyPr>
          <a:lstStyle/>
          <a:p>
            <a:pPr algn="ctr"/>
            <a:r>
              <a:rPr lang="en-US" sz="3000" b="1" dirty="0">
                <a:solidFill>
                  <a:schemeClr val="accent5"/>
                </a:solidFill>
                <a:latin typeface="Poppins" pitchFamily="2" charset="77"/>
                <a:ea typeface="League Spartan" charset="0"/>
                <a:cs typeface="Poppins" pitchFamily="2" charset="77"/>
              </a:rPr>
              <a:t>4253K</a:t>
            </a:r>
          </a:p>
        </p:txBody>
      </p:sp>
      <p:sp>
        <p:nvSpPr>
          <p:cNvPr id="35" name="TextBox 34">
            <a:extLst>
              <a:ext uri="{FF2B5EF4-FFF2-40B4-BE49-F238E27FC236}">
                <a16:creationId xmlns:a16="http://schemas.microsoft.com/office/drawing/2014/main" id="{04BDDA11-989F-CB4E-9070-D0753B46551A}"/>
              </a:ext>
            </a:extLst>
          </p:cNvPr>
          <p:cNvSpPr txBox="1"/>
          <p:nvPr/>
        </p:nvSpPr>
        <p:spPr>
          <a:xfrm>
            <a:off x="7165005" y="5029881"/>
            <a:ext cx="1184941" cy="553998"/>
          </a:xfrm>
          <a:prstGeom prst="rect">
            <a:avLst/>
          </a:prstGeom>
          <a:noFill/>
        </p:spPr>
        <p:txBody>
          <a:bodyPr wrap="none" rtlCol="0" anchor="ctr" anchorCtr="0">
            <a:spAutoFit/>
          </a:bodyPr>
          <a:lstStyle/>
          <a:p>
            <a:pPr algn="ctr"/>
            <a:r>
              <a:rPr lang="en-US" sz="3000" b="1" dirty="0">
                <a:solidFill>
                  <a:schemeClr val="accent3"/>
                </a:solidFill>
                <a:latin typeface="Poppins" pitchFamily="2" charset="77"/>
                <a:ea typeface="League Spartan" charset="0"/>
                <a:cs typeface="Poppins" pitchFamily="2" charset="77"/>
              </a:rPr>
              <a:t>300K</a:t>
            </a:r>
          </a:p>
        </p:txBody>
      </p:sp>
      <p:sp>
        <p:nvSpPr>
          <p:cNvPr id="36" name="TextBox 35">
            <a:extLst>
              <a:ext uri="{FF2B5EF4-FFF2-40B4-BE49-F238E27FC236}">
                <a16:creationId xmlns:a16="http://schemas.microsoft.com/office/drawing/2014/main" id="{20737FB7-E493-1940-B9AC-4DD0D5E248B5}"/>
              </a:ext>
            </a:extLst>
          </p:cNvPr>
          <p:cNvSpPr txBox="1"/>
          <p:nvPr/>
        </p:nvSpPr>
        <p:spPr>
          <a:xfrm>
            <a:off x="4471899" y="5733121"/>
            <a:ext cx="1164101" cy="553998"/>
          </a:xfrm>
          <a:prstGeom prst="rect">
            <a:avLst/>
          </a:prstGeom>
          <a:noFill/>
        </p:spPr>
        <p:txBody>
          <a:bodyPr wrap="none" rtlCol="0" anchor="ctr" anchorCtr="0">
            <a:spAutoFit/>
          </a:bodyPr>
          <a:lstStyle/>
          <a:p>
            <a:pPr algn="ctr"/>
            <a:r>
              <a:rPr lang="en-US" sz="3000" b="1" dirty="0">
                <a:solidFill>
                  <a:schemeClr val="accent2"/>
                </a:solidFill>
                <a:latin typeface="Poppins" pitchFamily="2" charset="77"/>
                <a:ea typeface="League Spartan" charset="0"/>
                <a:cs typeface="Poppins" pitchFamily="2" charset="77"/>
              </a:rPr>
              <a:t>324K</a:t>
            </a:r>
          </a:p>
        </p:txBody>
      </p:sp>
      <p:sp>
        <p:nvSpPr>
          <p:cNvPr id="37" name="TextBox 36">
            <a:extLst>
              <a:ext uri="{FF2B5EF4-FFF2-40B4-BE49-F238E27FC236}">
                <a16:creationId xmlns:a16="http://schemas.microsoft.com/office/drawing/2014/main" id="{74B16CCC-CB39-224F-866F-A22650562335}"/>
              </a:ext>
            </a:extLst>
          </p:cNvPr>
          <p:cNvSpPr txBox="1"/>
          <p:nvPr/>
        </p:nvSpPr>
        <p:spPr>
          <a:xfrm>
            <a:off x="5859729" y="5733121"/>
            <a:ext cx="1091967" cy="553998"/>
          </a:xfrm>
          <a:prstGeom prst="rect">
            <a:avLst/>
          </a:prstGeom>
          <a:noFill/>
        </p:spPr>
        <p:txBody>
          <a:bodyPr wrap="none" rtlCol="0" anchor="ctr" anchorCtr="0">
            <a:spAutoFit/>
          </a:bodyPr>
          <a:lstStyle/>
          <a:p>
            <a:pPr algn="ctr"/>
            <a:r>
              <a:rPr lang="en-US" sz="3000" b="1" dirty="0">
                <a:solidFill>
                  <a:schemeClr val="accent4"/>
                </a:solidFill>
                <a:latin typeface="Poppins" pitchFamily="2" charset="77"/>
                <a:ea typeface="League Spartan" charset="0"/>
                <a:cs typeface="Poppins" pitchFamily="2" charset="77"/>
              </a:rPr>
              <a:t>156K</a:t>
            </a:r>
          </a:p>
        </p:txBody>
      </p:sp>
      <p:sp>
        <p:nvSpPr>
          <p:cNvPr id="38" name="TextBox 37">
            <a:extLst>
              <a:ext uri="{FF2B5EF4-FFF2-40B4-BE49-F238E27FC236}">
                <a16:creationId xmlns:a16="http://schemas.microsoft.com/office/drawing/2014/main" id="{3C1785A4-6758-544B-B4CD-FE38DE610A98}"/>
              </a:ext>
            </a:extLst>
          </p:cNvPr>
          <p:cNvSpPr txBox="1"/>
          <p:nvPr/>
        </p:nvSpPr>
        <p:spPr>
          <a:xfrm>
            <a:off x="7162601" y="5733121"/>
            <a:ext cx="1189749" cy="553998"/>
          </a:xfrm>
          <a:prstGeom prst="rect">
            <a:avLst/>
          </a:prstGeom>
          <a:noFill/>
        </p:spPr>
        <p:txBody>
          <a:bodyPr wrap="none" rtlCol="0" anchor="ctr" anchorCtr="0">
            <a:spAutoFit/>
          </a:bodyPr>
          <a:lstStyle/>
          <a:p>
            <a:pPr algn="ctr"/>
            <a:r>
              <a:rPr lang="en-US" sz="3000" b="1" dirty="0">
                <a:solidFill>
                  <a:schemeClr val="accent1"/>
                </a:solidFill>
                <a:latin typeface="Poppins" pitchFamily="2" charset="77"/>
                <a:ea typeface="League Spartan" charset="0"/>
                <a:cs typeface="Poppins" pitchFamily="2" charset="77"/>
              </a:rPr>
              <a:t>985K</a:t>
            </a:r>
          </a:p>
        </p:txBody>
      </p:sp>
      <p:sp>
        <p:nvSpPr>
          <p:cNvPr id="39" name="Freeform 1071">
            <a:extLst>
              <a:ext uri="{FF2B5EF4-FFF2-40B4-BE49-F238E27FC236}">
                <a16:creationId xmlns:a16="http://schemas.microsoft.com/office/drawing/2014/main" id="{07F91525-7985-9142-9D8D-28580C06A592}"/>
              </a:ext>
            </a:extLst>
          </p:cNvPr>
          <p:cNvSpPr>
            <a:spLocks noChangeAspect="1" noChangeArrowheads="1"/>
          </p:cNvSpPr>
          <p:nvPr/>
        </p:nvSpPr>
        <p:spPr bwMode="auto">
          <a:xfrm>
            <a:off x="8840509" y="1522029"/>
            <a:ext cx="468525" cy="469941"/>
          </a:xfrm>
          <a:custGeom>
            <a:avLst/>
            <a:gdLst>
              <a:gd name="T0" fmla="*/ 28633 w 290153"/>
              <a:gd name="T1" fmla="*/ 935604 h 290153"/>
              <a:gd name="T2" fmla="*/ 932776 w 290153"/>
              <a:gd name="T3" fmla="*/ 652147 h 290153"/>
              <a:gd name="T4" fmla="*/ 666782 w 290153"/>
              <a:gd name="T5" fmla="*/ 782514 h 290153"/>
              <a:gd name="T6" fmla="*/ 306552 w 290153"/>
              <a:gd name="T7" fmla="*/ 789693 h 290153"/>
              <a:gd name="T8" fmla="*/ 201586 w 290153"/>
              <a:gd name="T9" fmla="*/ 652147 h 290153"/>
              <a:gd name="T10" fmla="*/ 375737 w 290153"/>
              <a:gd name="T11" fmla="*/ 599525 h 290153"/>
              <a:gd name="T12" fmla="*/ 313709 w 290153"/>
              <a:gd name="T13" fmla="*/ 759792 h 290153"/>
              <a:gd name="T14" fmla="*/ 690636 w 290153"/>
              <a:gd name="T15" fmla="*/ 699991 h 290153"/>
              <a:gd name="T16" fmla="*/ 490247 w 290153"/>
              <a:gd name="T17" fmla="*/ 691621 h 290153"/>
              <a:gd name="T18" fmla="*/ 471162 w 290153"/>
              <a:gd name="T19" fmla="*/ 691621 h 290153"/>
              <a:gd name="T20" fmla="*/ 836158 w 290153"/>
              <a:gd name="T21" fmla="*/ 360327 h 290153"/>
              <a:gd name="T22" fmla="*/ 707337 w 290153"/>
              <a:gd name="T23" fmla="*/ 677265 h 290153"/>
              <a:gd name="T24" fmla="*/ 753856 w 290153"/>
              <a:gd name="T25" fmla="*/ 623447 h 290153"/>
              <a:gd name="T26" fmla="*/ 836158 w 290153"/>
              <a:gd name="T27" fmla="*/ 360327 h 290153"/>
              <a:gd name="T28" fmla="*/ 126436 w 290153"/>
              <a:gd name="T29" fmla="*/ 623447 h 290153"/>
              <a:gd name="T30" fmla="*/ 220672 w 290153"/>
              <a:gd name="T31" fmla="*/ 629425 h 290153"/>
              <a:gd name="T32" fmla="*/ 354268 w 290153"/>
              <a:gd name="T33" fmla="*/ 579193 h 290153"/>
              <a:gd name="T34" fmla="*/ 112122 w 290153"/>
              <a:gd name="T35" fmla="*/ 311282 h 290153"/>
              <a:gd name="T36" fmla="*/ 341144 w 290153"/>
              <a:gd name="T37" fmla="*/ 325641 h 290153"/>
              <a:gd name="T38" fmla="*/ 147912 w 290153"/>
              <a:gd name="T39" fmla="*/ 341188 h 290153"/>
              <a:gd name="T40" fmla="*/ 813497 w 290153"/>
              <a:gd name="T41" fmla="*/ 341188 h 290153"/>
              <a:gd name="T42" fmla="*/ 621457 w 290153"/>
              <a:gd name="T43" fmla="*/ 325641 h 290153"/>
              <a:gd name="T44" fmla="*/ 850474 w 290153"/>
              <a:gd name="T45" fmla="*/ 311282 h 290153"/>
              <a:gd name="T46" fmla="*/ 865977 w 290153"/>
              <a:gd name="T47" fmla="*/ 623447 h 290153"/>
              <a:gd name="T48" fmla="*/ 961402 w 290153"/>
              <a:gd name="T49" fmla="*/ 637797 h 290153"/>
              <a:gd name="T50" fmla="*/ 948283 w 290153"/>
              <a:gd name="T51" fmla="*/ 964307 h 290153"/>
              <a:gd name="T52" fmla="*/ 0 w 290153"/>
              <a:gd name="T53" fmla="*/ 949961 h 290153"/>
              <a:gd name="T54" fmla="*/ 15511 w 290153"/>
              <a:gd name="T55" fmla="*/ 623447 h 290153"/>
              <a:gd name="T56" fmla="*/ 97815 w 290153"/>
              <a:gd name="T57" fmla="*/ 325641 h 290153"/>
              <a:gd name="T58" fmla="*/ 424706 w 290153"/>
              <a:gd name="T59" fmla="*/ 0 h 290153"/>
              <a:gd name="T60" fmla="*/ 439065 w 290153"/>
              <a:gd name="T61" fmla="*/ 248963 h 290153"/>
              <a:gd name="T62" fmla="*/ 382838 w 290153"/>
              <a:gd name="T63" fmla="*/ 264603 h 290153"/>
              <a:gd name="T64" fmla="*/ 582635 w 290153"/>
              <a:gd name="T65" fmla="*/ 264603 h 290153"/>
              <a:gd name="T66" fmla="*/ 527599 w 290153"/>
              <a:gd name="T67" fmla="*/ 248963 h 290153"/>
              <a:gd name="T68" fmla="*/ 540758 w 290153"/>
              <a:gd name="T69" fmla="*/ 0 h 290153"/>
              <a:gd name="T70" fmla="*/ 555117 w 290153"/>
              <a:gd name="T71" fmla="*/ 234541 h 290153"/>
              <a:gd name="T72" fmla="*/ 632886 w 290153"/>
              <a:gd name="T73" fmla="*/ 244150 h 290153"/>
              <a:gd name="T74" fmla="*/ 491711 w 290153"/>
              <a:gd name="T75" fmla="*/ 392096 h 290153"/>
              <a:gd name="T76" fmla="*/ 472565 w 290153"/>
              <a:gd name="T77" fmla="*/ 392096 h 290153"/>
              <a:gd name="T78" fmla="*/ 332587 w 290153"/>
              <a:gd name="T79" fmla="*/ 244150 h 290153"/>
              <a:gd name="T80" fmla="*/ 409155 w 290153"/>
              <a:gd name="T81" fmla="*/ 234541 h 290153"/>
              <a:gd name="T82" fmla="*/ 424706 w 290153"/>
              <a:gd name="T83" fmla="*/ 0 h 290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0153" h="290153">
                <a:moveTo>
                  <a:pt x="8640" y="196227"/>
                </a:moveTo>
                <a:lnTo>
                  <a:pt x="8640" y="281516"/>
                </a:lnTo>
                <a:lnTo>
                  <a:pt x="281513" y="281516"/>
                </a:lnTo>
                <a:lnTo>
                  <a:pt x="281513" y="196227"/>
                </a:lnTo>
                <a:lnTo>
                  <a:pt x="229675" y="196227"/>
                </a:lnTo>
                <a:lnTo>
                  <a:pt x="201235" y="235453"/>
                </a:lnTo>
                <a:cubicBezTo>
                  <a:pt x="200875" y="236892"/>
                  <a:pt x="199435" y="237612"/>
                  <a:pt x="197995" y="237612"/>
                </a:cubicBezTo>
                <a:lnTo>
                  <a:pt x="92518" y="237612"/>
                </a:lnTo>
                <a:cubicBezTo>
                  <a:pt x="91078" y="237612"/>
                  <a:pt x="89278" y="236892"/>
                  <a:pt x="88918" y="235453"/>
                </a:cubicBezTo>
                <a:lnTo>
                  <a:pt x="60838" y="196227"/>
                </a:lnTo>
                <a:lnTo>
                  <a:pt x="8640" y="196227"/>
                </a:lnTo>
                <a:close/>
                <a:moveTo>
                  <a:pt x="113398" y="180392"/>
                </a:moveTo>
                <a:lnTo>
                  <a:pt x="81718" y="210622"/>
                </a:lnTo>
                <a:lnTo>
                  <a:pt x="94677" y="228615"/>
                </a:lnTo>
                <a:lnTo>
                  <a:pt x="195836" y="228615"/>
                </a:lnTo>
                <a:lnTo>
                  <a:pt x="208435" y="210622"/>
                </a:lnTo>
                <a:lnTo>
                  <a:pt x="177116" y="180392"/>
                </a:lnTo>
                <a:lnTo>
                  <a:pt x="147957" y="208103"/>
                </a:lnTo>
                <a:cubicBezTo>
                  <a:pt x="147597" y="208462"/>
                  <a:pt x="146517" y="209542"/>
                  <a:pt x="145077" y="209542"/>
                </a:cubicBezTo>
                <a:cubicBezTo>
                  <a:pt x="143997" y="209542"/>
                  <a:pt x="142917" y="208462"/>
                  <a:pt x="142197" y="208103"/>
                </a:cubicBezTo>
                <a:lnTo>
                  <a:pt x="113398" y="180392"/>
                </a:lnTo>
                <a:close/>
                <a:moveTo>
                  <a:pt x="252354" y="108418"/>
                </a:moveTo>
                <a:lnTo>
                  <a:pt x="183596" y="174275"/>
                </a:lnTo>
                <a:lnTo>
                  <a:pt x="213475" y="203784"/>
                </a:lnTo>
                <a:lnTo>
                  <a:pt x="223915" y="189389"/>
                </a:lnTo>
                <a:cubicBezTo>
                  <a:pt x="224635" y="188310"/>
                  <a:pt x="225715" y="187590"/>
                  <a:pt x="227515" y="187590"/>
                </a:cubicBezTo>
                <a:lnTo>
                  <a:pt x="252354" y="187590"/>
                </a:lnTo>
                <a:lnTo>
                  <a:pt x="252354" y="108418"/>
                </a:lnTo>
                <a:close/>
                <a:moveTo>
                  <a:pt x="38159" y="108418"/>
                </a:moveTo>
                <a:lnTo>
                  <a:pt x="38159" y="187590"/>
                </a:lnTo>
                <a:lnTo>
                  <a:pt x="62998" y="187590"/>
                </a:lnTo>
                <a:cubicBezTo>
                  <a:pt x="64438" y="187590"/>
                  <a:pt x="65878" y="188310"/>
                  <a:pt x="66598" y="189389"/>
                </a:cubicBezTo>
                <a:lnTo>
                  <a:pt x="76678" y="203784"/>
                </a:lnTo>
                <a:lnTo>
                  <a:pt x="106918" y="174275"/>
                </a:lnTo>
                <a:lnTo>
                  <a:pt x="38159" y="108418"/>
                </a:lnTo>
                <a:close/>
                <a:moveTo>
                  <a:pt x="33839" y="93663"/>
                </a:moveTo>
                <a:lnTo>
                  <a:pt x="98277" y="93663"/>
                </a:lnTo>
                <a:cubicBezTo>
                  <a:pt x="100798" y="93663"/>
                  <a:pt x="102958" y="95822"/>
                  <a:pt x="102958" y="97982"/>
                </a:cubicBezTo>
                <a:cubicBezTo>
                  <a:pt x="102958" y="100861"/>
                  <a:pt x="100798" y="102660"/>
                  <a:pt x="98277" y="102660"/>
                </a:cubicBezTo>
                <a:lnTo>
                  <a:pt x="44639" y="102660"/>
                </a:lnTo>
                <a:lnTo>
                  <a:pt x="145077" y="198746"/>
                </a:lnTo>
                <a:lnTo>
                  <a:pt x="245514" y="102660"/>
                </a:lnTo>
                <a:lnTo>
                  <a:pt x="191876" y="102660"/>
                </a:lnTo>
                <a:cubicBezTo>
                  <a:pt x="189716" y="102660"/>
                  <a:pt x="187556" y="100861"/>
                  <a:pt x="187556" y="97982"/>
                </a:cubicBezTo>
                <a:cubicBezTo>
                  <a:pt x="187556" y="95822"/>
                  <a:pt x="189716" y="93663"/>
                  <a:pt x="191876" y="93663"/>
                </a:cubicBezTo>
                <a:lnTo>
                  <a:pt x="256674" y="93663"/>
                </a:lnTo>
                <a:cubicBezTo>
                  <a:pt x="258834" y="93663"/>
                  <a:pt x="261354" y="95822"/>
                  <a:pt x="261354" y="97982"/>
                </a:cubicBezTo>
                <a:lnTo>
                  <a:pt x="261354" y="187590"/>
                </a:lnTo>
                <a:lnTo>
                  <a:pt x="286193" y="187590"/>
                </a:lnTo>
                <a:cubicBezTo>
                  <a:pt x="288713" y="187590"/>
                  <a:pt x="290153" y="189389"/>
                  <a:pt x="290153" y="191908"/>
                </a:cubicBezTo>
                <a:lnTo>
                  <a:pt x="290153" y="285835"/>
                </a:lnTo>
                <a:cubicBezTo>
                  <a:pt x="290153" y="287994"/>
                  <a:pt x="288713" y="290153"/>
                  <a:pt x="286193" y="290153"/>
                </a:cubicBezTo>
                <a:lnTo>
                  <a:pt x="4680" y="290153"/>
                </a:lnTo>
                <a:cubicBezTo>
                  <a:pt x="1800" y="290153"/>
                  <a:pt x="0" y="287994"/>
                  <a:pt x="0" y="285835"/>
                </a:cubicBezTo>
                <a:lnTo>
                  <a:pt x="0" y="191908"/>
                </a:lnTo>
                <a:cubicBezTo>
                  <a:pt x="0" y="189389"/>
                  <a:pt x="1800" y="187590"/>
                  <a:pt x="4680" y="187590"/>
                </a:cubicBezTo>
                <a:lnTo>
                  <a:pt x="29519" y="187590"/>
                </a:lnTo>
                <a:lnTo>
                  <a:pt x="29519" y="97982"/>
                </a:lnTo>
                <a:cubicBezTo>
                  <a:pt x="29519" y="95822"/>
                  <a:pt x="30959" y="93663"/>
                  <a:pt x="33839" y="93663"/>
                </a:cubicBezTo>
                <a:close/>
                <a:moveTo>
                  <a:pt x="128177" y="0"/>
                </a:moveTo>
                <a:cubicBezTo>
                  <a:pt x="130344" y="0"/>
                  <a:pt x="132510" y="1810"/>
                  <a:pt x="132510" y="3981"/>
                </a:cubicBezTo>
                <a:lnTo>
                  <a:pt x="132510" y="74912"/>
                </a:lnTo>
                <a:cubicBezTo>
                  <a:pt x="132510" y="77445"/>
                  <a:pt x="130344" y="79617"/>
                  <a:pt x="128177" y="79617"/>
                </a:cubicBezTo>
                <a:lnTo>
                  <a:pt x="115540" y="79617"/>
                </a:lnTo>
                <a:lnTo>
                  <a:pt x="145509" y="108568"/>
                </a:lnTo>
                <a:lnTo>
                  <a:pt x="175840" y="79617"/>
                </a:lnTo>
                <a:lnTo>
                  <a:pt x="163202" y="79617"/>
                </a:lnTo>
                <a:cubicBezTo>
                  <a:pt x="160674" y="79617"/>
                  <a:pt x="159230" y="77445"/>
                  <a:pt x="159230" y="74912"/>
                </a:cubicBezTo>
                <a:lnTo>
                  <a:pt x="159230" y="3981"/>
                </a:lnTo>
                <a:cubicBezTo>
                  <a:pt x="159230" y="1810"/>
                  <a:pt x="160674" y="0"/>
                  <a:pt x="163202" y="0"/>
                </a:cubicBezTo>
                <a:cubicBezTo>
                  <a:pt x="165730" y="0"/>
                  <a:pt x="167535" y="1810"/>
                  <a:pt x="167535" y="3981"/>
                </a:cubicBezTo>
                <a:lnTo>
                  <a:pt x="167535" y="70570"/>
                </a:lnTo>
                <a:lnTo>
                  <a:pt x="187033" y="70570"/>
                </a:lnTo>
                <a:cubicBezTo>
                  <a:pt x="188477" y="70570"/>
                  <a:pt x="190283" y="71655"/>
                  <a:pt x="191005" y="73465"/>
                </a:cubicBezTo>
                <a:cubicBezTo>
                  <a:pt x="191727" y="74912"/>
                  <a:pt x="191005" y="77084"/>
                  <a:pt x="189922" y="78169"/>
                </a:cubicBezTo>
                <a:lnTo>
                  <a:pt x="148398" y="117978"/>
                </a:lnTo>
                <a:cubicBezTo>
                  <a:pt x="147676" y="118339"/>
                  <a:pt x="146953" y="118701"/>
                  <a:pt x="145509" y="118701"/>
                </a:cubicBezTo>
                <a:cubicBezTo>
                  <a:pt x="144426" y="118701"/>
                  <a:pt x="143343" y="118339"/>
                  <a:pt x="142621" y="117978"/>
                </a:cubicBezTo>
                <a:lnTo>
                  <a:pt x="101458" y="78169"/>
                </a:lnTo>
                <a:cubicBezTo>
                  <a:pt x="100374" y="77084"/>
                  <a:pt x="100013" y="74912"/>
                  <a:pt x="100374" y="73465"/>
                </a:cubicBezTo>
                <a:cubicBezTo>
                  <a:pt x="101096" y="71655"/>
                  <a:pt x="102541" y="70570"/>
                  <a:pt x="104346" y="70570"/>
                </a:cubicBezTo>
                <a:lnTo>
                  <a:pt x="123483" y="70570"/>
                </a:lnTo>
                <a:lnTo>
                  <a:pt x="123483" y="3981"/>
                </a:lnTo>
                <a:cubicBezTo>
                  <a:pt x="123483" y="1810"/>
                  <a:pt x="125650" y="0"/>
                  <a:pt x="128177"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0" name="Freeform 964">
            <a:extLst>
              <a:ext uri="{FF2B5EF4-FFF2-40B4-BE49-F238E27FC236}">
                <a16:creationId xmlns:a16="http://schemas.microsoft.com/office/drawing/2014/main" id="{68BF2A77-2466-8348-8E7E-4ECFF858215B}"/>
              </a:ext>
            </a:extLst>
          </p:cNvPr>
          <p:cNvSpPr>
            <a:spLocks noChangeAspect="1" noChangeArrowheads="1"/>
          </p:cNvSpPr>
          <p:nvPr/>
        </p:nvSpPr>
        <p:spPr bwMode="auto">
          <a:xfrm>
            <a:off x="8840509" y="2542109"/>
            <a:ext cx="469941" cy="469941"/>
          </a:xfrm>
          <a:custGeom>
            <a:avLst/>
            <a:gdLst>
              <a:gd name="T0" fmla="*/ 325153 w 288564"/>
              <a:gd name="T1" fmla="*/ 421178 h 288564"/>
              <a:gd name="T2" fmla="*/ 717809 w 288564"/>
              <a:gd name="T3" fmla="*/ 298058 h 288564"/>
              <a:gd name="T4" fmla="*/ 744066 w 288564"/>
              <a:gd name="T5" fmla="*/ 416396 h 288564"/>
              <a:gd name="T6" fmla="*/ 300089 w 288564"/>
              <a:gd name="T7" fmla="*/ 539513 h 288564"/>
              <a:gd name="T8" fmla="*/ 320381 w 288564"/>
              <a:gd name="T9" fmla="*/ 375754 h 288564"/>
              <a:gd name="T10" fmla="*/ 480733 w 288564"/>
              <a:gd name="T11" fmla="*/ 158210 h 288564"/>
              <a:gd name="T12" fmla="*/ 480733 w 288564"/>
              <a:gd name="T13" fmla="*/ 186876 h 288564"/>
              <a:gd name="T14" fmla="*/ 792513 w 288564"/>
              <a:gd name="T15" fmla="*/ 467594 h 288564"/>
              <a:gd name="T16" fmla="*/ 480733 w 288564"/>
              <a:gd name="T17" fmla="*/ 158210 h 288564"/>
              <a:gd name="T18" fmla="*/ 361864 w 288564"/>
              <a:gd name="T19" fmla="*/ 83881 h 288564"/>
              <a:gd name="T20" fmla="*/ 282781 w 288564"/>
              <a:gd name="T21" fmla="*/ 116229 h 288564"/>
              <a:gd name="T22" fmla="*/ 153373 w 288564"/>
              <a:gd name="T23" fmla="*/ 183325 h 288564"/>
              <a:gd name="T24" fmla="*/ 63505 w 288564"/>
              <a:gd name="T25" fmla="*/ 306750 h 288564"/>
              <a:gd name="T26" fmla="*/ 39542 w 288564"/>
              <a:gd name="T27" fmla="*/ 456525 h 288564"/>
              <a:gd name="T28" fmla="*/ 83881 w 288564"/>
              <a:gd name="T29" fmla="*/ 596718 h 288564"/>
              <a:gd name="T30" fmla="*/ 117418 w 288564"/>
              <a:gd name="T31" fmla="*/ 675801 h 288564"/>
              <a:gd name="T32" fmla="*/ 184530 w 288564"/>
              <a:gd name="T33" fmla="*/ 805207 h 288564"/>
              <a:gd name="T34" fmla="*/ 307943 w 288564"/>
              <a:gd name="T35" fmla="*/ 895076 h 288564"/>
              <a:gd name="T36" fmla="*/ 436154 w 288564"/>
              <a:gd name="T37" fmla="*/ 887885 h 288564"/>
              <a:gd name="T38" fmla="*/ 596718 w 288564"/>
              <a:gd name="T39" fmla="*/ 874703 h 288564"/>
              <a:gd name="T40" fmla="*/ 674601 w 288564"/>
              <a:gd name="T41" fmla="*/ 842353 h 288564"/>
              <a:gd name="T42" fmla="*/ 805207 w 288564"/>
              <a:gd name="T43" fmla="*/ 774057 h 288564"/>
              <a:gd name="T44" fmla="*/ 896276 w 288564"/>
              <a:gd name="T45" fmla="*/ 651834 h 288564"/>
              <a:gd name="T46" fmla="*/ 919040 w 288564"/>
              <a:gd name="T47" fmla="*/ 500862 h 288564"/>
              <a:gd name="T48" fmla="*/ 874703 w 288564"/>
              <a:gd name="T49" fmla="*/ 361864 h 288564"/>
              <a:gd name="T50" fmla="*/ 842353 w 288564"/>
              <a:gd name="T51" fmla="*/ 281583 h 288564"/>
              <a:gd name="T52" fmla="*/ 775250 w 288564"/>
              <a:gd name="T53" fmla="*/ 153373 h 288564"/>
              <a:gd name="T54" fmla="*/ 651834 w 288564"/>
              <a:gd name="T55" fmla="*/ 62312 h 288564"/>
              <a:gd name="T56" fmla="*/ 500862 w 288564"/>
              <a:gd name="T57" fmla="*/ 39542 h 288564"/>
              <a:gd name="T58" fmla="*/ 546394 w 288564"/>
              <a:gd name="T59" fmla="*/ 52723 h 288564"/>
              <a:gd name="T60" fmla="*/ 694971 w 288564"/>
              <a:gd name="T61" fmla="*/ 74290 h 288564"/>
              <a:gd name="T62" fmla="*/ 818389 w 288564"/>
              <a:gd name="T63" fmla="*/ 140191 h 288564"/>
              <a:gd name="T64" fmla="*/ 884292 w 288564"/>
              <a:gd name="T65" fmla="*/ 263611 h 288564"/>
              <a:gd name="T66" fmla="*/ 905858 w 288564"/>
              <a:gd name="T67" fmla="*/ 412190 h 288564"/>
              <a:gd name="T68" fmla="*/ 905858 w 288564"/>
              <a:gd name="T69" fmla="*/ 546394 h 288564"/>
              <a:gd name="T70" fmla="*/ 884292 w 288564"/>
              <a:gd name="T71" fmla="*/ 696171 h 288564"/>
              <a:gd name="T72" fmla="*/ 818389 w 288564"/>
              <a:gd name="T73" fmla="*/ 819589 h 288564"/>
              <a:gd name="T74" fmla="*/ 694971 w 288564"/>
              <a:gd name="T75" fmla="*/ 884292 h 288564"/>
              <a:gd name="T76" fmla="*/ 546394 w 288564"/>
              <a:gd name="T77" fmla="*/ 905858 h 288564"/>
              <a:gd name="T78" fmla="*/ 413386 w 288564"/>
              <a:gd name="T79" fmla="*/ 905858 h 288564"/>
              <a:gd name="T80" fmla="*/ 262408 w 288564"/>
              <a:gd name="T81" fmla="*/ 884292 h 288564"/>
              <a:gd name="T82" fmla="*/ 140191 w 288564"/>
              <a:gd name="T83" fmla="*/ 819589 h 288564"/>
              <a:gd name="T84" fmla="*/ 74290 w 288564"/>
              <a:gd name="T85" fmla="*/ 696171 h 288564"/>
              <a:gd name="T86" fmla="*/ 52723 w 288564"/>
              <a:gd name="T87" fmla="*/ 546394 h 288564"/>
              <a:gd name="T88" fmla="*/ 52723 w 288564"/>
              <a:gd name="T89" fmla="*/ 412190 h 288564"/>
              <a:gd name="T90" fmla="*/ 74290 w 288564"/>
              <a:gd name="T91" fmla="*/ 263611 h 288564"/>
              <a:gd name="T92" fmla="*/ 141388 w 288564"/>
              <a:gd name="T93" fmla="*/ 140191 h 288564"/>
              <a:gd name="T94" fmla="*/ 262408 w 288564"/>
              <a:gd name="T95" fmla="*/ 74290 h 288564"/>
              <a:gd name="T96" fmla="*/ 413386 w 288564"/>
              <a:gd name="T97" fmla="*/ 52723 h 2885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564" h="288564">
                <a:moveTo>
                  <a:pt x="216084" y="89725"/>
                </a:moveTo>
                <a:lnTo>
                  <a:pt x="141354" y="164571"/>
                </a:lnTo>
                <a:cubicBezTo>
                  <a:pt x="140277" y="166010"/>
                  <a:pt x="137402" y="166010"/>
                  <a:pt x="135247" y="164571"/>
                </a:cubicBezTo>
                <a:lnTo>
                  <a:pt x="97882" y="126788"/>
                </a:lnTo>
                <a:lnTo>
                  <a:pt x="97882" y="158094"/>
                </a:lnTo>
                <a:lnTo>
                  <a:pt x="138480" y="198755"/>
                </a:lnTo>
                <a:lnTo>
                  <a:pt x="216084" y="121031"/>
                </a:lnTo>
                <a:lnTo>
                  <a:pt x="216084" y="89725"/>
                </a:lnTo>
                <a:close/>
                <a:moveTo>
                  <a:pt x="222910" y="74972"/>
                </a:moveTo>
                <a:cubicBezTo>
                  <a:pt x="223988" y="75692"/>
                  <a:pt x="225066" y="77491"/>
                  <a:pt x="225066" y="78930"/>
                </a:cubicBezTo>
                <a:lnTo>
                  <a:pt x="225066" y="122470"/>
                </a:lnTo>
                <a:cubicBezTo>
                  <a:pt x="225066" y="123909"/>
                  <a:pt x="224707" y="124989"/>
                  <a:pt x="223988" y="125349"/>
                </a:cubicBezTo>
                <a:lnTo>
                  <a:pt x="141354" y="208111"/>
                </a:lnTo>
                <a:cubicBezTo>
                  <a:pt x="140995" y="208830"/>
                  <a:pt x="139917" y="209190"/>
                  <a:pt x="138480" y="209190"/>
                </a:cubicBezTo>
                <a:cubicBezTo>
                  <a:pt x="137402" y="209190"/>
                  <a:pt x="136684" y="208830"/>
                  <a:pt x="135247" y="208111"/>
                </a:cubicBezTo>
                <a:lnTo>
                  <a:pt x="90337" y="162412"/>
                </a:lnTo>
                <a:cubicBezTo>
                  <a:pt x="89978" y="162052"/>
                  <a:pt x="88900" y="160972"/>
                  <a:pt x="88900" y="159533"/>
                </a:cubicBezTo>
                <a:lnTo>
                  <a:pt x="88900" y="115993"/>
                </a:lnTo>
                <a:cubicBezTo>
                  <a:pt x="88900" y="114554"/>
                  <a:pt x="90337" y="112755"/>
                  <a:pt x="91774" y="112395"/>
                </a:cubicBezTo>
                <a:cubicBezTo>
                  <a:pt x="93571" y="111675"/>
                  <a:pt x="95367" y="111675"/>
                  <a:pt x="96445" y="113114"/>
                </a:cubicBezTo>
                <a:lnTo>
                  <a:pt x="138480" y="155215"/>
                </a:lnTo>
                <a:lnTo>
                  <a:pt x="217880" y="75692"/>
                </a:lnTo>
                <a:cubicBezTo>
                  <a:pt x="218958" y="74612"/>
                  <a:pt x="221114" y="74612"/>
                  <a:pt x="222910" y="74972"/>
                </a:cubicBezTo>
                <a:close/>
                <a:moveTo>
                  <a:pt x="144717" y="47625"/>
                </a:moveTo>
                <a:cubicBezTo>
                  <a:pt x="163416" y="47625"/>
                  <a:pt x="181396" y="53019"/>
                  <a:pt x="197219" y="62728"/>
                </a:cubicBezTo>
                <a:cubicBezTo>
                  <a:pt x="199017" y="63807"/>
                  <a:pt x="199736" y="66684"/>
                  <a:pt x="198298" y="68482"/>
                </a:cubicBezTo>
                <a:cubicBezTo>
                  <a:pt x="197219" y="70999"/>
                  <a:pt x="194342" y="71358"/>
                  <a:pt x="192544" y="69920"/>
                </a:cubicBezTo>
                <a:cubicBezTo>
                  <a:pt x="178160" y="60930"/>
                  <a:pt x="161978" y="56255"/>
                  <a:pt x="144717" y="56255"/>
                </a:cubicBezTo>
                <a:cubicBezTo>
                  <a:pt x="96171" y="56255"/>
                  <a:pt x="56615" y="96171"/>
                  <a:pt x="56615" y="145076"/>
                </a:cubicBezTo>
                <a:cubicBezTo>
                  <a:pt x="56615" y="193982"/>
                  <a:pt x="96171" y="233538"/>
                  <a:pt x="144717" y="233538"/>
                </a:cubicBezTo>
                <a:cubicBezTo>
                  <a:pt x="193982" y="233538"/>
                  <a:pt x="233538" y="193982"/>
                  <a:pt x="233538" y="145076"/>
                </a:cubicBezTo>
                <a:cubicBezTo>
                  <a:pt x="233538" y="142559"/>
                  <a:pt x="235696" y="140761"/>
                  <a:pt x="238573" y="140761"/>
                </a:cubicBezTo>
                <a:cubicBezTo>
                  <a:pt x="240371" y="140761"/>
                  <a:pt x="242528" y="142559"/>
                  <a:pt x="242528" y="145076"/>
                </a:cubicBezTo>
                <a:cubicBezTo>
                  <a:pt x="242528" y="199016"/>
                  <a:pt x="198657" y="242527"/>
                  <a:pt x="144717" y="242527"/>
                </a:cubicBezTo>
                <a:cubicBezTo>
                  <a:pt x="91496" y="242527"/>
                  <a:pt x="47625" y="199016"/>
                  <a:pt x="47625" y="145076"/>
                </a:cubicBezTo>
                <a:cubicBezTo>
                  <a:pt x="47625" y="91136"/>
                  <a:pt x="91496" y="47625"/>
                  <a:pt x="144717" y="47625"/>
                </a:cubicBezTo>
                <a:close/>
                <a:moveTo>
                  <a:pt x="143922" y="8657"/>
                </a:moveTo>
                <a:cubicBezTo>
                  <a:pt x="142118" y="8657"/>
                  <a:pt x="139593" y="9739"/>
                  <a:pt x="137790" y="11903"/>
                </a:cubicBezTo>
                <a:lnTo>
                  <a:pt x="131297" y="20921"/>
                </a:lnTo>
                <a:cubicBezTo>
                  <a:pt x="126247" y="28135"/>
                  <a:pt x="116147" y="29939"/>
                  <a:pt x="108933" y="25249"/>
                </a:cubicBezTo>
                <a:lnTo>
                  <a:pt x="99555" y="19478"/>
                </a:lnTo>
                <a:cubicBezTo>
                  <a:pt x="97391" y="18035"/>
                  <a:pt x="94505" y="18035"/>
                  <a:pt x="92701" y="18757"/>
                </a:cubicBezTo>
                <a:cubicBezTo>
                  <a:pt x="90176" y="20199"/>
                  <a:pt x="88733" y="22003"/>
                  <a:pt x="87651" y="24528"/>
                </a:cubicBezTo>
                <a:lnTo>
                  <a:pt x="85126" y="34988"/>
                </a:lnTo>
                <a:cubicBezTo>
                  <a:pt x="83323" y="43645"/>
                  <a:pt x="75027" y="49417"/>
                  <a:pt x="66009" y="47613"/>
                </a:cubicBezTo>
                <a:lnTo>
                  <a:pt x="55549" y="46170"/>
                </a:lnTo>
                <a:cubicBezTo>
                  <a:pt x="52663" y="45810"/>
                  <a:pt x="50138" y="46531"/>
                  <a:pt x="48695" y="48695"/>
                </a:cubicBezTo>
                <a:cubicBezTo>
                  <a:pt x="46531" y="50138"/>
                  <a:pt x="45810" y="52663"/>
                  <a:pt x="46170" y="55188"/>
                </a:cubicBezTo>
                <a:lnTo>
                  <a:pt x="47613" y="66730"/>
                </a:lnTo>
                <a:cubicBezTo>
                  <a:pt x="49417" y="74666"/>
                  <a:pt x="43645" y="83323"/>
                  <a:pt x="35349" y="84766"/>
                </a:cubicBezTo>
                <a:lnTo>
                  <a:pt x="24528" y="87651"/>
                </a:lnTo>
                <a:cubicBezTo>
                  <a:pt x="22003" y="88373"/>
                  <a:pt x="19839" y="90176"/>
                  <a:pt x="19117" y="92341"/>
                </a:cubicBezTo>
                <a:cubicBezTo>
                  <a:pt x="18396" y="94866"/>
                  <a:pt x="18396" y="97030"/>
                  <a:pt x="19478" y="99555"/>
                </a:cubicBezTo>
                <a:lnTo>
                  <a:pt x="25249" y="108933"/>
                </a:lnTo>
                <a:cubicBezTo>
                  <a:pt x="29938" y="116508"/>
                  <a:pt x="28135" y="126247"/>
                  <a:pt x="20921" y="131297"/>
                </a:cubicBezTo>
                <a:lnTo>
                  <a:pt x="11903" y="137429"/>
                </a:lnTo>
                <a:cubicBezTo>
                  <a:pt x="10100" y="139593"/>
                  <a:pt x="8657" y="141757"/>
                  <a:pt x="8657" y="144282"/>
                </a:cubicBezTo>
                <a:cubicBezTo>
                  <a:pt x="8657" y="146807"/>
                  <a:pt x="10100" y="149332"/>
                  <a:pt x="11903" y="150775"/>
                </a:cubicBezTo>
                <a:lnTo>
                  <a:pt x="20921" y="157268"/>
                </a:lnTo>
                <a:cubicBezTo>
                  <a:pt x="28135" y="161957"/>
                  <a:pt x="29938" y="172417"/>
                  <a:pt x="25249" y="179631"/>
                </a:cubicBezTo>
                <a:lnTo>
                  <a:pt x="19478" y="189010"/>
                </a:lnTo>
                <a:cubicBezTo>
                  <a:pt x="18396" y="191174"/>
                  <a:pt x="18396" y="194060"/>
                  <a:pt x="19117" y="196224"/>
                </a:cubicBezTo>
                <a:cubicBezTo>
                  <a:pt x="19839" y="198388"/>
                  <a:pt x="22003" y="200552"/>
                  <a:pt x="24528" y="200913"/>
                </a:cubicBezTo>
                <a:lnTo>
                  <a:pt x="35349" y="203438"/>
                </a:lnTo>
                <a:cubicBezTo>
                  <a:pt x="43645" y="205241"/>
                  <a:pt x="49417" y="213898"/>
                  <a:pt x="47613" y="222555"/>
                </a:cubicBezTo>
                <a:lnTo>
                  <a:pt x="46170" y="233016"/>
                </a:lnTo>
                <a:cubicBezTo>
                  <a:pt x="45810" y="235901"/>
                  <a:pt x="46531" y="238426"/>
                  <a:pt x="48695" y="239869"/>
                </a:cubicBezTo>
                <a:cubicBezTo>
                  <a:pt x="50138" y="242033"/>
                  <a:pt x="52663" y="242755"/>
                  <a:pt x="55549" y="242394"/>
                </a:cubicBezTo>
                <a:lnTo>
                  <a:pt x="66009" y="240591"/>
                </a:lnTo>
                <a:cubicBezTo>
                  <a:pt x="75027" y="239148"/>
                  <a:pt x="83323" y="244558"/>
                  <a:pt x="85126" y="253576"/>
                </a:cubicBezTo>
                <a:lnTo>
                  <a:pt x="87651" y="264036"/>
                </a:lnTo>
                <a:cubicBezTo>
                  <a:pt x="88733" y="266561"/>
                  <a:pt x="90176" y="268726"/>
                  <a:pt x="92701" y="269447"/>
                </a:cubicBezTo>
                <a:cubicBezTo>
                  <a:pt x="94505" y="270529"/>
                  <a:pt x="97391" y="270168"/>
                  <a:pt x="99555" y="269086"/>
                </a:cubicBezTo>
                <a:lnTo>
                  <a:pt x="108933" y="263315"/>
                </a:lnTo>
                <a:cubicBezTo>
                  <a:pt x="111819" y="261151"/>
                  <a:pt x="114704" y="260790"/>
                  <a:pt x="117951" y="260790"/>
                </a:cubicBezTo>
                <a:cubicBezTo>
                  <a:pt x="123001" y="260790"/>
                  <a:pt x="128050" y="263315"/>
                  <a:pt x="131297" y="267283"/>
                </a:cubicBezTo>
                <a:lnTo>
                  <a:pt x="137790" y="276661"/>
                </a:lnTo>
                <a:cubicBezTo>
                  <a:pt x="140675" y="280990"/>
                  <a:pt x="147889" y="280990"/>
                  <a:pt x="150775" y="276661"/>
                </a:cubicBezTo>
                <a:lnTo>
                  <a:pt x="157268" y="267283"/>
                </a:lnTo>
                <a:cubicBezTo>
                  <a:pt x="162317" y="260429"/>
                  <a:pt x="172057" y="258626"/>
                  <a:pt x="179631" y="263315"/>
                </a:cubicBezTo>
                <a:lnTo>
                  <a:pt x="189010" y="269086"/>
                </a:lnTo>
                <a:cubicBezTo>
                  <a:pt x="191535" y="270168"/>
                  <a:pt x="193699" y="270529"/>
                  <a:pt x="196224" y="269447"/>
                </a:cubicBezTo>
                <a:cubicBezTo>
                  <a:pt x="198749" y="268726"/>
                  <a:pt x="200552" y="266561"/>
                  <a:pt x="200913" y="264036"/>
                </a:cubicBezTo>
                <a:lnTo>
                  <a:pt x="203077" y="253576"/>
                </a:lnTo>
                <a:cubicBezTo>
                  <a:pt x="205602" y="244558"/>
                  <a:pt x="213898" y="239148"/>
                  <a:pt x="222555" y="240591"/>
                </a:cubicBezTo>
                <a:lnTo>
                  <a:pt x="233376" y="242394"/>
                </a:lnTo>
                <a:cubicBezTo>
                  <a:pt x="235901" y="242755"/>
                  <a:pt x="238426" y="242033"/>
                  <a:pt x="239869" y="239869"/>
                </a:cubicBezTo>
                <a:cubicBezTo>
                  <a:pt x="242033" y="238426"/>
                  <a:pt x="242755" y="235901"/>
                  <a:pt x="242394" y="233016"/>
                </a:cubicBezTo>
                <a:lnTo>
                  <a:pt x="240230" y="222555"/>
                </a:lnTo>
                <a:cubicBezTo>
                  <a:pt x="239148" y="213898"/>
                  <a:pt x="244919" y="205241"/>
                  <a:pt x="253576" y="203438"/>
                </a:cubicBezTo>
                <a:lnTo>
                  <a:pt x="264036" y="200913"/>
                </a:lnTo>
                <a:cubicBezTo>
                  <a:pt x="266922" y="200552"/>
                  <a:pt x="268726" y="198388"/>
                  <a:pt x="269808" y="196224"/>
                </a:cubicBezTo>
                <a:cubicBezTo>
                  <a:pt x="270529" y="194060"/>
                  <a:pt x="270168" y="191174"/>
                  <a:pt x="269086" y="189010"/>
                </a:cubicBezTo>
                <a:lnTo>
                  <a:pt x="263315" y="179631"/>
                </a:lnTo>
                <a:cubicBezTo>
                  <a:pt x="258626" y="172417"/>
                  <a:pt x="260790" y="161957"/>
                  <a:pt x="267643" y="157268"/>
                </a:cubicBezTo>
                <a:lnTo>
                  <a:pt x="276661" y="150775"/>
                </a:lnTo>
                <a:cubicBezTo>
                  <a:pt x="278825" y="149332"/>
                  <a:pt x="279907" y="146807"/>
                  <a:pt x="279907" y="144282"/>
                </a:cubicBezTo>
                <a:cubicBezTo>
                  <a:pt x="279907" y="141757"/>
                  <a:pt x="278825" y="139593"/>
                  <a:pt x="276661" y="137429"/>
                </a:cubicBezTo>
                <a:lnTo>
                  <a:pt x="267643" y="131297"/>
                </a:lnTo>
                <a:cubicBezTo>
                  <a:pt x="260790" y="126247"/>
                  <a:pt x="258626" y="116508"/>
                  <a:pt x="263315" y="108933"/>
                </a:cubicBezTo>
                <a:lnTo>
                  <a:pt x="269086" y="99555"/>
                </a:lnTo>
                <a:cubicBezTo>
                  <a:pt x="270168" y="97030"/>
                  <a:pt x="270529" y="94866"/>
                  <a:pt x="269808" y="92341"/>
                </a:cubicBezTo>
                <a:cubicBezTo>
                  <a:pt x="268726" y="90176"/>
                  <a:pt x="266922" y="88373"/>
                  <a:pt x="264036" y="87651"/>
                </a:cubicBezTo>
                <a:lnTo>
                  <a:pt x="253576" y="84766"/>
                </a:lnTo>
                <a:cubicBezTo>
                  <a:pt x="244919" y="83323"/>
                  <a:pt x="239148" y="74666"/>
                  <a:pt x="240230" y="66730"/>
                </a:cubicBezTo>
                <a:lnTo>
                  <a:pt x="242394" y="55188"/>
                </a:lnTo>
                <a:cubicBezTo>
                  <a:pt x="242755" y="52663"/>
                  <a:pt x="242033" y="50138"/>
                  <a:pt x="239869" y="48695"/>
                </a:cubicBezTo>
                <a:cubicBezTo>
                  <a:pt x="238426" y="46531"/>
                  <a:pt x="235901" y="45810"/>
                  <a:pt x="233376" y="46170"/>
                </a:cubicBezTo>
                <a:lnTo>
                  <a:pt x="222555" y="47613"/>
                </a:lnTo>
                <a:cubicBezTo>
                  <a:pt x="213898" y="49417"/>
                  <a:pt x="205602" y="43645"/>
                  <a:pt x="203077" y="34988"/>
                </a:cubicBezTo>
                <a:lnTo>
                  <a:pt x="200913" y="24528"/>
                </a:lnTo>
                <a:cubicBezTo>
                  <a:pt x="200552" y="22003"/>
                  <a:pt x="198749" y="20199"/>
                  <a:pt x="196224" y="18757"/>
                </a:cubicBezTo>
                <a:cubicBezTo>
                  <a:pt x="193699" y="18035"/>
                  <a:pt x="191535" y="18035"/>
                  <a:pt x="189010" y="19478"/>
                </a:cubicBezTo>
                <a:lnTo>
                  <a:pt x="179631" y="25249"/>
                </a:lnTo>
                <a:cubicBezTo>
                  <a:pt x="172057" y="29939"/>
                  <a:pt x="162317" y="28135"/>
                  <a:pt x="157268" y="20921"/>
                </a:cubicBezTo>
                <a:lnTo>
                  <a:pt x="150775" y="11903"/>
                </a:lnTo>
                <a:cubicBezTo>
                  <a:pt x="149332" y="9739"/>
                  <a:pt x="146807" y="8657"/>
                  <a:pt x="143922" y="8657"/>
                </a:cubicBezTo>
                <a:close/>
                <a:moveTo>
                  <a:pt x="143922" y="0"/>
                </a:moveTo>
                <a:cubicBezTo>
                  <a:pt x="149693" y="0"/>
                  <a:pt x="154743" y="2525"/>
                  <a:pt x="157989" y="6853"/>
                </a:cubicBezTo>
                <a:lnTo>
                  <a:pt x="164482" y="15871"/>
                </a:lnTo>
                <a:cubicBezTo>
                  <a:pt x="167007" y="19117"/>
                  <a:pt x="171335" y="20199"/>
                  <a:pt x="174942" y="18035"/>
                </a:cubicBezTo>
                <a:lnTo>
                  <a:pt x="184321" y="12264"/>
                </a:lnTo>
                <a:cubicBezTo>
                  <a:pt x="189010" y="9378"/>
                  <a:pt x="194781" y="9018"/>
                  <a:pt x="199470" y="11182"/>
                </a:cubicBezTo>
                <a:cubicBezTo>
                  <a:pt x="204881" y="12625"/>
                  <a:pt x="208127" y="17314"/>
                  <a:pt x="209209" y="22364"/>
                </a:cubicBezTo>
                <a:lnTo>
                  <a:pt x="212095" y="33185"/>
                </a:lnTo>
                <a:cubicBezTo>
                  <a:pt x="213177" y="37153"/>
                  <a:pt x="216784" y="40038"/>
                  <a:pt x="220752" y="39317"/>
                </a:cubicBezTo>
                <a:lnTo>
                  <a:pt x="231934" y="37513"/>
                </a:lnTo>
                <a:cubicBezTo>
                  <a:pt x="236983" y="36792"/>
                  <a:pt x="242394" y="38235"/>
                  <a:pt x="246362" y="42202"/>
                </a:cubicBezTo>
                <a:cubicBezTo>
                  <a:pt x="250330" y="46170"/>
                  <a:pt x="251772" y="51220"/>
                  <a:pt x="251051" y="56631"/>
                </a:cubicBezTo>
                <a:lnTo>
                  <a:pt x="249247" y="67452"/>
                </a:lnTo>
                <a:cubicBezTo>
                  <a:pt x="248526" y="71420"/>
                  <a:pt x="251412" y="75387"/>
                  <a:pt x="255019" y="76830"/>
                </a:cubicBezTo>
                <a:lnTo>
                  <a:pt x="266201" y="79355"/>
                </a:lnTo>
                <a:cubicBezTo>
                  <a:pt x="271251" y="80437"/>
                  <a:pt x="275579" y="84044"/>
                  <a:pt x="278104" y="89094"/>
                </a:cubicBezTo>
                <a:cubicBezTo>
                  <a:pt x="279547" y="93783"/>
                  <a:pt x="279547" y="99555"/>
                  <a:pt x="276661" y="104244"/>
                </a:cubicBezTo>
                <a:lnTo>
                  <a:pt x="270529" y="113622"/>
                </a:lnTo>
                <a:cubicBezTo>
                  <a:pt x="268726" y="117229"/>
                  <a:pt x="269447" y="121558"/>
                  <a:pt x="272693" y="124083"/>
                </a:cubicBezTo>
                <a:lnTo>
                  <a:pt x="281711" y="130936"/>
                </a:lnTo>
                <a:cubicBezTo>
                  <a:pt x="286039" y="133822"/>
                  <a:pt x="288564" y="138872"/>
                  <a:pt x="288564" y="144282"/>
                </a:cubicBezTo>
                <a:cubicBezTo>
                  <a:pt x="288564" y="149693"/>
                  <a:pt x="286039" y="154743"/>
                  <a:pt x="281711" y="157628"/>
                </a:cubicBezTo>
                <a:lnTo>
                  <a:pt x="272693" y="164482"/>
                </a:lnTo>
                <a:cubicBezTo>
                  <a:pt x="269447" y="167007"/>
                  <a:pt x="268726" y="171335"/>
                  <a:pt x="270529" y="175303"/>
                </a:cubicBezTo>
                <a:lnTo>
                  <a:pt x="276661" y="184681"/>
                </a:lnTo>
                <a:cubicBezTo>
                  <a:pt x="279547" y="189010"/>
                  <a:pt x="279547" y="194781"/>
                  <a:pt x="278104" y="199470"/>
                </a:cubicBezTo>
                <a:cubicBezTo>
                  <a:pt x="275579" y="204520"/>
                  <a:pt x="271251" y="208127"/>
                  <a:pt x="266201" y="209570"/>
                </a:cubicBezTo>
                <a:lnTo>
                  <a:pt x="255019" y="211734"/>
                </a:lnTo>
                <a:cubicBezTo>
                  <a:pt x="251412" y="212816"/>
                  <a:pt x="248526" y="216784"/>
                  <a:pt x="249247" y="220752"/>
                </a:cubicBezTo>
                <a:lnTo>
                  <a:pt x="251051" y="231934"/>
                </a:lnTo>
                <a:cubicBezTo>
                  <a:pt x="251772" y="237344"/>
                  <a:pt x="250330" y="242394"/>
                  <a:pt x="246362" y="246723"/>
                </a:cubicBezTo>
                <a:cubicBezTo>
                  <a:pt x="242394" y="250330"/>
                  <a:pt x="236983" y="251772"/>
                  <a:pt x="231934" y="251051"/>
                </a:cubicBezTo>
                <a:lnTo>
                  <a:pt x="220752" y="249247"/>
                </a:lnTo>
                <a:cubicBezTo>
                  <a:pt x="216784" y="248526"/>
                  <a:pt x="213177" y="251051"/>
                  <a:pt x="212095" y="255019"/>
                </a:cubicBezTo>
                <a:lnTo>
                  <a:pt x="209209" y="266201"/>
                </a:lnTo>
                <a:cubicBezTo>
                  <a:pt x="208127" y="271611"/>
                  <a:pt x="204881" y="275579"/>
                  <a:pt x="199470" y="277743"/>
                </a:cubicBezTo>
                <a:cubicBezTo>
                  <a:pt x="194781" y="279547"/>
                  <a:pt x="189010" y="279186"/>
                  <a:pt x="184321" y="276300"/>
                </a:cubicBezTo>
                <a:lnTo>
                  <a:pt x="174942" y="270529"/>
                </a:lnTo>
                <a:cubicBezTo>
                  <a:pt x="171335" y="268726"/>
                  <a:pt x="167007" y="269447"/>
                  <a:pt x="164482" y="272693"/>
                </a:cubicBezTo>
                <a:lnTo>
                  <a:pt x="157989" y="281711"/>
                </a:lnTo>
                <a:cubicBezTo>
                  <a:pt x="154743" y="286039"/>
                  <a:pt x="149693" y="288564"/>
                  <a:pt x="143922" y="288564"/>
                </a:cubicBezTo>
                <a:cubicBezTo>
                  <a:pt x="139232" y="288564"/>
                  <a:pt x="133822" y="286039"/>
                  <a:pt x="130936" y="281711"/>
                </a:cubicBezTo>
                <a:lnTo>
                  <a:pt x="124443" y="272693"/>
                </a:lnTo>
                <a:cubicBezTo>
                  <a:pt x="121918" y="269447"/>
                  <a:pt x="117229" y="268726"/>
                  <a:pt x="113983" y="270529"/>
                </a:cubicBezTo>
                <a:lnTo>
                  <a:pt x="104244" y="276300"/>
                </a:lnTo>
                <a:cubicBezTo>
                  <a:pt x="99555" y="279186"/>
                  <a:pt x="94144" y="279547"/>
                  <a:pt x="89094" y="277743"/>
                </a:cubicBezTo>
                <a:cubicBezTo>
                  <a:pt x="84044" y="275579"/>
                  <a:pt x="80437" y="271611"/>
                  <a:pt x="78994" y="266201"/>
                </a:cubicBezTo>
                <a:lnTo>
                  <a:pt x="76830" y="255019"/>
                </a:lnTo>
                <a:cubicBezTo>
                  <a:pt x="75387" y="251051"/>
                  <a:pt x="71780" y="248526"/>
                  <a:pt x="67813" y="249247"/>
                </a:cubicBezTo>
                <a:lnTo>
                  <a:pt x="56631" y="251051"/>
                </a:lnTo>
                <a:cubicBezTo>
                  <a:pt x="51581" y="251772"/>
                  <a:pt x="46170" y="250330"/>
                  <a:pt x="42202" y="246723"/>
                </a:cubicBezTo>
                <a:cubicBezTo>
                  <a:pt x="38235" y="242394"/>
                  <a:pt x="36792" y="237344"/>
                  <a:pt x="37513" y="231934"/>
                </a:cubicBezTo>
                <a:lnTo>
                  <a:pt x="39317" y="220752"/>
                </a:lnTo>
                <a:cubicBezTo>
                  <a:pt x="40038" y="216784"/>
                  <a:pt x="37153" y="212816"/>
                  <a:pt x="33185" y="211734"/>
                </a:cubicBezTo>
                <a:lnTo>
                  <a:pt x="22364" y="209570"/>
                </a:lnTo>
                <a:cubicBezTo>
                  <a:pt x="16953" y="208127"/>
                  <a:pt x="12985" y="204520"/>
                  <a:pt x="11182" y="199470"/>
                </a:cubicBezTo>
                <a:cubicBezTo>
                  <a:pt x="8657" y="194781"/>
                  <a:pt x="9378" y="189010"/>
                  <a:pt x="12264" y="184681"/>
                </a:cubicBezTo>
                <a:lnTo>
                  <a:pt x="18035" y="175303"/>
                </a:lnTo>
                <a:cubicBezTo>
                  <a:pt x="19839" y="171335"/>
                  <a:pt x="19117" y="167007"/>
                  <a:pt x="15871" y="164482"/>
                </a:cubicBezTo>
                <a:lnTo>
                  <a:pt x="6853" y="157628"/>
                </a:lnTo>
                <a:cubicBezTo>
                  <a:pt x="2525" y="154743"/>
                  <a:pt x="0" y="149693"/>
                  <a:pt x="0" y="144282"/>
                </a:cubicBezTo>
                <a:cubicBezTo>
                  <a:pt x="0" y="138872"/>
                  <a:pt x="2525" y="133822"/>
                  <a:pt x="6853" y="130936"/>
                </a:cubicBezTo>
                <a:lnTo>
                  <a:pt x="15871" y="124083"/>
                </a:lnTo>
                <a:cubicBezTo>
                  <a:pt x="19117" y="121558"/>
                  <a:pt x="19839" y="117229"/>
                  <a:pt x="18035" y="113622"/>
                </a:cubicBezTo>
                <a:lnTo>
                  <a:pt x="12264" y="104244"/>
                </a:lnTo>
                <a:cubicBezTo>
                  <a:pt x="9378" y="99555"/>
                  <a:pt x="8657" y="93783"/>
                  <a:pt x="11182" y="89094"/>
                </a:cubicBezTo>
                <a:cubicBezTo>
                  <a:pt x="12985" y="84044"/>
                  <a:pt x="16953" y="80437"/>
                  <a:pt x="22364" y="79355"/>
                </a:cubicBezTo>
                <a:lnTo>
                  <a:pt x="33185" y="76830"/>
                </a:lnTo>
                <a:cubicBezTo>
                  <a:pt x="37153" y="75387"/>
                  <a:pt x="40038" y="71420"/>
                  <a:pt x="39317" y="67452"/>
                </a:cubicBezTo>
                <a:lnTo>
                  <a:pt x="37513" y="56631"/>
                </a:lnTo>
                <a:cubicBezTo>
                  <a:pt x="36792" y="51220"/>
                  <a:pt x="38235" y="46170"/>
                  <a:pt x="42563" y="42202"/>
                </a:cubicBezTo>
                <a:cubicBezTo>
                  <a:pt x="46170" y="38235"/>
                  <a:pt x="51581" y="36792"/>
                  <a:pt x="56631" y="37513"/>
                </a:cubicBezTo>
                <a:lnTo>
                  <a:pt x="67813" y="39317"/>
                </a:lnTo>
                <a:cubicBezTo>
                  <a:pt x="71780" y="40038"/>
                  <a:pt x="75387" y="37153"/>
                  <a:pt x="76830" y="33185"/>
                </a:cubicBezTo>
                <a:lnTo>
                  <a:pt x="78994" y="22364"/>
                </a:lnTo>
                <a:cubicBezTo>
                  <a:pt x="80437" y="17314"/>
                  <a:pt x="84044" y="12625"/>
                  <a:pt x="89094" y="11182"/>
                </a:cubicBezTo>
                <a:cubicBezTo>
                  <a:pt x="94144" y="9018"/>
                  <a:pt x="99555" y="9378"/>
                  <a:pt x="104244" y="12264"/>
                </a:cubicBezTo>
                <a:lnTo>
                  <a:pt x="113983" y="18035"/>
                </a:lnTo>
                <a:cubicBezTo>
                  <a:pt x="117229" y="20199"/>
                  <a:pt x="121918" y="19117"/>
                  <a:pt x="124443" y="15871"/>
                </a:cubicBezTo>
                <a:lnTo>
                  <a:pt x="130936" y="6853"/>
                </a:lnTo>
                <a:cubicBezTo>
                  <a:pt x="133822" y="2525"/>
                  <a:pt x="139232" y="0"/>
                  <a:pt x="143922"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1" name="Freeform 970">
            <a:extLst>
              <a:ext uri="{FF2B5EF4-FFF2-40B4-BE49-F238E27FC236}">
                <a16:creationId xmlns:a16="http://schemas.microsoft.com/office/drawing/2014/main" id="{EB3BB6DC-F409-5F41-8A1A-55BFC1C05313}"/>
              </a:ext>
            </a:extLst>
          </p:cNvPr>
          <p:cNvSpPr>
            <a:spLocks noChangeAspect="1" noChangeArrowheads="1"/>
          </p:cNvSpPr>
          <p:nvPr/>
        </p:nvSpPr>
        <p:spPr bwMode="auto">
          <a:xfrm>
            <a:off x="8840509" y="4574989"/>
            <a:ext cx="468508" cy="512909"/>
          </a:xfrm>
          <a:custGeom>
            <a:avLst/>
            <a:gdLst>
              <a:gd name="T0" fmla="*/ 352350 w 267928"/>
              <a:gd name="T1" fmla="*/ 904753 h 293327"/>
              <a:gd name="T2" fmla="*/ 494170 w 267928"/>
              <a:gd name="T3" fmla="*/ 943046 h 293327"/>
              <a:gd name="T4" fmla="*/ 539455 w 267928"/>
              <a:gd name="T5" fmla="*/ 893982 h 293327"/>
              <a:gd name="T6" fmla="*/ 308253 w 267928"/>
              <a:gd name="T7" fmla="*/ 797041 h 293327"/>
              <a:gd name="T8" fmla="*/ 323749 w 267928"/>
              <a:gd name="T9" fmla="*/ 864063 h 293327"/>
              <a:gd name="T10" fmla="*/ 582356 w 267928"/>
              <a:gd name="T11" fmla="*/ 849697 h 293327"/>
              <a:gd name="T12" fmla="*/ 308253 w 267928"/>
              <a:gd name="T13" fmla="*/ 797041 h 293327"/>
              <a:gd name="T14" fmla="*/ 725370 w 267928"/>
              <a:gd name="T15" fmla="*/ 353502 h 293327"/>
              <a:gd name="T16" fmla="*/ 452643 w 267928"/>
              <a:gd name="T17" fmla="*/ 646987 h 293327"/>
              <a:gd name="T18" fmla="*/ 432398 w 267928"/>
              <a:gd name="T19" fmla="*/ 646987 h 293327"/>
              <a:gd name="T20" fmla="*/ 315684 w 267928"/>
              <a:gd name="T21" fmla="*/ 510986 h 293327"/>
              <a:gd name="T22" fmla="*/ 441927 w 267928"/>
              <a:gd name="T23" fmla="*/ 615968 h 293327"/>
              <a:gd name="T24" fmla="*/ 443086 w 267928"/>
              <a:gd name="T25" fmla="*/ 247488 h 293327"/>
              <a:gd name="T26" fmla="*/ 443086 w 267928"/>
              <a:gd name="T27" fmla="*/ 277215 h 293327"/>
              <a:gd name="T28" fmla="*/ 264260 w 267928"/>
              <a:gd name="T29" fmla="*/ 430605 h 293327"/>
              <a:gd name="T30" fmla="*/ 251237 w 267928"/>
              <a:gd name="T31" fmla="*/ 415145 h 293327"/>
              <a:gd name="T32" fmla="*/ 446495 w 267928"/>
              <a:gd name="T33" fmla="*/ 157975 h 293327"/>
              <a:gd name="T34" fmla="*/ 675309 w 267928"/>
              <a:gd name="T35" fmla="*/ 294406 h 293327"/>
              <a:gd name="T36" fmla="*/ 446495 w 267928"/>
              <a:gd name="T37" fmla="*/ 187892 h 293327"/>
              <a:gd name="T38" fmla="*/ 260585 w 267928"/>
              <a:gd name="T39" fmla="*/ 627103 h 293327"/>
              <a:gd name="T40" fmla="*/ 308253 w 267928"/>
              <a:gd name="T41" fmla="*/ 767122 h 293327"/>
              <a:gd name="T42" fmla="*/ 582356 w 267928"/>
              <a:gd name="T43" fmla="*/ 740797 h 293327"/>
              <a:gd name="T44" fmla="*/ 702721 w 267928"/>
              <a:gd name="T45" fmla="*/ 488277 h 293327"/>
              <a:gd name="T46" fmla="*/ 731320 w 267928"/>
              <a:gd name="T47" fmla="*/ 491865 h 293327"/>
              <a:gd name="T48" fmla="*/ 612145 w 267928"/>
              <a:gd name="T49" fmla="*/ 740797 h 293327"/>
              <a:gd name="T50" fmla="*/ 568058 w 267928"/>
              <a:gd name="T51" fmla="*/ 893982 h 293327"/>
              <a:gd name="T52" fmla="*/ 566863 w 267928"/>
              <a:gd name="T53" fmla="*/ 904753 h 293327"/>
              <a:gd name="T54" fmla="*/ 396445 w 267928"/>
              <a:gd name="T55" fmla="*/ 972963 h 293327"/>
              <a:gd name="T56" fmla="*/ 323749 w 267928"/>
              <a:gd name="T57" fmla="*/ 893982 h 293327"/>
              <a:gd name="T58" fmla="*/ 278464 w 267928"/>
              <a:gd name="T59" fmla="*/ 739595 h 293327"/>
              <a:gd name="T60" fmla="*/ 158097 w 267928"/>
              <a:gd name="T61" fmla="*/ 446393 h 293327"/>
              <a:gd name="T62" fmla="*/ 444711 w 267928"/>
              <a:gd name="T63" fmla="*/ 0 h 293327"/>
              <a:gd name="T64" fmla="*/ 697468 w 267928"/>
              <a:gd name="T65" fmla="*/ 808902 h 293327"/>
              <a:gd name="T66" fmla="*/ 680775 w 267928"/>
              <a:gd name="T67" fmla="*/ 786268 h 293327"/>
              <a:gd name="T68" fmla="*/ 444711 w 267928"/>
              <a:gd name="T69" fmla="*/ 28599 h 293327"/>
              <a:gd name="T70" fmla="*/ 29805 w 267928"/>
              <a:gd name="T71" fmla="*/ 858936 h 293327"/>
              <a:gd name="T72" fmla="*/ 209837 w 267928"/>
              <a:gd name="T73" fmla="*/ 874421 h 293327"/>
              <a:gd name="T74" fmla="*/ 15495 w 267928"/>
              <a:gd name="T75" fmla="*/ 888721 h 293327"/>
              <a:gd name="T76" fmla="*/ 0 w 267928"/>
              <a:gd name="T77" fmla="*/ 444357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2" name="Freeform 1050">
            <a:extLst>
              <a:ext uri="{FF2B5EF4-FFF2-40B4-BE49-F238E27FC236}">
                <a16:creationId xmlns:a16="http://schemas.microsoft.com/office/drawing/2014/main" id="{F664C83D-B8E0-9749-A6B2-EADBB34B1F5C}"/>
              </a:ext>
            </a:extLst>
          </p:cNvPr>
          <p:cNvSpPr>
            <a:spLocks noChangeAspect="1" noChangeArrowheads="1"/>
          </p:cNvSpPr>
          <p:nvPr/>
        </p:nvSpPr>
        <p:spPr bwMode="auto">
          <a:xfrm>
            <a:off x="8840509" y="3557246"/>
            <a:ext cx="468508" cy="469941"/>
          </a:xfrm>
          <a:custGeom>
            <a:avLst/>
            <a:gdLst>
              <a:gd name="T0" fmla="*/ 236519 w 285390"/>
              <a:gd name="T1" fmla="*/ 610556 h 286653"/>
              <a:gd name="T2" fmla="*/ 206077 w 285390"/>
              <a:gd name="T3" fmla="*/ 610556 h 286653"/>
              <a:gd name="T4" fmla="*/ 166135 w 285390"/>
              <a:gd name="T5" fmla="*/ 365394 h 286653"/>
              <a:gd name="T6" fmla="*/ 276353 w 285390"/>
              <a:gd name="T7" fmla="*/ 654973 h 286653"/>
              <a:gd name="T8" fmla="*/ 166135 w 285390"/>
              <a:gd name="T9" fmla="*/ 365394 h 286653"/>
              <a:gd name="T10" fmla="*/ 306664 w 285390"/>
              <a:gd name="T11" fmla="*/ 115924 h 286653"/>
              <a:gd name="T12" fmla="*/ 306664 w 285390"/>
              <a:gd name="T13" fmla="*/ 144957 h 286653"/>
              <a:gd name="T14" fmla="*/ 28750 w 285390"/>
              <a:gd name="T15" fmla="*/ 775269 h 286653"/>
              <a:gd name="T16" fmla="*/ 183284 w 285390"/>
              <a:gd name="T17" fmla="*/ 790996 h 286653"/>
              <a:gd name="T18" fmla="*/ 430046 w 285390"/>
              <a:gd name="T19" fmla="*/ 776479 h 286653"/>
              <a:gd name="T20" fmla="*/ 922386 w 285390"/>
              <a:gd name="T21" fmla="*/ 775269 h 286653"/>
              <a:gd name="T22" fmla="*/ 660044 w 285390"/>
              <a:gd name="T23" fmla="*/ 144957 h 286653"/>
              <a:gd name="T24" fmla="*/ 660044 w 285390"/>
              <a:gd name="T25" fmla="*/ 115924 h 286653"/>
              <a:gd name="T26" fmla="*/ 949934 w 285390"/>
              <a:gd name="T27" fmla="*/ 129230 h 286653"/>
              <a:gd name="T28" fmla="*/ 936759 w 285390"/>
              <a:gd name="T29" fmla="*/ 804304 h 286653"/>
              <a:gd name="T30" fmla="*/ 176092 w 285390"/>
              <a:gd name="T31" fmla="*/ 957951 h 286653"/>
              <a:gd name="T32" fmla="*/ 161718 w 285390"/>
              <a:gd name="T33" fmla="*/ 957951 h 286653"/>
              <a:gd name="T34" fmla="*/ 153327 w 285390"/>
              <a:gd name="T35" fmla="*/ 804304 h 286653"/>
              <a:gd name="T36" fmla="*/ 0 w 285390"/>
              <a:gd name="T37" fmla="*/ 790996 h 286653"/>
              <a:gd name="T38" fmla="*/ 15576 w 285390"/>
              <a:gd name="T39" fmla="*/ 115924 h 286653"/>
              <a:gd name="T40" fmla="*/ 435681 w 285390"/>
              <a:gd name="T41" fmla="*/ 31356 h 286653"/>
              <a:gd name="T42" fmla="*/ 353022 w 285390"/>
              <a:gd name="T43" fmla="*/ 281289 h 286653"/>
              <a:gd name="T44" fmla="*/ 305101 w 285390"/>
              <a:gd name="T45" fmla="*/ 654973 h 286653"/>
              <a:gd name="T46" fmla="*/ 690848 w 285390"/>
              <a:gd name="T47" fmla="*/ 654973 h 286653"/>
              <a:gd name="T48" fmla="*/ 731584 w 285390"/>
              <a:gd name="T49" fmla="*/ 582882 h 286653"/>
              <a:gd name="T50" fmla="*/ 741166 w 285390"/>
              <a:gd name="T51" fmla="*/ 561249 h 286653"/>
              <a:gd name="T52" fmla="*/ 768718 w 285390"/>
              <a:gd name="T53" fmla="*/ 479548 h 286653"/>
              <a:gd name="T54" fmla="*/ 769920 w 285390"/>
              <a:gd name="T55" fmla="*/ 459114 h 286653"/>
              <a:gd name="T56" fmla="*/ 762728 w 285390"/>
              <a:gd name="T57" fmla="*/ 383418 h 286653"/>
              <a:gd name="T58" fmla="*/ 762728 w 285390"/>
              <a:gd name="T59" fmla="*/ 353380 h 286653"/>
              <a:gd name="T60" fmla="*/ 748355 w 285390"/>
              <a:gd name="T61" fmla="*/ 269270 h 286653"/>
              <a:gd name="T62" fmla="*/ 536315 w 285390"/>
              <a:gd name="T63" fmla="*/ 263263 h 286653"/>
              <a:gd name="T64" fmla="*/ 544697 w 285390"/>
              <a:gd name="T65" fmla="*/ 137097 h 286653"/>
              <a:gd name="T66" fmla="*/ 476413 w 285390"/>
              <a:gd name="T67" fmla="*/ 113 h 286653"/>
              <a:gd name="T68" fmla="*/ 565062 w 285390"/>
              <a:gd name="T69" fmla="*/ 240428 h 286653"/>
              <a:gd name="T70" fmla="*/ 814243 w 285390"/>
              <a:gd name="T71" fmla="*/ 311327 h 286653"/>
              <a:gd name="T72" fmla="*/ 817837 w 285390"/>
              <a:gd name="T73" fmla="*/ 419466 h 286653"/>
              <a:gd name="T74" fmla="*/ 810649 w 285390"/>
              <a:gd name="T75" fmla="*/ 513192 h 286653"/>
              <a:gd name="T76" fmla="*/ 766322 w 285390"/>
              <a:gd name="T77" fmla="*/ 605710 h 286653"/>
              <a:gd name="T78" fmla="*/ 689653 w 285390"/>
              <a:gd name="T79" fmla="*/ 683815 h 286653"/>
              <a:gd name="T80" fmla="*/ 137381 w 285390"/>
              <a:gd name="T81" fmla="*/ 668193 h 286653"/>
              <a:gd name="T82" fmla="*/ 151769 w 285390"/>
              <a:gd name="T83" fmla="*/ 336560 h 286653"/>
              <a:gd name="T84" fmla="*/ 331456 w 285390"/>
              <a:gd name="T85" fmla="*/ 262057 h 286653"/>
              <a:gd name="T86" fmla="*/ 404537 w 285390"/>
              <a:gd name="T87" fmla="*/ 25345 h 286653"/>
              <a:gd name="T88" fmla="*/ 476413 w 285390"/>
              <a:gd name="T89" fmla="*/ 113 h 2866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5390" h="286653">
                <a:moveTo>
                  <a:pt x="66104" y="177476"/>
                </a:moveTo>
                <a:cubicBezTo>
                  <a:pt x="68771" y="177476"/>
                  <a:pt x="71057" y="179674"/>
                  <a:pt x="71057" y="182239"/>
                </a:cubicBezTo>
                <a:cubicBezTo>
                  <a:pt x="71057" y="184803"/>
                  <a:pt x="68771" y="186635"/>
                  <a:pt x="66104" y="186635"/>
                </a:cubicBezTo>
                <a:cubicBezTo>
                  <a:pt x="63818" y="186635"/>
                  <a:pt x="61913" y="184803"/>
                  <a:pt x="61913" y="182239"/>
                </a:cubicBezTo>
                <a:cubicBezTo>
                  <a:pt x="61913" y="179674"/>
                  <a:pt x="63818" y="177476"/>
                  <a:pt x="66104" y="177476"/>
                </a:cubicBezTo>
                <a:close/>
                <a:moveTo>
                  <a:pt x="49913" y="109064"/>
                </a:moveTo>
                <a:lnTo>
                  <a:pt x="49913" y="195498"/>
                </a:lnTo>
                <a:lnTo>
                  <a:pt x="83025" y="195498"/>
                </a:lnTo>
                <a:lnTo>
                  <a:pt x="83025" y="109064"/>
                </a:lnTo>
                <a:lnTo>
                  <a:pt x="49913" y="109064"/>
                </a:lnTo>
                <a:close/>
                <a:moveTo>
                  <a:pt x="4679" y="34601"/>
                </a:moveTo>
                <a:lnTo>
                  <a:pt x="92131" y="34601"/>
                </a:lnTo>
                <a:cubicBezTo>
                  <a:pt x="94650" y="34601"/>
                  <a:pt x="96450" y="36768"/>
                  <a:pt x="96450" y="38573"/>
                </a:cubicBezTo>
                <a:cubicBezTo>
                  <a:pt x="96450" y="41101"/>
                  <a:pt x="94650" y="43268"/>
                  <a:pt x="92131" y="43268"/>
                </a:cubicBezTo>
                <a:lnTo>
                  <a:pt x="8637" y="43268"/>
                </a:lnTo>
                <a:lnTo>
                  <a:pt x="8637" y="231404"/>
                </a:lnTo>
                <a:lnTo>
                  <a:pt x="50744" y="231404"/>
                </a:lnTo>
                <a:cubicBezTo>
                  <a:pt x="52903" y="231404"/>
                  <a:pt x="55063" y="233571"/>
                  <a:pt x="55063" y="236098"/>
                </a:cubicBezTo>
                <a:lnTo>
                  <a:pt x="55063" y="274376"/>
                </a:lnTo>
                <a:lnTo>
                  <a:pt x="129199" y="231765"/>
                </a:lnTo>
                <a:cubicBezTo>
                  <a:pt x="129919" y="231404"/>
                  <a:pt x="130639" y="231404"/>
                  <a:pt x="131719" y="231404"/>
                </a:cubicBezTo>
                <a:lnTo>
                  <a:pt x="277113" y="231404"/>
                </a:lnTo>
                <a:lnTo>
                  <a:pt x="277113" y="43268"/>
                </a:lnTo>
                <a:lnTo>
                  <a:pt x="198298" y="43268"/>
                </a:lnTo>
                <a:cubicBezTo>
                  <a:pt x="196138" y="43268"/>
                  <a:pt x="193979" y="41101"/>
                  <a:pt x="193979" y="38573"/>
                </a:cubicBezTo>
                <a:cubicBezTo>
                  <a:pt x="193979" y="36768"/>
                  <a:pt x="196138" y="34601"/>
                  <a:pt x="198298" y="34601"/>
                </a:cubicBezTo>
                <a:lnTo>
                  <a:pt x="281432" y="34601"/>
                </a:lnTo>
                <a:cubicBezTo>
                  <a:pt x="283951" y="34601"/>
                  <a:pt x="285390" y="36768"/>
                  <a:pt x="285390" y="38573"/>
                </a:cubicBezTo>
                <a:lnTo>
                  <a:pt x="285390" y="236098"/>
                </a:lnTo>
                <a:cubicBezTo>
                  <a:pt x="285390" y="237904"/>
                  <a:pt x="283951" y="240070"/>
                  <a:pt x="281432" y="240070"/>
                </a:cubicBezTo>
                <a:lnTo>
                  <a:pt x="132438" y="240070"/>
                </a:lnTo>
                <a:lnTo>
                  <a:pt x="52903" y="285931"/>
                </a:lnTo>
                <a:cubicBezTo>
                  <a:pt x="52184" y="286292"/>
                  <a:pt x="51464" y="286653"/>
                  <a:pt x="50744" y="286653"/>
                </a:cubicBezTo>
                <a:cubicBezTo>
                  <a:pt x="49664" y="286653"/>
                  <a:pt x="49305" y="286292"/>
                  <a:pt x="48585" y="285931"/>
                </a:cubicBezTo>
                <a:cubicBezTo>
                  <a:pt x="46785" y="285209"/>
                  <a:pt x="46066" y="283403"/>
                  <a:pt x="46066" y="282320"/>
                </a:cubicBezTo>
                <a:lnTo>
                  <a:pt x="46066" y="240070"/>
                </a:lnTo>
                <a:lnTo>
                  <a:pt x="4679" y="240070"/>
                </a:lnTo>
                <a:cubicBezTo>
                  <a:pt x="2159" y="240070"/>
                  <a:pt x="0" y="237904"/>
                  <a:pt x="0" y="236098"/>
                </a:cubicBezTo>
                <a:lnTo>
                  <a:pt x="0" y="38573"/>
                </a:lnTo>
                <a:cubicBezTo>
                  <a:pt x="0" y="36768"/>
                  <a:pt x="2159" y="34601"/>
                  <a:pt x="4679" y="34601"/>
                </a:cubicBezTo>
                <a:close/>
                <a:moveTo>
                  <a:pt x="142769" y="9001"/>
                </a:moveTo>
                <a:cubicBezTo>
                  <a:pt x="137011" y="8283"/>
                  <a:pt x="133052" y="9001"/>
                  <a:pt x="130892" y="9359"/>
                </a:cubicBezTo>
                <a:cubicBezTo>
                  <a:pt x="132692" y="17608"/>
                  <a:pt x="135931" y="37334"/>
                  <a:pt x="132692" y="45942"/>
                </a:cubicBezTo>
                <a:cubicBezTo>
                  <a:pt x="127653" y="60646"/>
                  <a:pt x="115776" y="73199"/>
                  <a:pt x="106059" y="83959"/>
                </a:cubicBezTo>
                <a:cubicBezTo>
                  <a:pt x="98861" y="92207"/>
                  <a:pt x="91662" y="99739"/>
                  <a:pt x="91662" y="104760"/>
                </a:cubicBezTo>
                <a:lnTo>
                  <a:pt x="91662" y="195498"/>
                </a:lnTo>
                <a:lnTo>
                  <a:pt x="207193" y="195498"/>
                </a:lnTo>
                <a:cubicBezTo>
                  <a:pt x="207553" y="195498"/>
                  <a:pt x="207553" y="195498"/>
                  <a:pt x="207553" y="195498"/>
                </a:cubicBezTo>
                <a:cubicBezTo>
                  <a:pt x="215831" y="194781"/>
                  <a:pt x="221949" y="188325"/>
                  <a:pt x="221949" y="180793"/>
                </a:cubicBezTo>
                <a:cubicBezTo>
                  <a:pt x="221949" y="178642"/>
                  <a:pt x="220870" y="176131"/>
                  <a:pt x="219790" y="173979"/>
                </a:cubicBezTo>
                <a:cubicBezTo>
                  <a:pt x="219070" y="172903"/>
                  <a:pt x="219070" y="171110"/>
                  <a:pt x="219790" y="170034"/>
                </a:cubicBezTo>
                <a:cubicBezTo>
                  <a:pt x="220150" y="168599"/>
                  <a:pt x="221589" y="167882"/>
                  <a:pt x="222669" y="167523"/>
                </a:cubicBezTo>
                <a:cubicBezTo>
                  <a:pt x="229507" y="165730"/>
                  <a:pt x="234906" y="160351"/>
                  <a:pt x="234906" y="153178"/>
                </a:cubicBezTo>
                <a:cubicBezTo>
                  <a:pt x="234906" y="149591"/>
                  <a:pt x="233106" y="146005"/>
                  <a:pt x="230947" y="143135"/>
                </a:cubicBezTo>
                <a:cubicBezTo>
                  <a:pt x="229507" y="142418"/>
                  <a:pt x="229147" y="140984"/>
                  <a:pt x="229507" y="139908"/>
                </a:cubicBezTo>
                <a:cubicBezTo>
                  <a:pt x="229507" y="138832"/>
                  <a:pt x="230227" y="137397"/>
                  <a:pt x="231307" y="137038"/>
                </a:cubicBezTo>
                <a:cubicBezTo>
                  <a:pt x="235266" y="133811"/>
                  <a:pt x="237425" y="129865"/>
                  <a:pt x="237425" y="125203"/>
                </a:cubicBezTo>
                <a:cubicBezTo>
                  <a:pt x="237425" y="117671"/>
                  <a:pt x="232387" y="114444"/>
                  <a:pt x="229147" y="114444"/>
                </a:cubicBezTo>
                <a:cubicBezTo>
                  <a:pt x="226628" y="114444"/>
                  <a:pt x="224829" y="112292"/>
                  <a:pt x="224829" y="109781"/>
                </a:cubicBezTo>
                <a:cubicBezTo>
                  <a:pt x="224829" y="107629"/>
                  <a:pt x="226628" y="105477"/>
                  <a:pt x="229147" y="105477"/>
                </a:cubicBezTo>
                <a:cubicBezTo>
                  <a:pt x="230947" y="105477"/>
                  <a:pt x="235626" y="102250"/>
                  <a:pt x="235626" y="92925"/>
                </a:cubicBezTo>
                <a:cubicBezTo>
                  <a:pt x="235626" y="85393"/>
                  <a:pt x="229867" y="80372"/>
                  <a:pt x="224829" y="80372"/>
                </a:cubicBezTo>
                <a:lnTo>
                  <a:pt x="164364" y="80372"/>
                </a:lnTo>
                <a:cubicBezTo>
                  <a:pt x="162924" y="80372"/>
                  <a:pt x="161485" y="80013"/>
                  <a:pt x="161125" y="78579"/>
                </a:cubicBezTo>
                <a:cubicBezTo>
                  <a:pt x="160045" y="77503"/>
                  <a:pt x="160045" y="76068"/>
                  <a:pt x="160405" y="74634"/>
                </a:cubicBezTo>
                <a:cubicBezTo>
                  <a:pt x="161485" y="69971"/>
                  <a:pt x="164724" y="56701"/>
                  <a:pt x="163644" y="40921"/>
                </a:cubicBezTo>
                <a:cubicBezTo>
                  <a:pt x="161485" y="22629"/>
                  <a:pt x="152847" y="9359"/>
                  <a:pt x="142769" y="9001"/>
                </a:cubicBezTo>
                <a:close/>
                <a:moveTo>
                  <a:pt x="143129" y="34"/>
                </a:moveTo>
                <a:cubicBezTo>
                  <a:pt x="157886" y="752"/>
                  <a:pt x="169763" y="16891"/>
                  <a:pt x="172282" y="40203"/>
                </a:cubicBezTo>
                <a:cubicBezTo>
                  <a:pt x="173362" y="53115"/>
                  <a:pt x="171562" y="64592"/>
                  <a:pt x="169763" y="71764"/>
                </a:cubicBezTo>
                <a:lnTo>
                  <a:pt x="224829" y="71764"/>
                </a:lnTo>
                <a:cubicBezTo>
                  <a:pt x="235266" y="71764"/>
                  <a:pt x="244623" y="81448"/>
                  <a:pt x="244623" y="92925"/>
                </a:cubicBezTo>
                <a:cubicBezTo>
                  <a:pt x="244623" y="100098"/>
                  <a:pt x="242104" y="105477"/>
                  <a:pt x="238865" y="109064"/>
                </a:cubicBezTo>
                <a:cubicBezTo>
                  <a:pt x="243184" y="112650"/>
                  <a:pt x="245703" y="118030"/>
                  <a:pt x="245703" y="125203"/>
                </a:cubicBezTo>
                <a:cubicBezTo>
                  <a:pt x="245703" y="130941"/>
                  <a:pt x="243904" y="136680"/>
                  <a:pt x="239585" y="140984"/>
                </a:cubicBezTo>
                <a:cubicBezTo>
                  <a:pt x="242104" y="144570"/>
                  <a:pt x="243544" y="148874"/>
                  <a:pt x="243544" y="153178"/>
                </a:cubicBezTo>
                <a:cubicBezTo>
                  <a:pt x="243544" y="162144"/>
                  <a:pt x="237785" y="170751"/>
                  <a:pt x="229507" y="174338"/>
                </a:cubicBezTo>
                <a:cubicBezTo>
                  <a:pt x="229867" y="176490"/>
                  <a:pt x="230227" y="178642"/>
                  <a:pt x="230227" y="180793"/>
                </a:cubicBezTo>
                <a:cubicBezTo>
                  <a:pt x="230227" y="192988"/>
                  <a:pt x="220870" y="202671"/>
                  <a:pt x="208633" y="203747"/>
                </a:cubicBezTo>
                <a:cubicBezTo>
                  <a:pt x="208273" y="204106"/>
                  <a:pt x="207553" y="204106"/>
                  <a:pt x="207193" y="204106"/>
                </a:cubicBezTo>
                <a:lnTo>
                  <a:pt x="45594" y="204106"/>
                </a:lnTo>
                <a:cubicBezTo>
                  <a:pt x="43075" y="204106"/>
                  <a:pt x="41275" y="201954"/>
                  <a:pt x="41275" y="199443"/>
                </a:cubicBezTo>
                <a:lnTo>
                  <a:pt x="41275" y="104760"/>
                </a:lnTo>
                <a:cubicBezTo>
                  <a:pt x="41275" y="102250"/>
                  <a:pt x="43075" y="100456"/>
                  <a:pt x="45594" y="100456"/>
                </a:cubicBezTo>
                <a:lnTo>
                  <a:pt x="83384" y="100456"/>
                </a:lnTo>
                <a:cubicBezTo>
                  <a:pt x="85544" y="93642"/>
                  <a:pt x="92022" y="86828"/>
                  <a:pt x="99580" y="78220"/>
                </a:cubicBezTo>
                <a:cubicBezTo>
                  <a:pt x="109298" y="67819"/>
                  <a:pt x="120095" y="55984"/>
                  <a:pt x="124414" y="42355"/>
                </a:cubicBezTo>
                <a:cubicBezTo>
                  <a:pt x="126933" y="36976"/>
                  <a:pt x="124054" y="17608"/>
                  <a:pt x="121535" y="7566"/>
                </a:cubicBezTo>
                <a:cubicBezTo>
                  <a:pt x="121175" y="5773"/>
                  <a:pt x="122614" y="3621"/>
                  <a:pt x="123694" y="2904"/>
                </a:cubicBezTo>
                <a:cubicBezTo>
                  <a:pt x="124414" y="2186"/>
                  <a:pt x="129813" y="-324"/>
                  <a:pt x="143129" y="34"/>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3" name="Freeform 1061">
            <a:extLst>
              <a:ext uri="{FF2B5EF4-FFF2-40B4-BE49-F238E27FC236}">
                <a16:creationId xmlns:a16="http://schemas.microsoft.com/office/drawing/2014/main" id="{EAA78937-312E-224A-8715-E0CB973D1D2B}"/>
              </a:ext>
            </a:extLst>
          </p:cNvPr>
          <p:cNvSpPr>
            <a:spLocks noChangeAspect="1" noChangeArrowheads="1"/>
          </p:cNvSpPr>
          <p:nvPr/>
        </p:nvSpPr>
        <p:spPr bwMode="auto">
          <a:xfrm>
            <a:off x="8840509" y="5633056"/>
            <a:ext cx="468508" cy="465703"/>
          </a:xfrm>
          <a:custGeom>
            <a:avLst/>
            <a:gdLst>
              <a:gd name="T0" fmla="*/ 47952 w 291074"/>
              <a:gd name="T1" fmla="*/ 912671 h 290436"/>
              <a:gd name="T2" fmla="*/ 881642 w 291074"/>
              <a:gd name="T3" fmla="*/ 796277 h 290436"/>
              <a:gd name="T4" fmla="*/ 956177 w 291074"/>
              <a:gd name="T5" fmla="*/ 871156 h 290436"/>
              <a:gd name="T6" fmla="*/ 746367 w 291074"/>
              <a:gd name="T7" fmla="*/ 803554 h 290436"/>
              <a:gd name="T8" fmla="*/ 835934 w 291074"/>
              <a:gd name="T9" fmla="*/ 778643 h 290436"/>
              <a:gd name="T10" fmla="*/ 154701 w 291074"/>
              <a:gd name="T11" fmla="*/ 771519 h 290436"/>
              <a:gd name="T12" fmla="*/ 195193 w 291074"/>
              <a:gd name="T13" fmla="*/ 809473 h 290436"/>
              <a:gd name="T14" fmla="*/ 842071 w 291074"/>
              <a:gd name="T15" fmla="*/ 572237 h 290436"/>
              <a:gd name="T16" fmla="*/ 858019 w 291074"/>
              <a:gd name="T17" fmla="*/ 758470 h 290436"/>
              <a:gd name="T18" fmla="*/ 958634 w 291074"/>
              <a:gd name="T19" fmla="*/ 932839 h 290436"/>
              <a:gd name="T20" fmla="*/ 779493 w 291074"/>
              <a:gd name="T21" fmla="*/ 835568 h 290436"/>
              <a:gd name="T22" fmla="*/ 616305 w 291074"/>
              <a:gd name="T23" fmla="*/ 848614 h 290436"/>
              <a:gd name="T24" fmla="*/ 637167 w 291074"/>
              <a:gd name="T25" fmla="*/ 827279 h 290436"/>
              <a:gd name="T26" fmla="*/ 858019 w 291074"/>
              <a:gd name="T27" fmla="*/ 674254 h 290436"/>
              <a:gd name="T28" fmla="*/ 143662 w 291074"/>
              <a:gd name="T29" fmla="*/ 572237 h 290436"/>
              <a:gd name="T30" fmla="*/ 126484 w 291074"/>
              <a:gd name="T31" fmla="*/ 674254 h 290436"/>
              <a:gd name="T32" fmla="*/ 349794 w 291074"/>
              <a:gd name="T33" fmla="*/ 827279 h 290436"/>
              <a:gd name="T34" fmla="*/ 370653 w 291074"/>
              <a:gd name="T35" fmla="*/ 848614 h 290436"/>
              <a:gd name="T36" fmla="*/ 207462 w 291074"/>
              <a:gd name="T37" fmla="*/ 835568 h 290436"/>
              <a:gd name="T38" fmla="*/ 27093 w 291074"/>
              <a:gd name="T39" fmla="*/ 932839 h 290436"/>
              <a:gd name="T40" fmla="*/ 122801 w 291074"/>
              <a:gd name="T41" fmla="*/ 769147 h 290436"/>
              <a:gd name="T42" fmla="*/ 115436 w 291074"/>
              <a:gd name="T43" fmla="*/ 599523 h 290436"/>
              <a:gd name="T44" fmla="*/ 777854 w 291074"/>
              <a:gd name="T45" fmla="*/ 495567 h 290436"/>
              <a:gd name="T46" fmla="*/ 678198 w 291074"/>
              <a:gd name="T47" fmla="*/ 693199 h 290436"/>
              <a:gd name="T48" fmla="*/ 306321 w 291074"/>
              <a:gd name="T49" fmla="*/ 693199 h 290436"/>
              <a:gd name="T50" fmla="*/ 206671 w 291074"/>
              <a:gd name="T51" fmla="*/ 495567 h 290436"/>
              <a:gd name="T52" fmla="*/ 700080 w 291074"/>
              <a:gd name="T53" fmla="*/ 289656 h 290436"/>
              <a:gd name="T54" fmla="*/ 284447 w 291074"/>
              <a:gd name="T55" fmla="*/ 289656 h 290436"/>
              <a:gd name="T56" fmla="*/ 506846 w 291074"/>
              <a:gd name="T57" fmla="*/ 203267 h 290436"/>
              <a:gd name="T58" fmla="*/ 506846 w 291074"/>
              <a:gd name="T59" fmla="*/ 203267 h 290436"/>
              <a:gd name="T60" fmla="*/ 477680 w 291074"/>
              <a:gd name="T61" fmla="*/ 467174 h 290436"/>
              <a:gd name="T62" fmla="*/ 492263 w 291074"/>
              <a:gd name="T63" fmla="*/ 790239 h 290436"/>
              <a:gd name="T64" fmla="*/ 791609 w 291074"/>
              <a:gd name="T65" fmla="*/ 150838 h 290436"/>
              <a:gd name="T66" fmla="*/ 834265 w 291074"/>
              <a:gd name="T67" fmla="*/ 180592 h 290436"/>
              <a:gd name="T68" fmla="*/ 169423 w 291074"/>
              <a:gd name="T69" fmla="*/ 165507 h 290436"/>
              <a:gd name="T70" fmla="*/ 239366 w 291074"/>
              <a:gd name="T71" fmla="*/ 155965 h 290436"/>
              <a:gd name="T72" fmla="*/ 840362 w 291074"/>
              <a:gd name="T73" fmla="*/ 55649 h 290436"/>
              <a:gd name="T74" fmla="*/ 935447 w 291074"/>
              <a:gd name="T75" fmla="*/ 47334 h 290436"/>
              <a:gd name="T76" fmla="*/ 47952 w 291074"/>
              <a:gd name="T77" fmla="*/ 46124 h 290436"/>
              <a:gd name="T78" fmla="*/ 142428 w 291074"/>
              <a:gd name="T79" fmla="*/ 54466 h 290436"/>
              <a:gd name="T80" fmla="*/ 948856 w 291074"/>
              <a:gd name="T81" fmla="*/ 160364 h 290436"/>
              <a:gd name="T82" fmla="*/ 857425 w 291074"/>
              <a:gd name="T83" fmla="*/ 237697 h 290436"/>
              <a:gd name="T84" fmla="*/ 829387 w 291074"/>
              <a:gd name="T85" fmla="*/ 392369 h 290436"/>
              <a:gd name="T86" fmla="*/ 856207 w 291074"/>
              <a:gd name="T87" fmla="*/ 287666 h 290436"/>
              <a:gd name="T88" fmla="*/ 636788 w 291074"/>
              <a:gd name="T89" fmla="*/ 133000 h 290436"/>
              <a:gd name="T90" fmla="*/ 585593 w 291074"/>
              <a:gd name="T91" fmla="*/ 140128 h 290436"/>
              <a:gd name="T92" fmla="*/ 778192 w 291074"/>
              <a:gd name="T93" fmla="*/ 124667 h 290436"/>
              <a:gd name="T94" fmla="*/ 891559 w 291074"/>
              <a:gd name="T95" fmla="*/ 929 h 290436"/>
              <a:gd name="T96" fmla="*/ 206234 w 291074"/>
              <a:gd name="T97" fmla="*/ 123725 h 290436"/>
              <a:gd name="T98" fmla="*/ 398874 w 291074"/>
              <a:gd name="T99" fmla="*/ 139243 h 290436"/>
              <a:gd name="T100" fmla="*/ 349794 w 291074"/>
              <a:gd name="T101" fmla="*/ 132082 h 290436"/>
              <a:gd name="T102" fmla="*/ 126484 w 291074"/>
              <a:gd name="T103" fmla="*/ 287296 h 290436"/>
              <a:gd name="T104" fmla="*/ 154701 w 291074"/>
              <a:gd name="T105" fmla="*/ 392368 h 290436"/>
              <a:gd name="T106" fmla="*/ 126484 w 291074"/>
              <a:gd name="T107" fmla="*/ 237149 h 290436"/>
              <a:gd name="T108" fmla="*/ 34458 w 291074"/>
              <a:gd name="T109" fmla="*/ 159547 h 290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1074" h="290436">
                <a:moveTo>
                  <a:pt x="31551" y="241515"/>
                </a:moveTo>
                <a:cubicBezTo>
                  <a:pt x="26841" y="241515"/>
                  <a:pt x="21406" y="243674"/>
                  <a:pt x="16334" y="248710"/>
                </a:cubicBezTo>
                <a:cubicBezTo>
                  <a:pt x="11986" y="253386"/>
                  <a:pt x="9088" y="258781"/>
                  <a:pt x="8726" y="264177"/>
                </a:cubicBezTo>
                <a:cubicBezTo>
                  <a:pt x="8726" y="268493"/>
                  <a:pt x="10899" y="273170"/>
                  <a:pt x="14160" y="276767"/>
                </a:cubicBezTo>
                <a:cubicBezTo>
                  <a:pt x="21769" y="284321"/>
                  <a:pt x="33000" y="283601"/>
                  <a:pt x="42058" y="274249"/>
                </a:cubicBezTo>
                <a:cubicBezTo>
                  <a:pt x="51478" y="264896"/>
                  <a:pt x="52204" y="255184"/>
                  <a:pt x="43870" y="246911"/>
                </a:cubicBezTo>
                <a:cubicBezTo>
                  <a:pt x="40247" y="243314"/>
                  <a:pt x="36261" y="241515"/>
                  <a:pt x="31551" y="241515"/>
                </a:cubicBezTo>
                <a:close/>
                <a:moveTo>
                  <a:pt x="260338" y="241470"/>
                </a:moveTo>
                <a:cubicBezTo>
                  <a:pt x="255718" y="241156"/>
                  <a:pt x="251189" y="242954"/>
                  <a:pt x="247204" y="246911"/>
                </a:cubicBezTo>
                <a:cubicBezTo>
                  <a:pt x="238871" y="255184"/>
                  <a:pt x="239595" y="264896"/>
                  <a:pt x="248653" y="274249"/>
                </a:cubicBezTo>
                <a:cubicBezTo>
                  <a:pt x="258073" y="283601"/>
                  <a:pt x="269305" y="284321"/>
                  <a:pt x="276913" y="276767"/>
                </a:cubicBezTo>
                <a:cubicBezTo>
                  <a:pt x="280899" y="273170"/>
                  <a:pt x="282348" y="268493"/>
                  <a:pt x="282348" y="264177"/>
                </a:cubicBezTo>
                <a:cubicBezTo>
                  <a:pt x="281986" y="258781"/>
                  <a:pt x="279450" y="253386"/>
                  <a:pt x="274015" y="248710"/>
                </a:cubicBezTo>
                <a:cubicBezTo>
                  <a:pt x="269667" y="244213"/>
                  <a:pt x="264957" y="241785"/>
                  <a:pt x="260338" y="241470"/>
                </a:cubicBezTo>
                <a:close/>
                <a:moveTo>
                  <a:pt x="243943" y="220652"/>
                </a:moveTo>
                <a:cubicBezTo>
                  <a:pt x="232349" y="223530"/>
                  <a:pt x="223291" y="231803"/>
                  <a:pt x="220393" y="243674"/>
                </a:cubicBezTo>
                <a:cubicBezTo>
                  <a:pt x="225103" y="242595"/>
                  <a:pt x="229451" y="242954"/>
                  <a:pt x="234523" y="245472"/>
                </a:cubicBezTo>
                <a:lnTo>
                  <a:pt x="236334" y="246551"/>
                </a:lnTo>
                <a:cubicBezTo>
                  <a:pt x="237784" y="244753"/>
                  <a:pt x="238871" y="242595"/>
                  <a:pt x="241045" y="240796"/>
                </a:cubicBezTo>
                <a:cubicBezTo>
                  <a:pt x="242494" y="238997"/>
                  <a:pt x="244668" y="237199"/>
                  <a:pt x="246842" y="236120"/>
                </a:cubicBezTo>
                <a:lnTo>
                  <a:pt x="245392" y="233602"/>
                </a:lnTo>
                <a:cubicBezTo>
                  <a:pt x="243581" y="229645"/>
                  <a:pt x="242494" y="224609"/>
                  <a:pt x="243943" y="220652"/>
                </a:cubicBezTo>
                <a:close/>
                <a:moveTo>
                  <a:pt x="47131" y="220652"/>
                </a:moveTo>
                <a:cubicBezTo>
                  <a:pt x="48580" y="224609"/>
                  <a:pt x="47493" y="229645"/>
                  <a:pt x="45681" y="233962"/>
                </a:cubicBezTo>
                <a:lnTo>
                  <a:pt x="44232" y="236120"/>
                </a:lnTo>
                <a:cubicBezTo>
                  <a:pt x="46406" y="237199"/>
                  <a:pt x="48580" y="238997"/>
                  <a:pt x="50029" y="240796"/>
                </a:cubicBezTo>
                <a:cubicBezTo>
                  <a:pt x="52204" y="242595"/>
                  <a:pt x="53290" y="244753"/>
                  <a:pt x="54740" y="246551"/>
                </a:cubicBezTo>
                <a:lnTo>
                  <a:pt x="57638" y="245472"/>
                </a:lnTo>
                <a:cubicBezTo>
                  <a:pt x="61624" y="242954"/>
                  <a:pt x="65971" y="242595"/>
                  <a:pt x="70681" y="243674"/>
                </a:cubicBezTo>
                <a:cubicBezTo>
                  <a:pt x="67783" y="231803"/>
                  <a:pt x="59087" y="223530"/>
                  <a:pt x="47131" y="220652"/>
                </a:cubicBezTo>
                <a:close/>
                <a:moveTo>
                  <a:pt x="242494" y="173531"/>
                </a:moveTo>
                <a:cubicBezTo>
                  <a:pt x="244305" y="171732"/>
                  <a:pt x="247204" y="171732"/>
                  <a:pt x="248653" y="173531"/>
                </a:cubicBezTo>
                <a:lnTo>
                  <a:pt x="257349" y="181804"/>
                </a:lnTo>
                <a:cubicBezTo>
                  <a:pt x="265319" y="189718"/>
                  <a:pt x="266406" y="201588"/>
                  <a:pt x="260609" y="209501"/>
                </a:cubicBezTo>
                <a:lnTo>
                  <a:pt x="253725" y="219214"/>
                </a:lnTo>
                <a:cubicBezTo>
                  <a:pt x="251552" y="222091"/>
                  <a:pt x="251552" y="226408"/>
                  <a:pt x="253363" y="230005"/>
                </a:cubicBezTo>
                <a:lnTo>
                  <a:pt x="254812" y="233242"/>
                </a:lnTo>
                <a:cubicBezTo>
                  <a:pt x="263508" y="231444"/>
                  <a:pt x="272928" y="234321"/>
                  <a:pt x="280899" y="242595"/>
                </a:cubicBezTo>
                <a:cubicBezTo>
                  <a:pt x="287420" y="249069"/>
                  <a:pt x="290681" y="256263"/>
                  <a:pt x="291044" y="263817"/>
                </a:cubicBezTo>
                <a:cubicBezTo>
                  <a:pt x="291406" y="270652"/>
                  <a:pt x="288507" y="277486"/>
                  <a:pt x="283073" y="282882"/>
                </a:cubicBezTo>
                <a:cubicBezTo>
                  <a:pt x="278363" y="287918"/>
                  <a:pt x="272203" y="290436"/>
                  <a:pt x="264595" y="290436"/>
                </a:cubicBezTo>
                <a:cubicBezTo>
                  <a:pt x="257711" y="290436"/>
                  <a:pt x="250102" y="287918"/>
                  <a:pt x="242494" y="280364"/>
                </a:cubicBezTo>
                <a:cubicBezTo>
                  <a:pt x="234885" y="272450"/>
                  <a:pt x="231624" y="263458"/>
                  <a:pt x="232711" y="254825"/>
                </a:cubicBezTo>
                <a:lnTo>
                  <a:pt x="230175" y="253386"/>
                </a:lnTo>
                <a:cubicBezTo>
                  <a:pt x="226190" y="251587"/>
                  <a:pt x="222204" y="251587"/>
                  <a:pt x="219306" y="253386"/>
                </a:cubicBezTo>
                <a:lnTo>
                  <a:pt x="209523" y="260580"/>
                </a:lnTo>
                <a:cubicBezTo>
                  <a:pt x="206263" y="262738"/>
                  <a:pt x="201915" y="263817"/>
                  <a:pt x="198292" y="263817"/>
                </a:cubicBezTo>
                <a:cubicBezTo>
                  <a:pt x="192132" y="263817"/>
                  <a:pt x="186335" y="261659"/>
                  <a:pt x="181988" y="257342"/>
                </a:cubicBezTo>
                <a:lnTo>
                  <a:pt x="172930" y="248710"/>
                </a:lnTo>
                <a:cubicBezTo>
                  <a:pt x="171118" y="246911"/>
                  <a:pt x="171118" y="244033"/>
                  <a:pt x="172930" y="242595"/>
                </a:cubicBezTo>
                <a:cubicBezTo>
                  <a:pt x="174741" y="240796"/>
                  <a:pt x="178002" y="240796"/>
                  <a:pt x="179451" y="242595"/>
                </a:cubicBezTo>
                <a:lnTo>
                  <a:pt x="188147" y="250868"/>
                </a:lnTo>
                <a:cubicBezTo>
                  <a:pt x="192495" y="255544"/>
                  <a:pt x="199741" y="256263"/>
                  <a:pt x="204089" y="253386"/>
                </a:cubicBezTo>
                <a:lnTo>
                  <a:pt x="210610" y="248710"/>
                </a:lnTo>
                <a:cubicBezTo>
                  <a:pt x="211697" y="228206"/>
                  <a:pt x="228364" y="212019"/>
                  <a:pt x="248653" y="210940"/>
                </a:cubicBezTo>
                <a:lnTo>
                  <a:pt x="253363" y="204466"/>
                </a:lnTo>
                <a:cubicBezTo>
                  <a:pt x="256986" y="199789"/>
                  <a:pt x="255899" y="192955"/>
                  <a:pt x="251189" y="187919"/>
                </a:cubicBezTo>
                <a:lnTo>
                  <a:pt x="242494" y="180006"/>
                </a:lnTo>
                <a:cubicBezTo>
                  <a:pt x="240682" y="178207"/>
                  <a:pt x="240682" y="175329"/>
                  <a:pt x="242494" y="173531"/>
                </a:cubicBezTo>
                <a:close/>
                <a:moveTo>
                  <a:pt x="42421" y="173531"/>
                </a:moveTo>
                <a:cubicBezTo>
                  <a:pt x="43870" y="171732"/>
                  <a:pt x="46768" y="171732"/>
                  <a:pt x="48580" y="173531"/>
                </a:cubicBezTo>
                <a:cubicBezTo>
                  <a:pt x="50029" y="175329"/>
                  <a:pt x="50029" y="178207"/>
                  <a:pt x="48580" y="180006"/>
                </a:cubicBezTo>
                <a:lnTo>
                  <a:pt x="40247" y="187919"/>
                </a:lnTo>
                <a:cubicBezTo>
                  <a:pt x="35537" y="192955"/>
                  <a:pt x="34087" y="199789"/>
                  <a:pt x="37348" y="204466"/>
                </a:cubicBezTo>
                <a:lnTo>
                  <a:pt x="42058" y="210940"/>
                </a:lnTo>
                <a:cubicBezTo>
                  <a:pt x="62711" y="212019"/>
                  <a:pt x="79377" y="228206"/>
                  <a:pt x="80464" y="248710"/>
                </a:cubicBezTo>
                <a:lnTo>
                  <a:pt x="86986" y="253386"/>
                </a:lnTo>
                <a:cubicBezTo>
                  <a:pt x="91696" y="256263"/>
                  <a:pt x="98580" y="255544"/>
                  <a:pt x="103290" y="250868"/>
                </a:cubicBezTo>
                <a:lnTo>
                  <a:pt x="111623" y="242595"/>
                </a:lnTo>
                <a:cubicBezTo>
                  <a:pt x="113434" y="240796"/>
                  <a:pt x="115970" y="240796"/>
                  <a:pt x="117782" y="242595"/>
                </a:cubicBezTo>
                <a:cubicBezTo>
                  <a:pt x="119956" y="244033"/>
                  <a:pt x="119956" y="246911"/>
                  <a:pt x="117782" y="248710"/>
                </a:cubicBezTo>
                <a:lnTo>
                  <a:pt x="109449" y="257342"/>
                </a:lnTo>
                <a:cubicBezTo>
                  <a:pt x="104739" y="261659"/>
                  <a:pt x="98942" y="263817"/>
                  <a:pt x="93145" y="263817"/>
                </a:cubicBezTo>
                <a:cubicBezTo>
                  <a:pt x="89159" y="263817"/>
                  <a:pt x="85536" y="262738"/>
                  <a:pt x="82275" y="260580"/>
                </a:cubicBezTo>
                <a:lnTo>
                  <a:pt x="71768" y="253386"/>
                </a:lnTo>
                <a:cubicBezTo>
                  <a:pt x="68870" y="251587"/>
                  <a:pt x="64884" y="251227"/>
                  <a:pt x="61261" y="253386"/>
                </a:cubicBezTo>
                <a:lnTo>
                  <a:pt x="58001" y="254825"/>
                </a:lnTo>
                <a:cubicBezTo>
                  <a:pt x="59450" y="263458"/>
                  <a:pt x="56551" y="272450"/>
                  <a:pt x="48580" y="280364"/>
                </a:cubicBezTo>
                <a:cubicBezTo>
                  <a:pt x="40971" y="287918"/>
                  <a:pt x="33363" y="290436"/>
                  <a:pt x="26479" y="290436"/>
                </a:cubicBezTo>
                <a:cubicBezTo>
                  <a:pt x="18870" y="290436"/>
                  <a:pt x="12349" y="287918"/>
                  <a:pt x="8001" y="282882"/>
                </a:cubicBezTo>
                <a:cubicBezTo>
                  <a:pt x="2566" y="277486"/>
                  <a:pt x="-332" y="270652"/>
                  <a:pt x="30" y="263817"/>
                </a:cubicBezTo>
                <a:cubicBezTo>
                  <a:pt x="30" y="256263"/>
                  <a:pt x="3653" y="249069"/>
                  <a:pt x="10175" y="242595"/>
                </a:cubicBezTo>
                <a:cubicBezTo>
                  <a:pt x="17059" y="236120"/>
                  <a:pt x="24305" y="232882"/>
                  <a:pt x="31551" y="232882"/>
                </a:cubicBezTo>
                <a:cubicBezTo>
                  <a:pt x="33363" y="232882"/>
                  <a:pt x="34450" y="232882"/>
                  <a:pt x="36261" y="233242"/>
                </a:cubicBezTo>
                <a:lnTo>
                  <a:pt x="37348" y="230364"/>
                </a:lnTo>
                <a:cubicBezTo>
                  <a:pt x="39522" y="226408"/>
                  <a:pt x="39522" y="222091"/>
                  <a:pt x="37348" y="219214"/>
                </a:cubicBezTo>
                <a:lnTo>
                  <a:pt x="30464" y="209501"/>
                </a:lnTo>
                <a:cubicBezTo>
                  <a:pt x="24667" y="201588"/>
                  <a:pt x="25754" y="189718"/>
                  <a:pt x="34087" y="181804"/>
                </a:cubicBezTo>
                <a:lnTo>
                  <a:pt x="42421" y="173531"/>
                </a:lnTo>
                <a:close/>
                <a:moveTo>
                  <a:pt x="183399" y="150280"/>
                </a:moveTo>
                <a:cubicBezTo>
                  <a:pt x="184834" y="171094"/>
                  <a:pt x="192729" y="189755"/>
                  <a:pt x="206725" y="204109"/>
                </a:cubicBezTo>
                <a:cubicBezTo>
                  <a:pt x="220362" y="190114"/>
                  <a:pt x="228974" y="171453"/>
                  <a:pt x="229692" y="150280"/>
                </a:cubicBezTo>
                <a:lnTo>
                  <a:pt x="183399" y="150280"/>
                </a:lnTo>
                <a:close/>
                <a:moveTo>
                  <a:pt x="149666" y="150280"/>
                </a:moveTo>
                <a:lnTo>
                  <a:pt x="149666" y="230665"/>
                </a:lnTo>
                <a:cubicBezTo>
                  <a:pt x="169045" y="229588"/>
                  <a:pt x="186629" y="222052"/>
                  <a:pt x="200265" y="210210"/>
                </a:cubicBezTo>
                <a:cubicBezTo>
                  <a:pt x="184834" y="194061"/>
                  <a:pt x="175863" y="172888"/>
                  <a:pt x="174786" y="150280"/>
                </a:cubicBezTo>
                <a:lnTo>
                  <a:pt x="149666" y="150280"/>
                </a:lnTo>
                <a:close/>
                <a:moveTo>
                  <a:pt x="115574" y="150280"/>
                </a:moveTo>
                <a:cubicBezTo>
                  <a:pt x="114857" y="172888"/>
                  <a:pt x="105885" y="194061"/>
                  <a:pt x="90454" y="210210"/>
                </a:cubicBezTo>
                <a:cubicBezTo>
                  <a:pt x="104450" y="222052"/>
                  <a:pt x="121316" y="229588"/>
                  <a:pt x="141054" y="230665"/>
                </a:cubicBezTo>
                <a:lnTo>
                  <a:pt x="141054" y="150280"/>
                </a:lnTo>
                <a:lnTo>
                  <a:pt x="115574" y="150280"/>
                </a:lnTo>
                <a:close/>
                <a:moveTo>
                  <a:pt x="61028" y="150280"/>
                </a:moveTo>
                <a:cubicBezTo>
                  <a:pt x="62104" y="171453"/>
                  <a:pt x="70717" y="190114"/>
                  <a:pt x="83995" y="204109"/>
                </a:cubicBezTo>
                <a:cubicBezTo>
                  <a:pt x="97990" y="189755"/>
                  <a:pt x="105885" y="171094"/>
                  <a:pt x="107321" y="150280"/>
                </a:cubicBezTo>
                <a:lnTo>
                  <a:pt x="61028" y="150280"/>
                </a:lnTo>
                <a:close/>
                <a:moveTo>
                  <a:pt x="206725" y="87839"/>
                </a:moveTo>
                <a:cubicBezTo>
                  <a:pt x="192729" y="102911"/>
                  <a:pt x="184834" y="121571"/>
                  <a:pt x="183399" y="141668"/>
                </a:cubicBezTo>
                <a:lnTo>
                  <a:pt x="229692" y="141668"/>
                </a:lnTo>
                <a:cubicBezTo>
                  <a:pt x="228974" y="120854"/>
                  <a:pt x="220362" y="101834"/>
                  <a:pt x="206725" y="87839"/>
                </a:cubicBezTo>
                <a:close/>
                <a:moveTo>
                  <a:pt x="83995" y="87839"/>
                </a:moveTo>
                <a:cubicBezTo>
                  <a:pt x="70717" y="101834"/>
                  <a:pt x="62104" y="120854"/>
                  <a:pt x="61028" y="141668"/>
                </a:cubicBezTo>
                <a:lnTo>
                  <a:pt x="107321" y="141668"/>
                </a:lnTo>
                <a:cubicBezTo>
                  <a:pt x="105885" y="121571"/>
                  <a:pt x="97990" y="102911"/>
                  <a:pt x="83995" y="87839"/>
                </a:cubicBezTo>
                <a:close/>
                <a:moveTo>
                  <a:pt x="149666" y="61642"/>
                </a:moveTo>
                <a:lnTo>
                  <a:pt x="149666" y="141668"/>
                </a:lnTo>
                <a:lnTo>
                  <a:pt x="174786" y="141668"/>
                </a:lnTo>
                <a:cubicBezTo>
                  <a:pt x="175863" y="119059"/>
                  <a:pt x="184834" y="98245"/>
                  <a:pt x="200265" y="82097"/>
                </a:cubicBezTo>
                <a:cubicBezTo>
                  <a:pt x="186629" y="69896"/>
                  <a:pt x="169045" y="62718"/>
                  <a:pt x="149666" y="61642"/>
                </a:cubicBezTo>
                <a:close/>
                <a:moveTo>
                  <a:pt x="141054" y="61642"/>
                </a:moveTo>
                <a:cubicBezTo>
                  <a:pt x="121316" y="62718"/>
                  <a:pt x="104450" y="69896"/>
                  <a:pt x="90454" y="82097"/>
                </a:cubicBezTo>
                <a:cubicBezTo>
                  <a:pt x="105885" y="98245"/>
                  <a:pt x="114857" y="119059"/>
                  <a:pt x="115574" y="141668"/>
                </a:cubicBezTo>
                <a:lnTo>
                  <a:pt x="141054" y="141668"/>
                </a:lnTo>
                <a:lnTo>
                  <a:pt x="141054" y="61642"/>
                </a:lnTo>
                <a:close/>
                <a:moveTo>
                  <a:pt x="145360" y="52670"/>
                </a:moveTo>
                <a:cubicBezTo>
                  <a:pt x="197036" y="52670"/>
                  <a:pt x="239022" y="94657"/>
                  <a:pt x="239022" y="146333"/>
                </a:cubicBezTo>
                <a:cubicBezTo>
                  <a:pt x="239022" y="197650"/>
                  <a:pt x="197036" y="239636"/>
                  <a:pt x="145360" y="239636"/>
                </a:cubicBezTo>
                <a:cubicBezTo>
                  <a:pt x="93684" y="239636"/>
                  <a:pt x="52056" y="197650"/>
                  <a:pt x="52056" y="146333"/>
                </a:cubicBezTo>
                <a:cubicBezTo>
                  <a:pt x="52056" y="94657"/>
                  <a:pt x="93684" y="52670"/>
                  <a:pt x="145360" y="52670"/>
                </a:cubicBezTo>
                <a:close/>
                <a:moveTo>
                  <a:pt x="235910" y="44660"/>
                </a:moveTo>
                <a:lnTo>
                  <a:pt x="233751" y="45742"/>
                </a:lnTo>
                <a:cubicBezTo>
                  <a:pt x="229071" y="47907"/>
                  <a:pt x="224752" y="48268"/>
                  <a:pt x="220072" y="47546"/>
                </a:cubicBezTo>
                <a:cubicBezTo>
                  <a:pt x="222952" y="59092"/>
                  <a:pt x="231951" y="67751"/>
                  <a:pt x="243469" y="70638"/>
                </a:cubicBezTo>
                <a:cubicBezTo>
                  <a:pt x="242030" y="66308"/>
                  <a:pt x="243110" y="61257"/>
                  <a:pt x="245269" y="56927"/>
                </a:cubicBezTo>
                <a:lnTo>
                  <a:pt x="246349" y="54763"/>
                </a:lnTo>
                <a:cubicBezTo>
                  <a:pt x="244189" y="53680"/>
                  <a:pt x="242030" y="52237"/>
                  <a:pt x="240590" y="50433"/>
                </a:cubicBezTo>
                <a:cubicBezTo>
                  <a:pt x="238430" y="48629"/>
                  <a:pt x="237350" y="46825"/>
                  <a:pt x="235910" y="44660"/>
                </a:cubicBezTo>
                <a:close/>
                <a:moveTo>
                  <a:pt x="54740" y="44398"/>
                </a:moveTo>
                <a:cubicBezTo>
                  <a:pt x="53290" y="46570"/>
                  <a:pt x="52204" y="48381"/>
                  <a:pt x="50029" y="50191"/>
                </a:cubicBezTo>
                <a:cubicBezTo>
                  <a:pt x="48580" y="52001"/>
                  <a:pt x="46406" y="53450"/>
                  <a:pt x="44232" y="54536"/>
                </a:cubicBezTo>
                <a:lnTo>
                  <a:pt x="45681" y="57071"/>
                </a:lnTo>
                <a:cubicBezTo>
                  <a:pt x="47493" y="61053"/>
                  <a:pt x="48580" y="66122"/>
                  <a:pt x="47131" y="70467"/>
                </a:cubicBezTo>
                <a:cubicBezTo>
                  <a:pt x="59087" y="67570"/>
                  <a:pt x="67783" y="58881"/>
                  <a:pt x="70681" y="47295"/>
                </a:cubicBezTo>
                <a:cubicBezTo>
                  <a:pt x="65971" y="48019"/>
                  <a:pt x="61624" y="47657"/>
                  <a:pt x="56914" y="45122"/>
                </a:cubicBezTo>
                <a:lnTo>
                  <a:pt x="54740" y="44398"/>
                </a:lnTo>
                <a:close/>
                <a:moveTo>
                  <a:pt x="263627" y="9302"/>
                </a:moveTo>
                <a:cubicBezTo>
                  <a:pt x="258948" y="9662"/>
                  <a:pt x="253188" y="11827"/>
                  <a:pt x="248149" y="16878"/>
                </a:cubicBezTo>
                <a:cubicBezTo>
                  <a:pt x="243829" y="21930"/>
                  <a:pt x="240950" y="26620"/>
                  <a:pt x="240950" y="32032"/>
                </a:cubicBezTo>
                <a:cubicBezTo>
                  <a:pt x="240950" y="36001"/>
                  <a:pt x="243110" y="40691"/>
                  <a:pt x="246709" y="44299"/>
                </a:cubicBezTo>
                <a:cubicBezTo>
                  <a:pt x="254628" y="52237"/>
                  <a:pt x="264707" y="51515"/>
                  <a:pt x="273346" y="42495"/>
                </a:cubicBezTo>
                <a:cubicBezTo>
                  <a:pt x="283425" y="33114"/>
                  <a:pt x="284145" y="22290"/>
                  <a:pt x="276226" y="14353"/>
                </a:cubicBezTo>
                <a:cubicBezTo>
                  <a:pt x="272626" y="11106"/>
                  <a:pt x="268666" y="9302"/>
                  <a:pt x="264707" y="9302"/>
                </a:cubicBezTo>
                <a:cubicBezTo>
                  <a:pt x="263987" y="9302"/>
                  <a:pt x="263987" y="9302"/>
                  <a:pt x="263627" y="9302"/>
                </a:cubicBezTo>
                <a:close/>
                <a:moveTo>
                  <a:pt x="26479" y="8916"/>
                </a:moveTo>
                <a:cubicBezTo>
                  <a:pt x="21769" y="8916"/>
                  <a:pt x="17783" y="10364"/>
                  <a:pt x="14160" y="13985"/>
                </a:cubicBezTo>
                <a:cubicBezTo>
                  <a:pt x="10899" y="17605"/>
                  <a:pt x="8726" y="21950"/>
                  <a:pt x="8726" y="26657"/>
                </a:cubicBezTo>
                <a:cubicBezTo>
                  <a:pt x="9088" y="31726"/>
                  <a:pt x="11986" y="37157"/>
                  <a:pt x="16334" y="42226"/>
                </a:cubicBezTo>
                <a:cubicBezTo>
                  <a:pt x="25754" y="51277"/>
                  <a:pt x="35899" y="52001"/>
                  <a:pt x="43870" y="44036"/>
                </a:cubicBezTo>
                <a:cubicBezTo>
                  <a:pt x="52204" y="35709"/>
                  <a:pt x="51478" y="25933"/>
                  <a:pt x="42058" y="16519"/>
                </a:cubicBezTo>
                <a:cubicBezTo>
                  <a:pt x="36986" y="11088"/>
                  <a:pt x="31551" y="8916"/>
                  <a:pt x="26479" y="8916"/>
                </a:cubicBezTo>
                <a:close/>
                <a:moveTo>
                  <a:pt x="263267" y="282"/>
                </a:moveTo>
                <a:cubicBezTo>
                  <a:pt x="270826" y="282"/>
                  <a:pt x="277305" y="3168"/>
                  <a:pt x="282345" y="8219"/>
                </a:cubicBezTo>
                <a:cubicBezTo>
                  <a:pt x="291704" y="17600"/>
                  <a:pt x="294583" y="34197"/>
                  <a:pt x="280185" y="48629"/>
                </a:cubicBezTo>
                <a:cubicBezTo>
                  <a:pt x="273346" y="55123"/>
                  <a:pt x="266147" y="58371"/>
                  <a:pt x="258948" y="58371"/>
                </a:cubicBezTo>
                <a:cubicBezTo>
                  <a:pt x="257148" y="58371"/>
                  <a:pt x="256068" y="58371"/>
                  <a:pt x="254268" y="58010"/>
                </a:cubicBezTo>
                <a:lnTo>
                  <a:pt x="253188" y="60896"/>
                </a:lnTo>
                <a:cubicBezTo>
                  <a:pt x="251029" y="65226"/>
                  <a:pt x="251029" y="69194"/>
                  <a:pt x="253188" y="72081"/>
                </a:cubicBezTo>
                <a:lnTo>
                  <a:pt x="260027" y="81822"/>
                </a:lnTo>
                <a:cubicBezTo>
                  <a:pt x="266147" y="90121"/>
                  <a:pt x="264707" y="101305"/>
                  <a:pt x="256788" y="109604"/>
                </a:cubicBezTo>
                <a:lnTo>
                  <a:pt x="248149" y="117902"/>
                </a:lnTo>
                <a:cubicBezTo>
                  <a:pt x="247429" y="118624"/>
                  <a:pt x="246349" y="118984"/>
                  <a:pt x="244909" y="118984"/>
                </a:cubicBezTo>
                <a:cubicBezTo>
                  <a:pt x="244189" y="118984"/>
                  <a:pt x="243110" y="118624"/>
                  <a:pt x="242030" y="117902"/>
                </a:cubicBezTo>
                <a:cubicBezTo>
                  <a:pt x="240230" y="116098"/>
                  <a:pt x="240230" y="113572"/>
                  <a:pt x="242030" y="111769"/>
                </a:cubicBezTo>
                <a:lnTo>
                  <a:pt x="250669" y="103109"/>
                </a:lnTo>
                <a:cubicBezTo>
                  <a:pt x="255348" y="98419"/>
                  <a:pt x="256428" y="91564"/>
                  <a:pt x="252828" y="87234"/>
                </a:cubicBezTo>
                <a:lnTo>
                  <a:pt x="248149" y="80740"/>
                </a:lnTo>
                <a:cubicBezTo>
                  <a:pt x="227991" y="79297"/>
                  <a:pt x="211433" y="63061"/>
                  <a:pt x="210353" y="42495"/>
                </a:cubicBezTo>
                <a:lnTo>
                  <a:pt x="203874" y="37805"/>
                </a:lnTo>
                <a:cubicBezTo>
                  <a:pt x="199555" y="34557"/>
                  <a:pt x="192356" y="35640"/>
                  <a:pt x="188036" y="40330"/>
                </a:cubicBezTo>
                <a:lnTo>
                  <a:pt x="179397" y="48629"/>
                </a:lnTo>
                <a:cubicBezTo>
                  <a:pt x="178677" y="49711"/>
                  <a:pt x="177238" y="50072"/>
                  <a:pt x="176158" y="50072"/>
                </a:cubicBezTo>
                <a:cubicBezTo>
                  <a:pt x="175438" y="50072"/>
                  <a:pt x="173998" y="49711"/>
                  <a:pt x="172918" y="48629"/>
                </a:cubicBezTo>
                <a:cubicBezTo>
                  <a:pt x="171118" y="47185"/>
                  <a:pt x="171118" y="44299"/>
                  <a:pt x="172918" y="42495"/>
                </a:cubicBezTo>
                <a:lnTo>
                  <a:pt x="181917" y="34197"/>
                </a:lnTo>
                <a:cubicBezTo>
                  <a:pt x="189116" y="26259"/>
                  <a:pt x="200995" y="24816"/>
                  <a:pt x="209274" y="30228"/>
                </a:cubicBezTo>
                <a:lnTo>
                  <a:pt x="218992" y="37805"/>
                </a:lnTo>
                <a:cubicBezTo>
                  <a:pt x="221872" y="39609"/>
                  <a:pt x="225832" y="39609"/>
                  <a:pt x="229791" y="37805"/>
                </a:cubicBezTo>
                <a:lnTo>
                  <a:pt x="232311" y="36361"/>
                </a:lnTo>
                <a:cubicBezTo>
                  <a:pt x="232311" y="34918"/>
                  <a:pt x="231951" y="33114"/>
                  <a:pt x="231951" y="32032"/>
                </a:cubicBezTo>
                <a:cubicBezTo>
                  <a:pt x="231951" y="24094"/>
                  <a:pt x="235550" y="17239"/>
                  <a:pt x="242030" y="10745"/>
                </a:cubicBezTo>
                <a:cubicBezTo>
                  <a:pt x="248509" y="4251"/>
                  <a:pt x="256068" y="643"/>
                  <a:pt x="263267" y="282"/>
                </a:cubicBezTo>
                <a:close/>
                <a:moveTo>
                  <a:pt x="26253" y="0"/>
                </a:moveTo>
                <a:cubicBezTo>
                  <a:pt x="33363" y="-45"/>
                  <a:pt x="41153" y="2942"/>
                  <a:pt x="48580" y="10364"/>
                </a:cubicBezTo>
                <a:cubicBezTo>
                  <a:pt x="56551" y="18692"/>
                  <a:pt x="59450" y="27743"/>
                  <a:pt x="58001" y="36071"/>
                </a:cubicBezTo>
                <a:lnTo>
                  <a:pt x="60899" y="37519"/>
                </a:lnTo>
                <a:cubicBezTo>
                  <a:pt x="64884" y="39329"/>
                  <a:pt x="68870" y="39329"/>
                  <a:pt x="71768" y="37519"/>
                </a:cubicBezTo>
                <a:lnTo>
                  <a:pt x="82275" y="29916"/>
                </a:lnTo>
                <a:cubicBezTo>
                  <a:pt x="89884" y="24485"/>
                  <a:pt x="101840" y="25933"/>
                  <a:pt x="109449" y="33898"/>
                </a:cubicBezTo>
                <a:lnTo>
                  <a:pt x="117782" y="42226"/>
                </a:lnTo>
                <a:cubicBezTo>
                  <a:pt x="119956" y="44036"/>
                  <a:pt x="119956" y="46932"/>
                  <a:pt x="117782" y="48381"/>
                </a:cubicBezTo>
                <a:cubicBezTo>
                  <a:pt x="117057" y="49467"/>
                  <a:pt x="115970" y="49829"/>
                  <a:pt x="114884" y="49829"/>
                </a:cubicBezTo>
                <a:cubicBezTo>
                  <a:pt x="113797" y="49829"/>
                  <a:pt x="112710" y="49467"/>
                  <a:pt x="111623" y="48381"/>
                </a:cubicBezTo>
                <a:lnTo>
                  <a:pt x="103290" y="40053"/>
                </a:lnTo>
                <a:cubicBezTo>
                  <a:pt x="98580" y="35347"/>
                  <a:pt x="91696" y="34260"/>
                  <a:pt x="86986" y="37519"/>
                </a:cubicBezTo>
                <a:lnTo>
                  <a:pt x="80464" y="42226"/>
                </a:lnTo>
                <a:cubicBezTo>
                  <a:pt x="79377" y="62864"/>
                  <a:pt x="62711" y="79156"/>
                  <a:pt x="42058" y="80605"/>
                </a:cubicBezTo>
                <a:lnTo>
                  <a:pt x="37348" y="87122"/>
                </a:lnTo>
                <a:cubicBezTo>
                  <a:pt x="34087" y="91467"/>
                  <a:pt x="35537" y="98346"/>
                  <a:pt x="40247" y="103052"/>
                </a:cubicBezTo>
                <a:lnTo>
                  <a:pt x="48580" y="111742"/>
                </a:lnTo>
                <a:cubicBezTo>
                  <a:pt x="50029" y="113552"/>
                  <a:pt x="50029" y="116087"/>
                  <a:pt x="48580" y="117897"/>
                </a:cubicBezTo>
                <a:cubicBezTo>
                  <a:pt x="47493" y="118621"/>
                  <a:pt x="46768" y="118983"/>
                  <a:pt x="45681" y="118983"/>
                </a:cubicBezTo>
                <a:cubicBezTo>
                  <a:pt x="44232" y="118983"/>
                  <a:pt x="43145" y="118621"/>
                  <a:pt x="42421" y="117897"/>
                </a:cubicBezTo>
                <a:lnTo>
                  <a:pt x="34087" y="109570"/>
                </a:lnTo>
                <a:cubicBezTo>
                  <a:pt x="25754" y="101242"/>
                  <a:pt x="24667" y="90018"/>
                  <a:pt x="30464" y="81691"/>
                </a:cubicBezTo>
                <a:lnTo>
                  <a:pt x="37348" y="71915"/>
                </a:lnTo>
                <a:cubicBezTo>
                  <a:pt x="39522" y="69019"/>
                  <a:pt x="39522" y="65036"/>
                  <a:pt x="37348" y="60691"/>
                </a:cubicBezTo>
                <a:lnTo>
                  <a:pt x="36261" y="57795"/>
                </a:lnTo>
                <a:cubicBezTo>
                  <a:pt x="34450" y="58157"/>
                  <a:pt x="33363" y="58157"/>
                  <a:pt x="31551" y="58157"/>
                </a:cubicBezTo>
                <a:cubicBezTo>
                  <a:pt x="24667" y="58157"/>
                  <a:pt x="17059" y="54898"/>
                  <a:pt x="10175" y="48381"/>
                </a:cubicBezTo>
                <a:cubicBezTo>
                  <a:pt x="3653" y="41864"/>
                  <a:pt x="30" y="34622"/>
                  <a:pt x="30" y="27019"/>
                </a:cubicBezTo>
                <a:cubicBezTo>
                  <a:pt x="-332" y="19778"/>
                  <a:pt x="2566" y="13261"/>
                  <a:pt x="8001" y="7830"/>
                </a:cubicBezTo>
                <a:cubicBezTo>
                  <a:pt x="12711" y="3123"/>
                  <a:pt x="19142" y="46"/>
                  <a:pt x="2625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4" name="TextBox 43">
            <a:extLst>
              <a:ext uri="{FF2B5EF4-FFF2-40B4-BE49-F238E27FC236}">
                <a16:creationId xmlns:a16="http://schemas.microsoft.com/office/drawing/2014/main" id="{83C75918-DD26-BF4F-9C3B-6AE772B9BB17}"/>
              </a:ext>
            </a:extLst>
          </p:cNvPr>
          <p:cNvSpPr txBox="1"/>
          <p:nvPr/>
        </p:nvSpPr>
        <p:spPr>
          <a:xfrm>
            <a:off x="9414537" y="1464611"/>
            <a:ext cx="1828208" cy="584775"/>
          </a:xfrm>
          <a:prstGeom prst="rect">
            <a:avLst/>
          </a:prstGeom>
          <a:noFill/>
        </p:spPr>
        <p:txBody>
          <a:bodyPr wrap="square" lIns="45720" rtlCol="0" anchor="ctr" anchorCtr="0">
            <a:spAutoFit/>
          </a:bodyPr>
          <a:lstStyle/>
          <a:p>
            <a:r>
              <a:rPr lang="en-US"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 got an e-mail from John</a:t>
            </a:r>
          </a:p>
        </p:txBody>
      </p:sp>
      <p:sp>
        <p:nvSpPr>
          <p:cNvPr id="45" name="TextBox 44">
            <a:extLst>
              <a:ext uri="{FF2B5EF4-FFF2-40B4-BE49-F238E27FC236}">
                <a16:creationId xmlns:a16="http://schemas.microsoft.com/office/drawing/2014/main" id="{E2B2554C-FEAF-4844-BB72-A3365B1CA99B}"/>
              </a:ext>
            </a:extLst>
          </p:cNvPr>
          <p:cNvSpPr txBox="1"/>
          <p:nvPr/>
        </p:nvSpPr>
        <p:spPr>
          <a:xfrm>
            <a:off x="9414537" y="2484691"/>
            <a:ext cx="1828208" cy="584775"/>
          </a:xfrm>
          <a:prstGeom prst="rect">
            <a:avLst/>
          </a:prstGeom>
          <a:noFill/>
        </p:spPr>
        <p:txBody>
          <a:bodyPr wrap="square" lIns="45720" rtlCol="0" anchor="ctr" anchorCtr="0">
            <a:spAutoFit/>
          </a:bodyPr>
          <a:lstStyle/>
          <a:p>
            <a:r>
              <a:rPr lang="en-US"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 earned a new badge</a:t>
            </a:r>
          </a:p>
        </p:txBody>
      </p:sp>
      <p:sp>
        <p:nvSpPr>
          <p:cNvPr id="46" name="TextBox 45">
            <a:extLst>
              <a:ext uri="{FF2B5EF4-FFF2-40B4-BE49-F238E27FC236}">
                <a16:creationId xmlns:a16="http://schemas.microsoft.com/office/drawing/2014/main" id="{FAD418B3-3B75-D642-B73F-37DA6C91C093}"/>
              </a:ext>
            </a:extLst>
          </p:cNvPr>
          <p:cNvSpPr txBox="1"/>
          <p:nvPr/>
        </p:nvSpPr>
        <p:spPr>
          <a:xfrm>
            <a:off x="9414537" y="3499829"/>
            <a:ext cx="1828208" cy="584775"/>
          </a:xfrm>
          <a:prstGeom prst="rect">
            <a:avLst/>
          </a:prstGeom>
          <a:noFill/>
        </p:spPr>
        <p:txBody>
          <a:bodyPr wrap="square" lIns="45720" rtlCol="0" anchor="ctr" anchorCtr="0">
            <a:spAutoFit/>
          </a:bodyPr>
          <a:lstStyle/>
          <a:p>
            <a:r>
              <a:rPr lang="en-US"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 got 44,514 likes on Facebook</a:t>
            </a:r>
          </a:p>
        </p:txBody>
      </p:sp>
      <p:sp>
        <p:nvSpPr>
          <p:cNvPr id="47" name="TextBox 46">
            <a:extLst>
              <a:ext uri="{FF2B5EF4-FFF2-40B4-BE49-F238E27FC236}">
                <a16:creationId xmlns:a16="http://schemas.microsoft.com/office/drawing/2014/main" id="{68818D5A-24CC-0140-9D38-B143FED3510C}"/>
              </a:ext>
            </a:extLst>
          </p:cNvPr>
          <p:cNvSpPr txBox="1"/>
          <p:nvPr/>
        </p:nvSpPr>
        <p:spPr>
          <a:xfrm>
            <a:off x="9414537" y="4539056"/>
            <a:ext cx="1828208" cy="584775"/>
          </a:xfrm>
          <a:prstGeom prst="rect">
            <a:avLst/>
          </a:prstGeom>
          <a:noFill/>
        </p:spPr>
        <p:txBody>
          <a:bodyPr wrap="square" lIns="45720" rtlCol="0" anchor="ctr" anchorCtr="0">
            <a:spAutoFit/>
          </a:bodyPr>
          <a:lstStyle/>
          <a:p>
            <a:r>
              <a:rPr lang="en-US"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Payment method was approved</a:t>
            </a:r>
          </a:p>
        </p:txBody>
      </p:sp>
      <p:sp>
        <p:nvSpPr>
          <p:cNvPr id="48" name="TextBox 47">
            <a:extLst>
              <a:ext uri="{FF2B5EF4-FFF2-40B4-BE49-F238E27FC236}">
                <a16:creationId xmlns:a16="http://schemas.microsoft.com/office/drawing/2014/main" id="{EC2228E6-DDDB-9441-9E31-7A9C476F04B7}"/>
              </a:ext>
            </a:extLst>
          </p:cNvPr>
          <p:cNvSpPr txBox="1"/>
          <p:nvPr/>
        </p:nvSpPr>
        <p:spPr>
          <a:xfrm>
            <a:off x="9414537" y="5573520"/>
            <a:ext cx="1828208" cy="584775"/>
          </a:xfrm>
          <a:prstGeom prst="rect">
            <a:avLst/>
          </a:prstGeom>
          <a:noFill/>
        </p:spPr>
        <p:txBody>
          <a:bodyPr wrap="square" lIns="45720" rtlCol="0" anchor="ctr" anchorCtr="0">
            <a:spAutoFit/>
          </a:bodyPr>
          <a:lstStyle/>
          <a:p>
            <a:r>
              <a:rPr lang="en-US"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Meeting with client @ 10:00 AM</a:t>
            </a:r>
          </a:p>
        </p:txBody>
      </p:sp>
    </p:spTree>
    <p:extLst>
      <p:ext uri="{BB962C8B-B14F-4D97-AF65-F5344CB8AC3E}">
        <p14:creationId xmlns:p14="http://schemas.microsoft.com/office/powerpoint/2010/main" val="1425034564"/>
      </p:ext>
    </p:extLst>
  </p:cSld>
  <p:clrMapOvr>
    <a:masterClrMapping/>
  </p:clrMapOvr>
</p:sld>
</file>

<file path=ppt/theme/theme1.xml><?xml version="1.0" encoding="utf-8"?>
<a:theme xmlns:a="http://schemas.openxmlformats.org/drawingml/2006/main" name="Tema de Office">
  <a:themeElements>
    <a:clrScheme name="Dashboard theme 2">
      <a:dk1>
        <a:srgbClr val="000000"/>
      </a:dk1>
      <a:lt1>
        <a:srgbClr val="FFFFFF"/>
      </a:lt1>
      <a:dk2>
        <a:srgbClr val="B346E0"/>
      </a:dk2>
      <a:lt2>
        <a:srgbClr val="E7E6E6"/>
      </a:lt2>
      <a:accent1>
        <a:srgbClr val="011551"/>
      </a:accent1>
      <a:accent2>
        <a:srgbClr val="0B53AF"/>
      </a:accent2>
      <a:accent3>
        <a:srgbClr val="38C4D9"/>
      </a:accent3>
      <a:accent4>
        <a:srgbClr val="66EED7"/>
      </a:accent4>
      <a:accent5>
        <a:srgbClr val="26A98A"/>
      </a:accent5>
      <a:accent6>
        <a:srgbClr val="0C4F67"/>
      </a:accent6>
      <a:hlink>
        <a:srgbClr val="26262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9041</TotalTime>
  <Words>1207</Words>
  <Application>Microsoft Office PowerPoint</Application>
  <PresentationFormat>Widescreen</PresentationFormat>
  <Paragraphs>325</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Arial Black</vt:lpstr>
      <vt:lpstr>Calibri</vt:lpstr>
      <vt:lpstr>Calibri Light</vt:lpstr>
      <vt:lpstr>Gill Sans</vt:lpstr>
      <vt:lpstr>Lato</vt:lpstr>
      <vt:lpstr>Lato Black</vt:lpstr>
      <vt:lpstr>Lato Light</vt:lpstr>
      <vt:lpstr>Poppins</vt:lpstr>
      <vt:lpstr>Poppins Light</vt:lpstr>
      <vt:lpstr>Raleway Light</vt:lpstr>
      <vt:lpstr>Source Sans Pro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507</cp:revision>
  <dcterms:created xsi:type="dcterms:W3CDTF">2020-03-21T22:03:23Z</dcterms:created>
  <dcterms:modified xsi:type="dcterms:W3CDTF">2025-05-06T22:37:00Z</dcterms:modified>
</cp:coreProperties>
</file>