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webextensions/webextension3.xml" ContentType="application/vnd.ms-office.webextension+xml"/>
  <Override PartName="/ppt/webextensions/webextension4.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27.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28.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29.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30.xml" ContentType="application/vnd.openxmlformats-officedocument.drawingml.chart+xml"/>
  <Override PartName="/ppt/charts/style30.xml" ContentType="application/vnd.ms-office.chartstyle+xml"/>
  <Override PartName="/ppt/charts/colors30.xml" ContentType="application/vnd.ms-office.chartcolorstyle+xml"/>
  <Override PartName="/ppt/drawings/drawing1.xml" ContentType="application/vnd.openxmlformats-officedocument.drawingml.chartshapes+xml"/>
  <Override PartName="/ppt/charts/chart31.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32.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33.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34.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35.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36.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37.xml" ContentType="application/vnd.openxmlformats-officedocument.drawingml.chart+xml"/>
  <Override PartName="/ppt/charts/style37.xml" ContentType="application/vnd.ms-office.chartstyle+xml"/>
  <Override PartName="/ppt/charts/colors37.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4129" r:id="rId2"/>
    <p:sldId id="1468" r:id="rId3"/>
    <p:sldId id="3318" r:id="rId4"/>
    <p:sldId id="3309" r:id="rId5"/>
    <p:sldId id="3307" r:id="rId6"/>
    <p:sldId id="3310" r:id="rId7"/>
    <p:sldId id="3311" r:id="rId8"/>
    <p:sldId id="3312" r:id="rId9"/>
    <p:sldId id="3316" r:id="rId10"/>
    <p:sldId id="3320" r:id="rId11"/>
    <p:sldId id="3322" r:id="rId12"/>
    <p:sldId id="3323" r:id="rId13"/>
    <p:sldId id="3325" r:id="rId14"/>
    <p:sldId id="1791" r:id="rId15"/>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BC01"/>
    <a:srgbClr val="35DFDC"/>
    <a:srgbClr val="15CBFB"/>
    <a:srgbClr val="B346E0"/>
    <a:srgbClr val="017AD6"/>
    <a:srgbClr val="00BA48"/>
    <a:srgbClr val="FF7800"/>
    <a:srgbClr val="FF3862"/>
    <a:srgbClr val="2E1E67"/>
    <a:srgbClr val="22155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8EB2284-FD1C-4407-A41F-BE11430E4247}" v="3" dt="2025-05-06T22:36:46.58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666" autoAdjust="0"/>
    <p:restoredTop sz="94660"/>
  </p:normalViewPr>
  <p:slideViewPr>
    <p:cSldViewPr snapToGrid="0">
      <p:cViewPr varScale="1">
        <p:scale>
          <a:sx n="70" d="100"/>
          <a:sy n="70" d="100"/>
        </p:scale>
        <p:origin x="1038" y="60"/>
      </p:cViewPr>
      <p:guideLst>
        <p:guide orient="horz" pos="2160"/>
        <p:guide pos="3840"/>
      </p:guideLst>
    </p:cSldViewPr>
  </p:slideViewPr>
  <p:notesTextViewPr>
    <p:cViewPr>
      <p:scale>
        <a:sx n="3" d="2"/>
        <a:sy n="3" d="2"/>
      </p:scale>
      <p:origin x="0" y="0"/>
    </p:cViewPr>
  </p:notesTextViewPr>
  <p:notesViewPr>
    <p:cSldViewPr snapToGrid="0">
      <p:cViewPr varScale="1">
        <p:scale>
          <a:sx n="55" d="100"/>
          <a:sy n="55" d="100"/>
        </p:scale>
        <p:origin x="2880"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A8EB2284-FD1C-4407-A41F-BE11430E4247}"/>
    <pc:docChg chg="addSld delSld modSld sldOrd">
      <pc:chgData name="Jolie Serrano Delgado" userId="d52b4219-5c60-4a0c-87ad-b1ec335c0c37" providerId="ADAL" clId="{A8EB2284-FD1C-4407-A41F-BE11430E4247}" dt="2025-05-06T22:36:57.993" v="7" actId="207"/>
      <pc:docMkLst>
        <pc:docMk/>
      </pc:docMkLst>
      <pc:sldChg chg="del">
        <pc:chgData name="Jolie Serrano Delgado" userId="d52b4219-5c60-4a0c-87ad-b1ec335c0c37" providerId="ADAL" clId="{A8EB2284-FD1C-4407-A41F-BE11430E4247}" dt="2025-05-06T22:36:52.578" v="6" actId="47"/>
        <pc:sldMkLst>
          <pc:docMk/>
          <pc:sldMk cId="3313802975" sldId="1772"/>
        </pc:sldMkLst>
      </pc:sldChg>
      <pc:sldChg chg="del">
        <pc:chgData name="Jolie Serrano Delgado" userId="d52b4219-5c60-4a0c-87ad-b1ec335c0c37" providerId="ADAL" clId="{A8EB2284-FD1C-4407-A41F-BE11430E4247}" dt="2025-05-06T22:36:38.670" v="1" actId="47"/>
        <pc:sldMkLst>
          <pc:docMk/>
          <pc:sldMk cId="3460216635" sldId="1778"/>
        </pc:sldMkLst>
      </pc:sldChg>
      <pc:sldChg chg="modSp add mod ord">
        <pc:chgData name="Jolie Serrano Delgado" userId="d52b4219-5c60-4a0c-87ad-b1ec335c0c37" providerId="ADAL" clId="{A8EB2284-FD1C-4407-A41F-BE11430E4247}" dt="2025-05-06T22:36:57.993" v="7" actId="207"/>
        <pc:sldMkLst>
          <pc:docMk/>
          <pc:sldMk cId="3573392034" sldId="1791"/>
        </pc:sldMkLst>
        <pc:spChg chg="mod">
          <ac:chgData name="Jolie Serrano Delgado" userId="d52b4219-5c60-4a0c-87ad-b1ec335c0c37" providerId="ADAL" clId="{A8EB2284-FD1C-4407-A41F-BE11430E4247}" dt="2025-05-06T22:36:57.993" v="7" actId="207"/>
          <ac:spMkLst>
            <pc:docMk/>
            <pc:sldMk cId="3573392034" sldId="1791"/>
            <ac:spMk id="7" creationId="{FA0AAE3D-72C1-B78D-34E3-44A78CF1DA1D}"/>
          </ac:spMkLst>
        </pc:spChg>
      </pc:sldChg>
      <pc:sldChg chg="modSp add">
        <pc:chgData name="Jolie Serrano Delgado" userId="d52b4219-5c60-4a0c-87ad-b1ec335c0c37" providerId="ADAL" clId="{A8EB2284-FD1C-4407-A41F-BE11430E4247}" dt="2025-05-06T22:36:46.579" v="3" actId="207"/>
        <pc:sldMkLst>
          <pc:docMk/>
          <pc:sldMk cId="0" sldId="4129"/>
        </pc:sldMkLst>
        <pc:spChg chg="mod">
          <ac:chgData name="Jolie Serrano Delgado" userId="d52b4219-5c60-4a0c-87ad-b1ec335c0c37" providerId="ADAL" clId="{A8EB2284-FD1C-4407-A41F-BE11430E4247}" dt="2025-05-06T22:36:46.579" v="3" actId="207"/>
          <ac:spMkLst>
            <pc:docMk/>
            <pc:sldMk cId="0" sldId="4129"/>
            <ac:spMk id="55309" creationId="{00000000-0000-0000-0000-000000000000}"/>
          </ac:spMkLst>
        </pc:spChg>
      </pc:sldChg>
      <pc:sldMasterChg chg="delSldLayout">
        <pc:chgData name="Jolie Serrano Delgado" userId="d52b4219-5c60-4a0c-87ad-b1ec335c0c37" providerId="ADAL" clId="{A8EB2284-FD1C-4407-A41F-BE11430E4247}" dt="2025-05-06T22:36:52.578" v="6" actId="47"/>
        <pc:sldMasterMkLst>
          <pc:docMk/>
          <pc:sldMasterMk cId="3968079979" sldId="2147483648"/>
        </pc:sldMasterMkLst>
        <pc:sldLayoutChg chg="del">
          <pc:chgData name="Jolie Serrano Delgado" userId="d52b4219-5c60-4a0c-87ad-b1ec335c0c37" providerId="ADAL" clId="{A8EB2284-FD1C-4407-A41F-BE11430E4247}" dt="2025-05-06T22:36:52.578" v="6" actId="47"/>
          <pc:sldLayoutMkLst>
            <pc:docMk/>
            <pc:sldMasterMk cId="3968079979" sldId="2147483648"/>
            <pc:sldLayoutMk cId="2586065029" sldId="2147483707"/>
          </pc:sldLayoutMkLst>
        </pc:sldLayoutChg>
        <pc:sldLayoutChg chg="del">
          <pc:chgData name="Jolie Serrano Delgado" userId="d52b4219-5c60-4a0c-87ad-b1ec335c0c37" providerId="ADAL" clId="{A8EB2284-FD1C-4407-A41F-BE11430E4247}" dt="2025-05-06T22:36:38.670" v="1" actId="47"/>
          <pc:sldLayoutMkLst>
            <pc:docMk/>
            <pc:sldMasterMk cId="3968079979" sldId="2147483648"/>
            <pc:sldLayoutMk cId="499554375" sldId="2147483713"/>
          </pc:sldLayoutMkLst>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23.xml"/><Relationship Id="rId1" Type="http://schemas.microsoft.com/office/2011/relationships/chartStyle" Target="style23.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24.xml"/><Relationship Id="rId1" Type="http://schemas.microsoft.com/office/2011/relationships/chartStyle" Target="style24.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25.xml"/><Relationship Id="rId1" Type="http://schemas.microsoft.com/office/2011/relationships/chartStyle" Target="style25.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26.xml"/><Relationship Id="rId1" Type="http://schemas.microsoft.com/office/2011/relationships/chartStyle" Target="style26.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27.xml"/><Relationship Id="rId1" Type="http://schemas.microsoft.com/office/2011/relationships/chartStyle" Target="style27.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28.xml"/><Relationship Id="rId1" Type="http://schemas.microsoft.com/office/2011/relationships/chartStyle" Target="style28.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29.xml"/><Relationship Id="rId1" Type="http://schemas.microsoft.com/office/2011/relationships/chartStyle" Target="style29.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30.xml"/><Relationship Id="rId1" Type="http://schemas.microsoft.com/office/2011/relationships/chartStyle" Target="style30.xml"/><Relationship Id="rId4" Type="http://schemas.openxmlformats.org/officeDocument/2006/relationships/chartUserShapes" Target="../drawings/drawing1.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31.xml"/><Relationship Id="rId1" Type="http://schemas.microsoft.com/office/2011/relationships/chartStyle" Target="style31.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32.xml"/><Relationship Id="rId1" Type="http://schemas.microsoft.com/office/2011/relationships/chartStyle" Target="style32.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33.xml"/><Relationship Id="rId1" Type="http://schemas.microsoft.com/office/2011/relationships/chartStyle" Target="style33.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34.xml"/><Relationship Id="rId1" Type="http://schemas.microsoft.com/office/2011/relationships/chartStyle" Target="style34.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35.xml"/><Relationship Id="rId1" Type="http://schemas.microsoft.com/office/2011/relationships/chartStyle" Target="style35.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36.xml"/><Relationship Id="rId1" Type="http://schemas.microsoft.com/office/2011/relationships/chartStyle" Target="style36.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37.xml"/><Relationship Id="rId1" Type="http://schemas.microsoft.com/office/2011/relationships/chartStyle" Target="style37.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areaChart>
        <c:grouping val="standard"/>
        <c:varyColors val="0"/>
        <c:ser>
          <c:idx val="0"/>
          <c:order val="0"/>
          <c:tx>
            <c:strRef>
              <c:f>Sheet1!$B$1</c:f>
              <c:strCache>
                <c:ptCount val="1"/>
                <c:pt idx="0">
                  <c:v>Series 1</c:v>
                </c:pt>
              </c:strCache>
            </c:strRef>
          </c:tx>
          <c:spPr>
            <a:solidFill>
              <a:schemeClr val="accent3"/>
            </a:solidFill>
            <a:ln>
              <a:noFill/>
            </a:ln>
            <a:effectLst/>
          </c:spPr>
          <c:cat>
            <c:numRef>
              <c:f>Sheet1!$A$2:$A$6</c:f>
              <c:numCache>
                <c:formatCode>m/d/yy</c:formatCode>
                <c:ptCount val="5"/>
                <c:pt idx="0">
                  <c:v>43384</c:v>
                </c:pt>
                <c:pt idx="1">
                  <c:v>43415</c:v>
                </c:pt>
                <c:pt idx="2">
                  <c:v>43445</c:v>
                </c:pt>
                <c:pt idx="3">
                  <c:v>43476</c:v>
                </c:pt>
                <c:pt idx="4">
                  <c:v>43507</c:v>
                </c:pt>
              </c:numCache>
            </c:numRef>
          </c:cat>
          <c:val>
            <c:numRef>
              <c:f>Sheet1!$B$2:$B$6</c:f>
              <c:numCache>
                <c:formatCode>General</c:formatCode>
                <c:ptCount val="5"/>
                <c:pt idx="0">
                  <c:v>2</c:v>
                </c:pt>
                <c:pt idx="1">
                  <c:v>35</c:v>
                </c:pt>
                <c:pt idx="2">
                  <c:v>43</c:v>
                </c:pt>
                <c:pt idx="3">
                  <c:v>21</c:v>
                </c:pt>
                <c:pt idx="4">
                  <c:v>19</c:v>
                </c:pt>
              </c:numCache>
            </c:numRef>
          </c:val>
          <c:extLst>
            <c:ext xmlns:c16="http://schemas.microsoft.com/office/drawing/2014/chart" uri="{C3380CC4-5D6E-409C-BE32-E72D297353CC}">
              <c16:uniqueId val="{00000000-6BA1-9F4A-9FC6-408191DE29F2}"/>
            </c:ext>
          </c:extLst>
        </c:ser>
        <c:dLbls>
          <c:showLegendKey val="0"/>
          <c:showVal val="0"/>
          <c:showCatName val="0"/>
          <c:showSerName val="0"/>
          <c:showPercent val="0"/>
          <c:showBubbleSize val="0"/>
        </c:dLbls>
        <c:axId val="1016129680"/>
        <c:axId val="1016912048"/>
      </c:areaChart>
      <c:dateAx>
        <c:axId val="1016129680"/>
        <c:scaling>
          <c:orientation val="minMax"/>
        </c:scaling>
        <c:delete val="1"/>
        <c:axPos val="b"/>
        <c:numFmt formatCode="m/d/yy" sourceLinked="1"/>
        <c:majorTickMark val="out"/>
        <c:minorTickMark val="none"/>
        <c:tickLblPos val="nextTo"/>
        <c:crossAx val="1016912048"/>
        <c:crosses val="autoZero"/>
        <c:auto val="1"/>
        <c:lblOffset val="100"/>
        <c:baseTimeUnit val="months"/>
      </c:dateAx>
      <c:valAx>
        <c:axId val="1016912048"/>
        <c:scaling>
          <c:orientation val="minMax"/>
        </c:scaling>
        <c:delete val="1"/>
        <c:axPos val="l"/>
        <c:numFmt formatCode="General" sourceLinked="1"/>
        <c:majorTickMark val="none"/>
        <c:minorTickMark val="none"/>
        <c:tickLblPos val="nextTo"/>
        <c:crossAx val="1016129680"/>
        <c:crosses val="autoZero"/>
        <c:crossBetween val="midCat"/>
      </c:valAx>
      <c:spPr>
        <a:noFill/>
        <a:ln>
          <a:noFill/>
        </a:ln>
        <a:effectLst/>
      </c:spPr>
    </c:plotArea>
    <c:plotVisOnly val="1"/>
    <c:dispBlanksAs val="zero"/>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CO"/>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spPr>
            <a:ln>
              <a:noFill/>
            </a:ln>
          </c:spPr>
          <c:dPt>
            <c:idx val="0"/>
            <c:bubble3D val="0"/>
            <c:spPr>
              <a:solidFill>
                <a:schemeClr val="accent2"/>
              </a:solidFill>
              <a:ln w="19050">
                <a:noFill/>
              </a:ln>
              <a:effectLst/>
            </c:spPr>
            <c:extLst>
              <c:ext xmlns:c16="http://schemas.microsoft.com/office/drawing/2014/chart" uri="{C3380CC4-5D6E-409C-BE32-E72D297353CC}">
                <c16:uniqueId val="{00000001-4DA1-574D-978A-B1D389BFD056}"/>
              </c:ext>
            </c:extLst>
          </c:dPt>
          <c:dPt>
            <c:idx val="1"/>
            <c:bubble3D val="0"/>
            <c:spPr>
              <a:solidFill>
                <a:schemeClr val="bg1">
                  <a:lumMod val="85000"/>
                </a:schemeClr>
              </a:solidFill>
              <a:ln w="19050">
                <a:noFill/>
              </a:ln>
              <a:effectLst/>
            </c:spPr>
            <c:extLst>
              <c:ext xmlns:c16="http://schemas.microsoft.com/office/drawing/2014/chart" uri="{C3380CC4-5D6E-409C-BE32-E72D297353CC}">
                <c16:uniqueId val="{00000001-9175-AB4A-904A-52ADF5E24983}"/>
              </c:ext>
            </c:extLst>
          </c:dPt>
          <c:cat>
            <c:strRef>
              <c:f>Sheet1!$A$2:$A$3</c:f>
              <c:strCache>
                <c:ptCount val="2"/>
                <c:pt idx="0">
                  <c:v>YES</c:v>
                </c:pt>
                <c:pt idx="1">
                  <c:v>NO</c:v>
                </c:pt>
              </c:strCache>
            </c:strRef>
          </c:cat>
          <c:val>
            <c:numRef>
              <c:f>Sheet1!$B$2:$B$3</c:f>
              <c:numCache>
                <c:formatCode>General</c:formatCode>
                <c:ptCount val="2"/>
                <c:pt idx="0">
                  <c:v>33</c:v>
                </c:pt>
                <c:pt idx="1">
                  <c:v>67</c:v>
                </c:pt>
              </c:numCache>
            </c:numRef>
          </c:val>
          <c:extLst>
            <c:ext xmlns:c16="http://schemas.microsoft.com/office/drawing/2014/chart" uri="{C3380CC4-5D6E-409C-BE32-E72D297353CC}">
              <c16:uniqueId val="{00000000-9175-AB4A-904A-52ADF5E24983}"/>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CO"/>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spPr>
            <a:ln>
              <a:noFill/>
            </a:ln>
          </c:spPr>
          <c:dPt>
            <c:idx val="0"/>
            <c:bubble3D val="0"/>
            <c:spPr>
              <a:solidFill>
                <a:schemeClr val="accent3"/>
              </a:solidFill>
              <a:ln w="19050">
                <a:noFill/>
              </a:ln>
              <a:effectLst/>
            </c:spPr>
            <c:extLst>
              <c:ext xmlns:c16="http://schemas.microsoft.com/office/drawing/2014/chart" uri="{C3380CC4-5D6E-409C-BE32-E72D297353CC}">
                <c16:uniqueId val="{00000001-4DA1-574D-978A-B1D389BFD056}"/>
              </c:ext>
            </c:extLst>
          </c:dPt>
          <c:dPt>
            <c:idx val="1"/>
            <c:bubble3D val="0"/>
            <c:spPr>
              <a:solidFill>
                <a:schemeClr val="bg1">
                  <a:lumMod val="85000"/>
                </a:schemeClr>
              </a:solidFill>
              <a:ln w="19050">
                <a:noFill/>
              </a:ln>
              <a:effectLst/>
            </c:spPr>
            <c:extLst>
              <c:ext xmlns:c16="http://schemas.microsoft.com/office/drawing/2014/chart" uri="{C3380CC4-5D6E-409C-BE32-E72D297353CC}">
                <c16:uniqueId val="{00000001-9175-AB4A-904A-52ADF5E24983}"/>
              </c:ext>
            </c:extLst>
          </c:dPt>
          <c:cat>
            <c:strRef>
              <c:f>Sheet1!$A$2:$A$3</c:f>
              <c:strCache>
                <c:ptCount val="2"/>
                <c:pt idx="0">
                  <c:v>YES</c:v>
                </c:pt>
                <c:pt idx="1">
                  <c:v>NO</c:v>
                </c:pt>
              </c:strCache>
            </c:strRef>
          </c:cat>
          <c:val>
            <c:numRef>
              <c:f>Sheet1!$B$2:$B$3</c:f>
              <c:numCache>
                <c:formatCode>General</c:formatCode>
                <c:ptCount val="2"/>
                <c:pt idx="0">
                  <c:v>66</c:v>
                </c:pt>
                <c:pt idx="1">
                  <c:v>34</c:v>
                </c:pt>
              </c:numCache>
            </c:numRef>
          </c:val>
          <c:extLst>
            <c:ext xmlns:c16="http://schemas.microsoft.com/office/drawing/2014/chart" uri="{C3380CC4-5D6E-409C-BE32-E72D297353CC}">
              <c16:uniqueId val="{00000000-9175-AB4A-904A-52ADF5E24983}"/>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CO"/>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spPr>
            <a:ln>
              <a:noFill/>
            </a:ln>
          </c:spPr>
          <c:dPt>
            <c:idx val="0"/>
            <c:bubble3D val="0"/>
            <c:spPr>
              <a:solidFill>
                <a:schemeClr val="accent4"/>
              </a:solidFill>
              <a:ln w="19050">
                <a:noFill/>
              </a:ln>
              <a:effectLst/>
            </c:spPr>
            <c:extLst>
              <c:ext xmlns:c16="http://schemas.microsoft.com/office/drawing/2014/chart" uri="{C3380CC4-5D6E-409C-BE32-E72D297353CC}">
                <c16:uniqueId val="{00000001-4DA1-574D-978A-B1D389BFD056}"/>
              </c:ext>
            </c:extLst>
          </c:dPt>
          <c:dPt>
            <c:idx val="1"/>
            <c:bubble3D val="0"/>
            <c:spPr>
              <a:solidFill>
                <a:schemeClr val="bg1">
                  <a:lumMod val="85000"/>
                </a:schemeClr>
              </a:solidFill>
              <a:ln w="19050">
                <a:noFill/>
              </a:ln>
              <a:effectLst/>
            </c:spPr>
            <c:extLst>
              <c:ext xmlns:c16="http://schemas.microsoft.com/office/drawing/2014/chart" uri="{C3380CC4-5D6E-409C-BE32-E72D297353CC}">
                <c16:uniqueId val="{00000001-9175-AB4A-904A-52ADF5E24983}"/>
              </c:ext>
            </c:extLst>
          </c:dPt>
          <c:cat>
            <c:strRef>
              <c:f>Sheet1!$A$2:$A$3</c:f>
              <c:strCache>
                <c:ptCount val="2"/>
                <c:pt idx="0">
                  <c:v>YES</c:v>
                </c:pt>
                <c:pt idx="1">
                  <c:v>NO</c:v>
                </c:pt>
              </c:strCache>
            </c:strRef>
          </c:cat>
          <c:val>
            <c:numRef>
              <c:f>Sheet1!$B$2:$B$3</c:f>
              <c:numCache>
                <c:formatCode>General</c:formatCode>
                <c:ptCount val="2"/>
                <c:pt idx="0">
                  <c:v>75</c:v>
                </c:pt>
                <c:pt idx="1">
                  <c:v>25</c:v>
                </c:pt>
              </c:numCache>
            </c:numRef>
          </c:val>
          <c:extLst>
            <c:ext xmlns:c16="http://schemas.microsoft.com/office/drawing/2014/chart" uri="{C3380CC4-5D6E-409C-BE32-E72D297353CC}">
              <c16:uniqueId val="{00000000-9175-AB4A-904A-52ADF5E24983}"/>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CO"/>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NET WORTH</c:v>
                </c:pt>
              </c:strCache>
            </c:strRef>
          </c:tx>
          <c:spPr>
            <a:ln w="38100" cap="rnd">
              <a:solidFill>
                <a:schemeClr val="bg1"/>
              </a:solidFill>
              <a:round/>
            </a:ln>
            <a:effectLst/>
          </c:spPr>
          <c:marker>
            <c:symbol val="none"/>
          </c:marker>
          <c:cat>
            <c:numRef>
              <c:f>Sheet1!$A$2:$A$7</c:f>
              <c:numCache>
                <c:formatCode>General</c:formatCode>
                <c:ptCount val="6"/>
                <c:pt idx="0">
                  <c:v>2014</c:v>
                </c:pt>
                <c:pt idx="1">
                  <c:v>2015</c:v>
                </c:pt>
                <c:pt idx="2">
                  <c:v>2016</c:v>
                </c:pt>
                <c:pt idx="3">
                  <c:v>2017</c:v>
                </c:pt>
                <c:pt idx="4">
                  <c:v>2018</c:v>
                </c:pt>
                <c:pt idx="5">
                  <c:v>2019</c:v>
                </c:pt>
              </c:numCache>
            </c:numRef>
          </c:cat>
          <c:val>
            <c:numRef>
              <c:f>Sheet1!$B$2:$B$7</c:f>
              <c:numCache>
                <c:formatCode>General</c:formatCode>
                <c:ptCount val="6"/>
                <c:pt idx="0">
                  <c:v>4.3</c:v>
                </c:pt>
                <c:pt idx="1">
                  <c:v>2.5</c:v>
                </c:pt>
                <c:pt idx="2">
                  <c:v>3.5</c:v>
                </c:pt>
                <c:pt idx="3">
                  <c:v>4.5</c:v>
                </c:pt>
                <c:pt idx="4">
                  <c:v>3.5</c:v>
                </c:pt>
                <c:pt idx="5">
                  <c:v>4.3</c:v>
                </c:pt>
              </c:numCache>
            </c:numRef>
          </c:val>
          <c:smooth val="0"/>
          <c:extLst>
            <c:ext xmlns:c16="http://schemas.microsoft.com/office/drawing/2014/chart" uri="{C3380CC4-5D6E-409C-BE32-E72D297353CC}">
              <c16:uniqueId val="{00000000-0933-2743-89A6-3DDF21413467}"/>
            </c:ext>
          </c:extLst>
        </c:ser>
        <c:dLbls>
          <c:showLegendKey val="0"/>
          <c:showVal val="0"/>
          <c:showCatName val="0"/>
          <c:showSerName val="0"/>
          <c:showPercent val="0"/>
          <c:showBubbleSize val="0"/>
        </c:dLbls>
        <c:smooth val="0"/>
        <c:axId val="769503088"/>
        <c:axId val="769504768"/>
      </c:lineChart>
      <c:catAx>
        <c:axId val="7695030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bg1"/>
                </a:solidFill>
                <a:latin typeface="Poppins" pitchFamily="2" charset="77"/>
                <a:ea typeface="+mn-ea"/>
                <a:cs typeface="Poppins" pitchFamily="2" charset="77"/>
              </a:defRPr>
            </a:pPr>
            <a:endParaRPr lang="en-CO"/>
          </a:p>
        </c:txPr>
        <c:crossAx val="769504768"/>
        <c:crosses val="autoZero"/>
        <c:auto val="1"/>
        <c:lblAlgn val="ctr"/>
        <c:lblOffset val="100"/>
        <c:noMultiLvlLbl val="0"/>
      </c:catAx>
      <c:valAx>
        <c:axId val="769504768"/>
        <c:scaling>
          <c:orientation val="minMax"/>
        </c:scaling>
        <c:delete val="1"/>
        <c:axPos val="l"/>
        <c:numFmt formatCode="General" sourceLinked="1"/>
        <c:majorTickMark val="none"/>
        <c:minorTickMark val="none"/>
        <c:tickLblPos val="nextTo"/>
        <c:crossAx val="76950308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i="0">
          <a:solidFill>
            <a:schemeClr val="bg1"/>
          </a:solidFill>
          <a:latin typeface="Poppins" pitchFamily="2" charset="77"/>
          <a:cs typeface="Poppins" pitchFamily="2" charset="77"/>
        </a:defRPr>
      </a:pPr>
      <a:endParaRPr lang="en-CO"/>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NET WORTH</c:v>
                </c:pt>
              </c:strCache>
            </c:strRef>
          </c:tx>
          <c:spPr>
            <a:solidFill>
              <a:schemeClr val="bg1"/>
            </a:solidFill>
            <a:ln>
              <a:noFill/>
            </a:ln>
            <a:effectLst/>
          </c:spPr>
          <c:invertIfNegative val="0"/>
          <c:cat>
            <c:numRef>
              <c:f>Sheet1!$A$2:$A$7</c:f>
              <c:numCache>
                <c:formatCode>General</c:formatCode>
                <c:ptCount val="6"/>
                <c:pt idx="0">
                  <c:v>2014</c:v>
                </c:pt>
                <c:pt idx="1">
                  <c:v>2015</c:v>
                </c:pt>
                <c:pt idx="2">
                  <c:v>2016</c:v>
                </c:pt>
                <c:pt idx="3">
                  <c:v>2017</c:v>
                </c:pt>
                <c:pt idx="4">
                  <c:v>2018</c:v>
                </c:pt>
                <c:pt idx="5">
                  <c:v>2019</c:v>
                </c:pt>
              </c:numCache>
            </c:numRef>
          </c:cat>
          <c:val>
            <c:numRef>
              <c:f>Sheet1!$B$2:$B$7</c:f>
              <c:numCache>
                <c:formatCode>General</c:formatCode>
                <c:ptCount val="6"/>
                <c:pt idx="0">
                  <c:v>4.3</c:v>
                </c:pt>
                <c:pt idx="1">
                  <c:v>2.5</c:v>
                </c:pt>
                <c:pt idx="2">
                  <c:v>3.5</c:v>
                </c:pt>
                <c:pt idx="3">
                  <c:v>4.5</c:v>
                </c:pt>
                <c:pt idx="4">
                  <c:v>5.0999999999999996</c:v>
                </c:pt>
                <c:pt idx="5">
                  <c:v>6.5</c:v>
                </c:pt>
              </c:numCache>
            </c:numRef>
          </c:val>
          <c:extLst>
            <c:ext xmlns:c16="http://schemas.microsoft.com/office/drawing/2014/chart" uri="{C3380CC4-5D6E-409C-BE32-E72D297353CC}">
              <c16:uniqueId val="{00000000-831E-CF44-AE2D-C3D21EACCE4B}"/>
            </c:ext>
          </c:extLst>
        </c:ser>
        <c:dLbls>
          <c:showLegendKey val="0"/>
          <c:showVal val="0"/>
          <c:showCatName val="0"/>
          <c:showSerName val="0"/>
          <c:showPercent val="0"/>
          <c:showBubbleSize val="0"/>
        </c:dLbls>
        <c:gapWidth val="219"/>
        <c:overlap val="-27"/>
        <c:axId val="780560352"/>
        <c:axId val="768661936"/>
      </c:barChart>
      <c:catAx>
        <c:axId val="7805603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bg1"/>
                </a:solidFill>
                <a:latin typeface="Poppins" pitchFamily="2" charset="77"/>
                <a:ea typeface="+mn-ea"/>
                <a:cs typeface="Poppins" pitchFamily="2" charset="77"/>
              </a:defRPr>
            </a:pPr>
            <a:endParaRPr lang="en-CO"/>
          </a:p>
        </c:txPr>
        <c:crossAx val="768661936"/>
        <c:crosses val="autoZero"/>
        <c:auto val="1"/>
        <c:lblAlgn val="ctr"/>
        <c:lblOffset val="100"/>
        <c:noMultiLvlLbl val="0"/>
      </c:catAx>
      <c:valAx>
        <c:axId val="768661936"/>
        <c:scaling>
          <c:orientation val="minMax"/>
        </c:scaling>
        <c:delete val="1"/>
        <c:axPos val="l"/>
        <c:numFmt formatCode="General" sourceLinked="1"/>
        <c:majorTickMark val="none"/>
        <c:minorTickMark val="none"/>
        <c:tickLblPos val="nextTo"/>
        <c:crossAx val="78056035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CO"/>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spPr>
            <a:ln>
              <a:noFill/>
            </a:ln>
          </c:spPr>
          <c:dPt>
            <c:idx val="0"/>
            <c:bubble3D val="0"/>
            <c:spPr>
              <a:solidFill>
                <a:schemeClr val="bg1"/>
              </a:solidFill>
              <a:ln w="19050">
                <a:noFill/>
              </a:ln>
              <a:effectLst/>
            </c:spPr>
            <c:extLst>
              <c:ext xmlns:c16="http://schemas.microsoft.com/office/drawing/2014/chart" uri="{C3380CC4-5D6E-409C-BE32-E72D297353CC}">
                <c16:uniqueId val="{00000001-432E-3D49-9943-0425AD308215}"/>
              </c:ext>
            </c:extLst>
          </c:dPt>
          <c:dPt>
            <c:idx val="1"/>
            <c:bubble3D val="0"/>
            <c:spPr>
              <a:solidFill>
                <a:schemeClr val="bg1">
                  <a:lumMod val="95000"/>
                </a:schemeClr>
              </a:solidFill>
              <a:ln w="19050">
                <a:noFill/>
              </a:ln>
              <a:effectLst/>
            </c:spPr>
            <c:extLst>
              <c:ext xmlns:c16="http://schemas.microsoft.com/office/drawing/2014/chart" uri="{C3380CC4-5D6E-409C-BE32-E72D297353CC}">
                <c16:uniqueId val="{00000002-432E-3D49-9943-0425AD308215}"/>
              </c:ext>
            </c:extLst>
          </c:dPt>
          <c:dPt>
            <c:idx val="2"/>
            <c:bubble3D val="0"/>
            <c:spPr>
              <a:solidFill>
                <a:schemeClr val="bg1">
                  <a:lumMod val="75000"/>
                </a:schemeClr>
              </a:solidFill>
              <a:ln w="19050">
                <a:noFill/>
              </a:ln>
              <a:effectLst/>
            </c:spPr>
            <c:extLst>
              <c:ext xmlns:c16="http://schemas.microsoft.com/office/drawing/2014/chart" uri="{C3380CC4-5D6E-409C-BE32-E72D297353CC}">
                <c16:uniqueId val="{00000003-432E-3D49-9943-0425AD308215}"/>
              </c:ext>
            </c:extLst>
          </c:dPt>
          <c:dPt>
            <c:idx val="3"/>
            <c:bubble3D val="0"/>
            <c:spPr>
              <a:solidFill>
                <a:schemeClr val="bg1">
                  <a:lumMod val="50000"/>
                </a:schemeClr>
              </a:solidFill>
              <a:ln w="19050">
                <a:noFill/>
              </a:ln>
              <a:effectLst/>
            </c:spPr>
            <c:extLst>
              <c:ext xmlns:c16="http://schemas.microsoft.com/office/drawing/2014/chart" uri="{C3380CC4-5D6E-409C-BE32-E72D297353CC}">
                <c16:uniqueId val="{00000004-432E-3D49-9943-0425AD308215}"/>
              </c:ext>
            </c:extLst>
          </c:dPt>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432E-3D49-9943-0425AD308215}"/>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CO"/>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301128576617192"/>
          <c:y val="0"/>
          <c:w val="0.87698871423382807"/>
          <c:h val="1"/>
        </c:manualLayout>
      </c:layout>
      <c:barChart>
        <c:barDir val="bar"/>
        <c:grouping val="stacked"/>
        <c:varyColors val="0"/>
        <c:ser>
          <c:idx val="0"/>
          <c:order val="0"/>
          <c:tx>
            <c:strRef>
              <c:f>Sheet1!$B$1</c:f>
              <c:strCache>
                <c:ptCount val="1"/>
                <c:pt idx="0">
                  <c:v>COST</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bg1"/>
                    </a:solidFill>
                    <a:latin typeface="Lato Light" panose="020F0502020204030203" pitchFamily="34" charset="0"/>
                    <a:ea typeface="Lato Light" panose="020F0502020204030203" pitchFamily="34" charset="0"/>
                    <a:cs typeface="Lato Light" panose="020F0502020204030203" pitchFamily="34" charset="0"/>
                  </a:defRPr>
                </a:pPr>
                <a:endParaRPr lang="en-CO"/>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Sample Text</c:v>
                </c:pt>
                <c:pt idx="1">
                  <c:v>Sample Text</c:v>
                </c:pt>
                <c:pt idx="2">
                  <c:v>Sample Text</c:v>
                </c:pt>
                <c:pt idx="3">
                  <c:v>Sample Text</c:v>
                </c:pt>
              </c:strCache>
            </c:strRef>
          </c:cat>
          <c:val>
            <c:numRef>
              <c:f>Sheet1!$B$2:$B$5</c:f>
              <c:numCache>
                <c:formatCode>General</c:formatCode>
                <c:ptCount val="4"/>
                <c:pt idx="0">
                  <c:v>4.5</c:v>
                </c:pt>
                <c:pt idx="1">
                  <c:v>3.5</c:v>
                </c:pt>
                <c:pt idx="2">
                  <c:v>2.5</c:v>
                </c:pt>
                <c:pt idx="3">
                  <c:v>4.3</c:v>
                </c:pt>
              </c:numCache>
            </c:numRef>
          </c:val>
          <c:extLst>
            <c:ext xmlns:c16="http://schemas.microsoft.com/office/drawing/2014/chart" uri="{C3380CC4-5D6E-409C-BE32-E72D297353CC}">
              <c16:uniqueId val="{00000000-A02A-1F4D-9CE4-208EC4489836}"/>
            </c:ext>
          </c:extLst>
        </c:ser>
        <c:ser>
          <c:idx val="1"/>
          <c:order val="1"/>
          <c:tx>
            <c:strRef>
              <c:f>Sheet1!$C$1</c:f>
              <c:strCache>
                <c:ptCount val="1"/>
                <c:pt idx="0">
                  <c:v>REVENUE</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bg1"/>
                    </a:solidFill>
                    <a:latin typeface="Lato Light" panose="020F0502020204030203" pitchFamily="34" charset="0"/>
                    <a:ea typeface="Lato Light" panose="020F0502020204030203" pitchFamily="34" charset="0"/>
                    <a:cs typeface="Lato Light" panose="020F0502020204030203" pitchFamily="34" charset="0"/>
                  </a:defRPr>
                </a:pPr>
                <a:endParaRPr lang="en-CO"/>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Sample Text</c:v>
                </c:pt>
                <c:pt idx="1">
                  <c:v>Sample Text</c:v>
                </c:pt>
                <c:pt idx="2">
                  <c:v>Sample Text</c:v>
                </c:pt>
                <c:pt idx="3">
                  <c:v>Sample Text</c:v>
                </c:pt>
              </c:strCache>
            </c:strRef>
          </c:cat>
          <c:val>
            <c:numRef>
              <c:f>Sheet1!$C$2:$C$5</c:f>
              <c:numCache>
                <c:formatCode>General</c:formatCode>
                <c:ptCount val="4"/>
                <c:pt idx="0">
                  <c:v>2.8</c:v>
                </c:pt>
                <c:pt idx="1">
                  <c:v>1.8</c:v>
                </c:pt>
                <c:pt idx="2">
                  <c:v>4.4000000000000004</c:v>
                </c:pt>
                <c:pt idx="3">
                  <c:v>2.4</c:v>
                </c:pt>
              </c:numCache>
            </c:numRef>
          </c:val>
          <c:extLst>
            <c:ext xmlns:c16="http://schemas.microsoft.com/office/drawing/2014/chart" uri="{C3380CC4-5D6E-409C-BE32-E72D297353CC}">
              <c16:uniqueId val="{00000001-A02A-1F4D-9CE4-208EC4489836}"/>
            </c:ext>
          </c:extLst>
        </c:ser>
        <c:ser>
          <c:idx val="2"/>
          <c:order val="2"/>
          <c:tx>
            <c:strRef>
              <c:f>Sheet1!$D$1</c:f>
              <c:strCache>
                <c:ptCount val="1"/>
                <c:pt idx="0">
                  <c:v>Column1</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bg1"/>
                    </a:solidFill>
                    <a:latin typeface="Lato Light" panose="020F0502020204030203" pitchFamily="34" charset="0"/>
                    <a:ea typeface="Lato Light" panose="020F0502020204030203" pitchFamily="34" charset="0"/>
                    <a:cs typeface="Lato Light" panose="020F0502020204030203" pitchFamily="34" charset="0"/>
                  </a:defRPr>
                </a:pPr>
                <a:endParaRPr lang="en-CO"/>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Sample Text</c:v>
                </c:pt>
                <c:pt idx="1">
                  <c:v>Sample Text</c:v>
                </c:pt>
                <c:pt idx="2">
                  <c:v>Sample Text</c:v>
                </c:pt>
                <c:pt idx="3">
                  <c:v>Sample Text</c:v>
                </c:pt>
              </c:strCache>
            </c:strRef>
          </c:cat>
          <c:val>
            <c:numRef>
              <c:f>Sheet1!$D$2:$D$5</c:f>
              <c:numCache>
                <c:formatCode>General</c:formatCode>
                <c:ptCount val="4"/>
                <c:pt idx="0">
                  <c:v>5</c:v>
                </c:pt>
                <c:pt idx="1">
                  <c:v>3</c:v>
                </c:pt>
                <c:pt idx="2">
                  <c:v>2</c:v>
                </c:pt>
                <c:pt idx="3">
                  <c:v>2</c:v>
                </c:pt>
              </c:numCache>
            </c:numRef>
          </c:val>
          <c:extLst>
            <c:ext xmlns:c16="http://schemas.microsoft.com/office/drawing/2014/chart" uri="{C3380CC4-5D6E-409C-BE32-E72D297353CC}">
              <c16:uniqueId val="{00000002-A02A-1F4D-9CE4-208EC4489836}"/>
            </c:ext>
          </c:extLst>
        </c:ser>
        <c:dLbls>
          <c:dLblPos val="ctr"/>
          <c:showLegendKey val="0"/>
          <c:showVal val="1"/>
          <c:showCatName val="0"/>
          <c:showSerName val="0"/>
          <c:showPercent val="0"/>
          <c:showBubbleSize val="0"/>
        </c:dLbls>
        <c:gapWidth val="70"/>
        <c:overlap val="100"/>
        <c:axId val="782145072"/>
        <c:axId val="782919328"/>
      </c:barChart>
      <c:catAx>
        <c:axId val="782145072"/>
        <c:scaling>
          <c:orientation val="minMax"/>
        </c:scaling>
        <c:delete val="0"/>
        <c:axPos val="l"/>
        <c:majorGridlines>
          <c:spPr>
            <a:ln w="9525" cap="flat" cmpd="sng" algn="ctr">
              <a:solidFill>
                <a:schemeClr val="bg1"/>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2"/>
                </a:solidFill>
                <a:latin typeface="Lato Light" panose="020F0502020204030203" pitchFamily="34" charset="0"/>
                <a:ea typeface="Lato Light" panose="020F0502020204030203" pitchFamily="34" charset="0"/>
                <a:cs typeface="Lato Light" panose="020F0502020204030203" pitchFamily="34" charset="0"/>
              </a:defRPr>
            </a:pPr>
            <a:endParaRPr lang="en-CO"/>
          </a:p>
        </c:txPr>
        <c:crossAx val="782919328"/>
        <c:crosses val="autoZero"/>
        <c:auto val="1"/>
        <c:lblAlgn val="ctr"/>
        <c:lblOffset val="100"/>
        <c:noMultiLvlLbl val="0"/>
      </c:catAx>
      <c:valAx>
        <c:axId val="782919328"/>
        <c:scaling>
          <c:orientation val="minMax"/>
        </c:scaling>
        <c:delete val="1"/>
        <c:axPos val="b"/>
        <c:numFmt formatCode="General" sourceLinked="1"/>
        <c:majorTickMark val="none"/>
        <c:minorTickMark val="none"/>
        <c:tickLblPos val="nextTo"/>
        <c:crossAx val="78214507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b="0" i="0">
          <a:solidFill>
            <a:schemeClr val="bg1"/>
          </a:solidFill>
          <a:latin typeface="Lato Light" panose="020F0502020204030203" pitchFamily="34" charset="0"/>
          <a:ea typeface="Lato Light" panose="020F0502020204030203" pitchFamily="34" charset="0"/>
          <a:cs typeface="Lato Light" panose="020F0502020204030203" pitchFamily="34" charset="0"/>
        </a:defRPr>
      </a:pPr>
      <a:endParaRPr lang="en-CO"/>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1"/>
        <c:ser>
          <c:idx val="0"/>
          <c:order val="0"/>
          <c:tx>
            <c:strRef>
              <c:f>Sheet1!$B$1</c:f>
              <c:strCache>
                <c:ptCount val="1"/>
                <c:pt idx="0">
                  <c:v>NET WORTH</c:v>
                </c:pt>
              </c:strCache>
            </c:strRef>
          </c:tx>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F10E-3C45-B89E-7673801DAA8F}"/>
              </c:ext>
            </c:extLst>
          </c:dPt>
          <c:dPt>
            <c:idx val="1"/>
            <c:invertIfNegative val="0"/>
            <c:bubble3D val="0"/>
            <c:spPr>
              <a:solidFill>
                <a:schemeClr val="accent2"/>
              </a:solidFill>
              <a:ln>
                <a:noFill/>
              </a:ln>
              <a:effectLst/>
            </c:spPr>
            <c:extLst>
              <c:ext xmlns:c16="http://schemas.microsoft.com/office/drawing/2014/chart" uri="{C3380CC4-5D6E-409C-BE32-E72D297353CC}">
                <c16:uniqueId val="{00000003-F10E-3C45-B89E-7673801DAA8F}"/>
              </c:ext>
            </c:extLst>
          </c:dPt>
          <c:dPt>
            <c:idx val="2"/>
            <c:invertIfNegative val="0"/>
            <c:bubble3D val="0"/>
            <c:spPr>
              <a:solidFill>
                <a:schemeClr val="accent3"/>
              </a:solidFill>
              <a:ln>
                <a:noFill/>
              </a:ln>
              <a:effectLst/>
            </c:spPr>
            <c:extLst>
              <c:ext xmlns:c16="http://schemas.microsoft.com/office/drawing/2014/chart" uri="{C3380CC4-5D6E-409C-BE32-E72D297353CC}">
                <c16:uniqueId val="{00000005-F10E-3C45-B89E-7673801DAA8F}"/>
              </c:ext>
            </c:extLst>
          </c:dPt>
          <c:dPt>
            <c:idx val="3"/>
            <c:invertIfNegative val="0"/>
            <c:bubble3D val="0"/>
            <c:spPr>
              <a:solidFill>
                <a:schemeClr val="accent4"/>
              </a:solidFill>
              <a:ln>
                <a:noFill/>
              </a:ln>
              <a:effectLst/>
            </c:spPr>
            <c:extLst>
              <c:ext xmlns:c16="http://schemas.microsoft.com/office/drawing/2014/chart" uri="{C3380CC4-5D6E-409C-BE32-E72D297353CC}">
                <c16:uniqueId val="{00000007-F10E-3C45-B89E-7673801DAA8F}"/>
              </c:ext>
            </c:extLst>
          </c:dPt>
          <c:cat>
            <c:strRef>
              <c:f>Sheet1!$A$2:$A$5</c:f>
              <c:strCache>
                <c:ptCount val="4"/>
                <c:pt idx="0">
                  <c:v>Sample Text</c:v>
                </c:pt>
                <c:pt idx="1">
                  <c:v>Sample Text</c:v>
                </c:pt>
                <c:pt idx="2">
                  <c:v>Sample Text</c:v>
                </c:pt>
                <c:pt idx="3">
                  <c:v>Sample Text</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8-F10E-3C45-B89E-7673801DAA8F}"/>
            </c:ext>
          </c:extLst>
        </c:ser>
        <c:dLbls>
          <c:showLegendKey val="0"/>
          <c:showVal val="0"/>
          <c:showCatName val="0"/>
          <c:showSerName val="0"/>
          <c:showPercent val="0"/>
          <c:showBubbleSize val="0"/>
        </c:dLbls>
        <c:gapWidth val="60"/>
        <c:overlap val="28"/>
        <c:axId val="780560352"/>
        <c:axId val="768661936"/>
      </c:barChart>
      <c:catAx>
        <c:axId val="780560352"/>
        <c:scaling>
          <c:orientation val="minMax"/>
        </c:scaling>
        <c:delete val="1"/>
        <c:axPos val="b"/>
        <c:numFmt formatCode="General" sourceLinked="1"/>
        <c:majorTickMark val="none"/>
        <c:minorTickMark val="none"/>
        <c:tickLblPos val="nextTo"/>
        <c:crossAx val="768661936"/>
        <c:crosses val="autoZero"/>
        <c:auto val="1"/>
        <c:lblAlgn val="ctr"/>
        <c:lblOffset val="100"/>
        <c:noMultiLvlLbl val="0"/>
      </c:catAx>
      <c:valAx>
        <c:axId val="768661936"/>
        <c:scaling>
          <c:orientation val="minMax"/>
        </c:scaling>
        <c:delete val="0"/>
        <c:axPos val="l"/>
        <c:majorGridlines>
          <c:spPr>
            <a:ln w="9525" cap="flat" cmpd="sng" algn="ctr">
              <a:solidFill>
                <a:schemeClr val="bg1"/>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2"/>
                </a:solidFill>
                <a:latin typeface="Lato Light" panose="020F0502020204030203" pitchFamily="34" charset="0"/>
                <a:ea typeface="Lato Light" panose="020F0502020204030203" pitchFamily="34" charset="0"/>
                <a:cs typeface="Lato Light" panose="020F0502020204030203" pitchFamily="34" charset="0"/>
              </a:defRPr>
            </a:pPr>
            <a:endParaRPr lang="en-CO"/>
          </a:p>
        </c:txPr>
        <c:crossAx val="78056035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CO"/>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1"/>
        <c:ser>
          <c:idx val="0"/>
          <c:order val="0"/>
          <c:tx>
            <c:strRef>
              <c:f>Sheet1!$B$1</c:f>
              <c:strCache>
                <c:ptCount val="1"/>
                <c:pt idx="0">
                  <c:v>NET WORTH</c:v>
                </c:pt>
              </c:strCache>
            </c:strRef>
          </c:tx>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F10E-3C45-B89E-7673801DAA8F}"/>
              </c:ext>
            </c:extLst>
          </c:dPt>
          <c:dPt>
            <c:idx val="1"/>
            <c:invertIfNegative val="0"/>
            <c:bubble3D val="0"/>
            <c:spPr>
              <a:solidFill>
                <a:schemeClr val="accent2"/>
              </a:solidFill>
              <a:ln>
                <a:noFill/>
              </a:ln>
              <a:effectLst/>
            </c:spPr>
            <c:extLst>
              <c:ext xmlns:c16="http://schemas.microsoft.com/office/drawing/2014/chart" uri="{C3380CC4-5D6E-409C-BE32-E72D297353CC}">
                <c16:uniqueId val="{00000003-F10E-3C45-B89E-7673801DAA8F}"/>
              </c:ext>
            </c:extLst>
          </c:dPt>
          <c:dPt>
            <c:idx val="2"/>
            <c:invertIfNegative val="0"/>
            <c:bubble3D val="0"/>
            <c:spPr>
              <a:solidFill>
                <a:schemeClr val="accent3"/>
              </a:solidFill>
              <a:ln>
                <a:noFill/>
              </a:ln>
              <a:effectLst/>
            </c:spPr>
            <c:extLst>
              <c:ext xmlns:c16="http://schemas.microsoft.com/office/drawing/2014/chart" uri="{C3380CC4-5D6E-409C-BE32-E72D297353CC}">
                <c16:uniqueId val="{00000005-F10E-3C45-B89E-7673801DAA8F}"/>
              </c:ext>
            </c:extLst>
          </c:dPt>
          <c:dPt>
            <c:idx val="3"/>
            <c:invertIfNegative val="0"/>
            <c:bubble3D val="0"/>
            <c:spPr>
              <a:solidFill>
                <a:schemeClr val="accent4"/>
              </a:solidFill>
              <a:ln>
                <a:noFill/>
              </a:ln>
              <a:effectLst/>
            </c:spPr>
            <c:extLst>
              <c:ext xmlns:c16="http://schemas.microsoft.com/office/drawing/2014/chart" uri="{C3380CC4-5D6E-409C-BE32-E72D297353CC}">
                <c16:uniqueId val="{00000007-F10E-3C45-B89E-7673801DAA8F}"/>
              </c:ext>
            </c:extLst>
          </c:dPt>
          <c:cat>
            <c:strRef>
              <c:f>Sheet1!$A$2:$A$5</c:f>
              <c:strCache>
                <c:ptCount val="4"/>
                <c:pt idx="0">
                  <c:v>Sample Text</c:v>
                </c:pt>
                <c:pt idx="1">
                  <c:v>Sample Text</c:v>
                </c:pt>
                <c:pt idx="2">
                  <c:v>Sample Text</c:v>
                </c:pt>
                <c:pt idx="3">
                  <c:v>Sample Text</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8-F10E-3C45-B89E-7673801DAA8F}"/>
            </c:ext>
          </c:extLst>
        </c:ser>
        <c:dLbls>
          <c:showLegendKey val="0"/>
          <c:showVal val="0"/>
          <c:showCatName val="0"/>
          <c:showSerName val="0"/>
          <c:showPercent val="0"/>
          <c:showBubbleSize val="0"/>
        </c:dLbls>
        <c:gapWidth val="60"/>
        <c:overlap val="28"/>
        <c:axId val="780560352"/>
        <c:axId val="768661936"/>
      </c:barChart>
      <c:catAx>
        <c:axId val="780560352"/>
        <c:scaling>
          <c:orientation val="minMax"/>
        </c:scaling>
        <c:delete val="1"/>
        <c:axPos val="b"/>
        <c:numFmt formatCode="General" sourceLinked="1"/>
        <c:majorTickMark val="none"/>
        <c:minorTickMark val="none"/>
        <c:tickLblPos val="nextTo"/>
        <c:crossAx val="768661936"/>
        <c:crosses val="autoZero"/>
        <c:auto val="1"/>
        <c:lblAlgn val="ctr"/>
        <c:lblOffset val="100"/>
        <c:noMultiLvlLbl val="0"/>
      </c:catAx>
      <c:valAx>
        <c:axId val="768661936"/>
        <c:scaling>
          <c:orientation val="minMax"/>
        </c:scaling>
        <c:delete val="0"/>
        <c:axPos val="l"/>
        <c:majorGridlines>
          <c:spPr>
            <a:ln w="9525" cap="flat" cmpd="sng" algn="ctr">
              <a:solidFill>
                <a:schemeClr val="bg1"/>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2"/>
                </a:solidFill>
                <a:latin typeface="Lato Light" panose="020F0502020204030203" pitchFamily="34" charset="0"/>
                <a:ea typeface="Lato Light" panose="020F0502020204030203" pitchFamily="34" charset="0"/>
                <a:cs typeface="Lato Light" panose="020F0502020204030203" pitchFamily="34" charset="0"/>
              </a:defRPr>
            </a:pPr>
            <a:endParaRPr lang="en-CO"/>
          </a:p>
        </c:txPr>
        <c:crossAx val="78056035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CO"/>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spPr>
            <a:ln>
              <a:noFill/>
            </a:ln>
          </c:spPr>
          <c:dPt>
            <c:idx val="0"/>
            <c:bubble3D val="0"/>
            <c:spPr>
              <a:solidFill>
                <a:schemeClr val="accent1"/>
              </a:solidFill>
              <a:ln w="19050">
                <a:noFill/>
              </a:ln>
              <a:effectLst/>
            </c:spPr>
            <c:extLst>
              <c:ext xmlns:c16="http://schemas.microsoft.com/office/drawing/2014/chart" uri="{C3380CC4-5D6E-409C-BE32-E72D297353CC}">
                <c16:uniqueId val="{00000001-0C4E-0847-A7EA-0A67E72608DB}"/>
              </c:ext>
            </c:extLst>
          </c:dPt>
          <c:dPt>
            <c:idx val="1"/>
            <c:bubble3D val="0"/>
            <c:spPr>
              <a:solidFill>
                <a:schemeClr val="accent2"/>
              </a:solidFill>
              <a:ln w="19050">
                <a:noFill/>
              </a:ln>
              <a:effectLst/>
            </c:spPr>
            <c:extLst>
              <c:ext xmlns:c16="http://schemas.microsoft.com/office/drawing/2014/chart" uri="{C3380CC4-5D6E-409C-BE32-E72D297353CC}">
                <c16:uniqueId val="{00000003-0C4E-0847-A7EA-0A67E72608DB}"/>
              </c:ext>
            </c:extLst>
          </c:dPt>
          <c:dPt>
            <c:idx val="2"/>
            <c:bubble3D val="0"/>
            <c:spPr>
              <a:solidFill>
                <a:schemeClr val="accent3"/>
              </a:solidFill>
              <a:ln w="19050">
                <a:noFill/>
              </a:ln>
              <a:effectLst/>
            </c:spPr>
            <c:extLst>
              <c:ext xmlns:c16="http://schemas.microsoft.com/office/drawing/2014/chart" uri="{C3380CC4-5D6E-409C-BE32-E72D297353CC}">
                <c16:uniqueId val="{00000005-0C4E-0847-A7EA-0A67E72608DB}"/>
              </c:ext>
            </c:extLst>
          </c:dPt>
          <c:dPt>
            <c:idx val="3"/>
            <c:bubble3D val="0"/>
            <c:spPr>
              <a:solidFill>
                <a:schemeClr val="accent4"/>
              </a:solidFill>
              <a:ln w="19050">
                <a:noFill/>
              </a:ln>
              <a:effectLst/>
            </c:spPr>
            <c:extLst>
              <c:ext xmlns:c16="http://schemas.microsoft.com/office/drawing/2014/chart" uri="{C3380CC4-5D6E-409C-BE32-E72D297353CC}">
                <c16:uniqueId val="{00000007-0C4E-0847-A7EA-0A67E72608DB}"/>
              </c:ext>
            </c:extLst>
          </c:dPt>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8-0C4E-0847-A7EA-0A67E72608DB}"/>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CO"/>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areaChart>
        <c:grouping val="standard"/>
        <c:varyColors val="0"/>
        <c:ser>
          <c:idx val="0"/>
          <c:order val="0"/>
          <c:tx>
            <c:strRef>
              <c:f>Sheet1!$B$1</c:f>
              <c:strCache>
                <c:ptCount val="1"/>
                <c:pt idx="0">
                  <c:v>Series 1</c:v>
                </c:pt>
              </c:strCache>
            </c:strRef>
          </c:tx>
          <c:spPr>
            <a:solidFill>
              <a:schemeClr val="accent1"/>
            </a:solidFill>
            <a:ln>
              <a:noFill/>
            </a:ln>
            <a:effectLst/>
          </c:spPr>
          <c:cat>
            <c:numRef>
              <c:f>Sheet1!$A$2:$A$6</c:f>
              <c:numCache>
                <c:formatCode>m/d/yy</c:formatCode>
                <c:ptCount val="5"/>
                <c:pt idx="0">
                  <c:v>43384</c:v>
                </c:pt>
                <c:pt idx="1">
                  <c:v>43415</c:v>
                </c:pt>
                <c:pt idx="2">
                  <c:v>43445</c:v>
                </c:pt>
                <c:pt idx="3">
                  <c:v>43476</c:v>
                </c:pt>
                <c:pt idx="4">
                  <c:v>43507</c:v>
                </c:pt>
              </c:numCache>
            </c:numRef>
          </c:cat>
          <c:val>
            <c:numRef>
              <c:f>Sheet1!$B$2:$B$6</c:f>
              <c:numCache>
                <c:formatCode>General</c:formatCode>
                <c:ptCount val="5"/>
                <c:pt idx="0">
                  <c:v>32</c:v>
                </c:pt>
                <c:pt idx="1">
                  <c:v>32</c:v>
                </c:pt>
                <c:pt idx="2">
                  <c:v>28</c:v>
                </c:pt>
                <c:pt idx="3">
                  <c:v>12</c:v>
                </c:pt>
                <c:pt idx="4">
                  <c:v>15</c:v>
                </c:pt>
              </c:numCache>
            </c:numRef>
          </c:val>
          <c:extLst>
            <c:ext xmlns:c16="http://schemas.microsoft.com/office/drawing/2014/chart" uri="{C3380CC4-5D6E-409C-BE32-E72D297353CC}">
              <c16:uniqueId val="{00000000-6BA1-9F4A-9FC6-408191DE29F2}"/>
            </c:ext>
          </c:extLst>
        </c:ser>
        <c:dLbls>
          <c:showLegendKey val="0"/>
          <c:showVal val="0"/>
          <c:showCatName val="0"/>
          <c:showSerName val="0"/>
          <c:showPercent val="0"/>
          <c:showBubbleSize val="0"/>
        </c:dLbls>
        <c:axId val="1016129680"/>
        <c:axId val="1016912048"/>
      </c:areaChart>
      <c:dateAx>
        <c:axId val="1016129680"/>
        <c:scaling>
          <c:orientation val="minMax"/>
        </c:scaling>
        <c:delete val="1"/>
        <c:axPos val="b"/>
        <c:numFmt formatCode="m/d/yy" sourceLinked="1"/>
        <c:majorTickMark val="out"/>
        <c:minorTickMark val="none"/>
        <c:tickLblPos val="nextTo"/>
        <c:crossAx val="1016912048"/>
        <c:crosses val="autoZero"/>
        <c:auto val="1"/>
        <c:lblOffset val="100"/>
        <c:baseTimeUnit val="months"/>
      </c:dateAx>
      <c:valAx>
        <c:axId val="1016912048"/>
        <c:scaling>
          <c:orientation val="minMax"/>
        </c:scaling>
        <c:delete val="1"/>
        <c:axPos val="l"/>
        <c:numFmt formatCode="General" sourceLinked="1"/>
        <c:majorTickMark val="none"/>
        <c:minorTickMark val="none"/>
        <c:tickLblPos val="nextTo"/>
        <c:crossAx val="1016129680"/>
        <c:crosses val="autoZero"/>
        <c:crossBetween val="midCat"/>
      </c:valAx>
      <c:spPr>
        <a:noFill/>
        <a:ln>
          <a:noFill/>
        </a:ln>
        <a:effectLst/>
      </c:spPr>
    </c:plotArea>
    <c:plotVisOnly val="1"/>
    <c:dispBlanksAs val="zero"/>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CO"/>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NET WORTH</c:v>
                </c:pt>
              </c:strCache>
            </c:strRef>
          </c:tx>
          <c:spPr>
            <a:ln w="38100" cap="rnd">
              <a:solidFill>
                <a:schemeClr val="accent1"/>
              </a:solidFill>
              <a:round/>
            </a:ln>
            <a:effectLst/>
          </c:spPr>
          <c:marker>
            <c:symbol val="none"/>
          </c:marker>
          <c:cat>
            <c:numRef>
              <c:f>Sheet1!$A$2:$A$5</c:f>
              <c:numCache>
                <c:formatCode>General</c:formatCode>
                <c:ptCount val="4"/>
                <c:pt idx="0">
                  <c:v>2014</c:v>
                </c:pt>
                <c:pt idx="1">
                  <c:v>2015</c:v>
                </c:pt>
                <c:pt idx="2">
                  <c:v>2016</c:v>
                </c:pt>
                <c:pt idx="3">
                  <c:v>2017</c:v>
                </c:pt>
              </c:numCache>
            </c:numRef>
          </c:cat>
          <c:val>
            <c:numRef>
              <c:f>Sheet1!$B$2:$B$5</c:f>
              <c:numCache>
                <c:formatCode>General</c:formatCode>
                <c:ptCount val="4"/>
                <c:pt idx="0">
                  <c:v>4.3</c:v>
                </c:pt>
                <c:pt idx="1">
                  <c:v>2.5</c:v>
                </c:pt>
                <c:pt idx="2">
                  <c:v>3.5</c:v>
                </c:pt>
                <c:pt idx="3">
                  <c:v>4.5</c:v>
                </c:pt>
              </c:numCache>
            </c:numRef>
          </c:val>
          <c:smooth val="0"/>
          <c:extLst>
            <c:ext xmlns:c16="http://schemas.microsoft.com/office/drawing/2014/chart" uri="{C3380CC4-5D6E-409C-BE32-E72D297353CC}">
              <c16:uniqueId val="{00000000-B085-5145-9EF1-F463F92A7646}"/>
            </c:ext>
          </c:extLst>
        </c:ser>
        <c:ser>
          <c:idx val="1"/>
          <c:order val="1"/>
          <c:tx>
            <c:strRef>
              <c:f>Sheet1!$C$1</c:f>
              <c:strCache>
                <c:ptCount val="1"/>
                <c:pt idx="0">
                  <c:v>Series 2</c:v>
                </c:pt>
              </c:strCache>
            </c:strRef>
          </c:tx>
          <c:spPr>
            <a:ln w="38100" cap="rnd">
              <a:solidFill>
                <a:schemeClr val="accent2"/>
              </a:solidFill>
              <a:round/>
            </a:ln>
            <a:effectLst/>
          </c:spPr>
          <c:marker>
            <c:symbol val="none"/>
          </c:marker>
          <c:cat>
            <c:numRef>
              <c:f>Sheet1!$A$2:$A$5</c:f>
              <c:numCache>
                <c:formatCode>General</c:formatCode>
                <c:ptCount val="4"/>
                <c:pt idx="0">
                  <c:v>2014</c:v>
                </c:pt>
                <c:pt idx="1">
                  <c:v>2015</c:v>
                </c:pt>
                <c:pt idx="2">
                  <c:v>2016</c:v>
                </c:pt>
                <c:pt idx="3">
                  <c:v>2017</c:v>
                </c:pt>
              </c:numCache>
            </c:numRef>
          </c:cat>
          <c:val>
            <c:numRef>
              <c:f>Sheet1!$C$2:$C$5</c:f>
              <c:numCache>
                <c:formatCode>General</c:formatCode>
                <c:ptCount val="4"/>
                <c:pt idx="0">
                  <c:v>2.4</c:v>
                </c:pt>
                <c:pt idx="1">
                  <c:v>4.4000000000000004</c:v>
                </c:pt>
                <c:pt idx="2">
                  <c:v>1.8</c:v>
                </c:pt>
                <c:pt idx="3">
                  <c:v>2.8</c:v>
                </c:pt>
              </c:numCache>
            </c:numRef>
          </c:val>
          <c:smooth val="0"/>
          <c:extLst>
            <c:ext xmlns:c16="http://schemas.microsoft.com/office/drawing/2014/chart" uri="{C3380CC4-5D6E-409C-BE32-E72D297353CC}">
              <c16:uniqueId val="{00000001-B085-5145-9EF1-F463F92A7646}"/>
            </c:ext>
          </c:extLst>
        </c:ser>
        <c:ser>
          <c:idx val="2"/>
          <c:order val="2"/>
          <c:tx>
            <c:strRef>
              <c:f>Sheet1!$D$1</c:f>
              <c:strCache>
                <c:ptCount val="1"/>
                <c:pt idx="0">
                  <c:v>Series 3</c:v>
                </c:pt>
              </c:strCache>
            </c:strRef>
          </c:tx>
          <c:spPr>
            <a:ln w="38100" cap="rnd">
              <a:solidFill>
                <a:schemeClr val="accent3"/>
              </a:solidFill>
              <a:round/>
            </a:ln>
            <a:effectLst/>
          </c:spPr>
          <c:marker>
            <c:symbol val="none"/>
          </c:marker>
          <c:cat>
            <c:numRef>
              <c:f>Sheet1!$A$2:$A$5</c:f>
              <c:numCache>
                <c:formatCode>General</c:formatCode>
                <c:ptCount val="4"/>
                <c:pt idx="0">
                  <c:v>2014</c:v>
                </c:pt>
                <c:pt idx="1">
                  <c:v>2015</c:v>
                </c:pt>
                <c:pt idx="2">
                  <c:v>2016</c:v>
                </c:pt>
                <c:pt idx="3">
                  <c:v>2017</c:v>
                </c:pt>
              </c:numCache>
            </c:numRef>
          </c:cat>
          <c:val>
            <c:numRef>
              <c:f>Sheet1!$D$2:$D$5</c:f>
              <c:numCache>
                <c:formatCode>General</c:formatCode>
                <c:ptCount val="4"/>
                <c:pt idx="0">
                  <c:v>2</c:v>
                </c:pt>
                <c:pt idx="1">
                  <c:v>2</c:v>
                </c:pt>
                <c:pt idx="2">
                  <c:v>3</c:v>
                </c:pt>
                <c:pt idx="3">
                  <c:v>5</c:v>
                </c:pt>
              </c:numCache>
            </c:numRef>
          </c:val>
          <c:smooth val="0"/>
          <c:extLst>
            <c:ext xmlns:c16="http://schemas.microsoft.com/office/drawing/2014/chart" uri="{C3380CC4-5D6E-409C-BE32-E72D297353CC}">
              <c16:uniqueId val="{00000002-B085-5145-9EF1-F463F92A7646}"/>
            </c:ext>
          </c:extLst>
        </c:ser>
        <c:dLbls>
          <c:showLegendKey val="0"/>
          <c:showVal val="0"/>
          <c:showCatName val="0"/>
          <c:showSerName val="0"/>
          <c:showPercent val="0"/>
          <c:showBubbleSize val="0"/>
        </c:dLbls>
        <c:smooth val="0"/>
        <c:axId val="769503088"/>
        <c:axId val="769504768"/>
      </c:lineChart>
      <c:catAx>
        <c:axId val="769503088"/>
        <c:scaling>
          <c:orientation val="minMax"/>
        </c:scaling>
        <c:delete val="1"/>
        <c:axPos val="b"/>
        <c:numFmt formatCode="General" sourceLinked="1"/>
        <c:majorTickMark val="none"/>
        <c:minorTickMark val="none"/>
        <c:tickLblPos val="nextTo"/>
        <c:crossAx val="769504768"/>
        <c:crosses val="autoZero"/>
        <c:auto val="1"/>
        <c:lblAlgn val="ctr"/>
        <c:lblOffset val="100"/>
        <c:noMultiLvlLbl val="0"/>
      </c:catAx>
      <c:valAx>
        <c:axId val="769504768"/>
        <c:scaling>
          <c:orientation val="minMax"/>
        </c:scaling>
        <c:delete val="1"/>
        <c:axPos val="l"/>
        <c:majorGridlines>
          <c:spPr>
            <a:ln w="9525" cap="flat" cmpd="sng" algn="ctr">
              <a:solidFill>
                <a:schemeClr val="bg1"/>
              </a:solidFill>
              <a:round/>
            </a:ln>
            <a:effectLst/>
          </c:spPr>
        </c:majorGridlines>
        <c:minorGridlines>
          <c:spPr>
            <a:ln w="9525" cap="flat" cmpd="sng" algn="ctr">
              <a:noFill/>
              <a:round/>
            </a:ln>
            <a:effectLst/>
          </c:spPr>
        </c:minorGridlines>
        <c:numFmt formatCode="General" sourceLinked="1"/>
        <c:majorTickMark val="none"/>
        <c:minorTickMark val="none"/>
        <c:tickLblPos val="nextTo"/>
        <c:crossAx val="76950308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i="0">
          <a:solidFill>
            <a:schemeClr val="bg1"/>
          </a:solidFill>
          <a:latin typeface="Poppins" pitchFamily="2" charset="77"/>
          <a:cs typeface="Poppins" pitchFamily="2" charset="77"/>
        </a:defRPr>
      </a:pPr>
      <a:endParaRPr lang="en-CO"/>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areaChart>
        <c:grouping val="standard"/>
        <c:varyColors val="0"/>
        <c:ser>
          <c:idx val="0"/>
          <c:order val="0"/>
          <c:tx>
            <c:strRef>
              <c:f>Sheet1!$B$1</c:f>
              <c:strCache>
                <c:ptCount val="1"/>
                <c:pt idx="0">
                  <c:v>Series 1</c:v>
                </c:pt>
              </c:strCache>
            </c:strRef>
          </c:tx>
          <c:spPr>
            <a:solidFill>
              <a:schemeClr val="accent1"/>
            </a:solidFill>
            <a:ln>
              <a:noFill/>
            </a:ln>
            <a:effectLst/>
          </c:spPr>
          <c:cat>
            <c:numRef>
              <c:f>Sheet1!$A$2:$A$11</c:f>
              <c:numCache>
                <c:formatCode>m/d;@</c:formatCode>
                <c:ptCount val="10"/>
                <c:pt idx="0">
                  <c:v>43476</c:v>
                </c:pt>
                <c:pt idx="1">
                  <c:v>43507</c:v>
                </c:pt>
                <c:pt idx="2">
                  <c:v>43535</c:v>
                </c:pt>
                <c:pt idx="3">
                  <c:v>43566</c:v>
                </c:pt>
                <c:pt idx="4">
                  <c:v>43596</c:v>
                </c:pt>
                <c:pt idx="5">
                  <c:v>43627</c:v>
                </c:pt>
                <c:pt idx="6">
                  <c:v>43657</c:v>
                </c:pt>
                <c:pt idx="7">
                  <c:v>43688</c:v>
                </c:pt>
                <c:pt idx="8">
                  <c:v>43719</c:v>
                </c:pt>
                <c:pt idx="9">
                  <c:v>43749</c:v>
                </c:pt>
              </c:numCache>
            </c:numRef>
          </c:cat>
          <c:val>
            <c:numRef>
              <c:f>Sheet1!$B$2:$B$11</c:f>
              <c:numCache>
                <c:formatCode>General</c:formatCode>
                <c:ptCount val="10"/>
                <c:pt idx="0">
                  <c:v>32</c:v>
                </c:pt>
                <c:pt idx="1">
                  <c:v>32</c:v>
                </c:pt>
                <c:pt idx="2">
                  <c:v>28</c:v>
                </c:pt>
                <c:pt idx="3">
                  <c:v>12</c:v>
                </c:pt>
                <c:pt idx="4">
                  <c:v>15</c:v>
                </c:pt>
                <c:pt idx="5">
                  <c:v>32</c:v>
                </c:pt>
                <c:pt idx="6">
                  <c:v>32</c:v>
                </c:pt>
                <c:pt idx="7">
                  <c:v>28</c:v>
                </c:pt>
                <c:pt idx="8">
                  <c:v>12</c:v>
                </c:pt>
                <c:pt idx="9">
                  <c:v>15</c:v>
                </c:pt>
              </c:numCache>
            </c:numRef>
          </c:val>
          <c:extLst>
            <c:ext xmlns:c16="http://schemas.microsoft.com/office/drawing/2014/chart" uri="{C3380CC4-5D6E-409C-BE32-E72D297353CC}">
              <c16:uniqueId val="{00000000-50FF-A14A-900E-371AB89CD36D}"/>
            </c:ext>
          </c:extLst>
        </c:ser>
        <c:ser>
          <c:idx val="1"/>
          <c:order val="1"/>
          <c:tx>
            <c:strRef>
              <c:f>Sheet1!$C$1</c:f>
              <c:strCache>
                <c:ptCount val="1"/>
                <c:pt idx="0">
                  <c:v>Series 2</c:v>
                </c:pt>
              </c:strCache>
            </c:strRef>
          </c:tx>
          <c:spPr>
            <a:solidFill>
              <a:schemeClr val="accent2"/>
            </a:solidFill>
            <a:ln>
              <a:noFill/>
            </a:ln>
            <a:effectLst/>
          </c:spPr>
          <c:cat>
            <c:numRef>
              <c:f>Sheet1!$A$2:$A$11</c:f>
              <c:numCache>
                <c:formatCode>m/d;@</c:formatCode>
                <c:ptCount val="10"/>
                <c:pt idx="0">
                  <c:v>43476</c:v>
                </c:pt>
                <c:pt idx="1">
                  <c:v>43507</c:v>
                </c:pt>
                <c:pt idx="2">
                  <c:v>43535</c:v>
                </c:pt>
                <c:pt idx="3">
                  <c:v>43566</c:v>
                </c:pt>
                <c:pt idx="4">
                  <c:v>43596</c:v>
                </c:pt>
                <c:pt idx="5">
                  <c:v>43627</c:v>
                </c:pt>
                <c:pt idx="6">
                  <c:v>43657</c:v>
                </c:pt>
                <c:pt idx="7">
                  <c:v>43688</c:v>
                </c:pt>
                <c:pt idx="8">
                  <c:v>43719</c:v>
                </c:pt>
                <c:pt idx="9">
                  <c:v>43749</c:v>
                </c:pt>
              </c:numCache>
            </c:numRef>
          </c:cat>
          <c:val>
            <c:numRef>
              <c:f>Sheet1!$C$2:$C$11</c:f>
              <c:numCache>
                <c:formatCode>General</c:formatCode>
                <c:ptCount val="10"/>
                <c:pt idx="0">
                  <c:v>12</c:v>
                </c:pt>
                <c:pt idx="1">
                  <c:v>12</c:v>
                </c:pt>
                <c:pt idx="2">
                  <c:v>12</c:v>
                </c:pt>
                <c:pt idx="3">
                  <c:v>21</c:v>
                </c:pt>
                <c:pt idx="4">
                  <c:v>28</c:v>
                </c:pt>
                <c:pt idx="5">
                  <c:v>73</c:v>
                </c:pt>
                <c:pt idx="6">
                  <c:v>26</c:v>
                </c:pt>
                <c:pt idx="7">
                  <c:v>45</c:v>
                </c:pt>
                <c:pt idx="8">
                  <c:v>96</c:v>
                </c:pt>
                <c:pt idx="9">
                  <c:v>21</c:v>
                </c:pt>
              </c:numCache>
            </c:numRef>
          </c:val>
          <c:extLst>
            <c:ext xmlns:c16="http://schemas.microsoft.com/office/drawing/2014/chart" uri="{C3380CC4-5D6E-409C-BE32-E72D297353CC}">
              <c16:uniqueId val="{00000001-50FF-A14A-900E-371AB89CD36D}"/>
            </c:ext>
          </c:extLst>
        </c:ser>
        <c:ser>
          <c:idx val="2"/>
          <c:order val="2"/>
          <c:tx>
            <c:strRef>
              <c:f>Sheet1!$D$1</c:f>
              <c:strCache>
                <c:ptCount val="1"/>
                <c:pt idx="0">
                  <c:v>Series 3</c:v>
                </c:pt>
              </c:strCache>
            </c:strRef>
          </c:tx>
          <c:spPr>
            <a:solidFill>
              <a:schemeClr val="accent3"/>
            </a:solidFill>
            <a:ln w="25400">
              <a:noFill/>
            </a:ln>
            <a:effectLst/>
          </c:spPr>
          <c:cat>
            <c:numRef>
              <c:f>Sheet1!$A$2:$A$11</c:f>
              <c:numCache>
                <c:formatCode>m/d;@</c:formatCode>
                <c:ptCount val="10"/>
                <c:pt idx="0">
                  <c:v>43476</c:v>
                </c:pt>
                <c:pt idx="1">
                  <c:v>43507</c:v>
                </c:pt>
                <c:pt idx="2">
                  <c:v>43535</c:v>
                </c:pt>
                <c:pt idx="3">
                  <c:v>43566</c:v>
                </c:pt>
                <c:pt idx="4">
                  <c:v>43596</c:v>
                </c:pt>
                <c:pt idx="5">
                  <c:v>43627</c:v>
                </c:pt>
                <c:pt idx="6">
                  <c:v>43657</c:v>
                </c:pt>
                <c:pt idx="7">
                  <c:v>43688</c:v>
                </c:pt>
                <c:pt idx="8">
                  <c:v>43719</c:v>
                </c:pt>
                <c:pt idx="9">
                  <c:v>43749</c:v>
                </c:pt>
              </c:numCache>
            </c:numRef>
          </c:cat>
          <c:val>
            <c:numRef>
              <c:f>Sheet1!$D$2:$D$11</c:f>
              <c:numCache>
                <c:formatCode>General</c:formatCode>
                <c:ptCount val="10"/>
                <c:pt idx="0">
                  <c:v>73</c:v>
                </c:pt>
                <c:pt idx="1">
                  <c:v>26</c:v>
                </c:pt>
                <c:pt idx="2">
                  <c:v>45</c:v>
                </c:pt>
                <c:pt idx="3">
                  <c:v>96</c:v>
                </c:pt>
                <c:pt idx="4">
                  <c:v>21</c:v>
                </c:pt>
                <c:pt idx="5">
                  <c:v>12</c:v>
                </c:pt>
                <c:pt idx="6">
                  <c:v>12</c:v>
                </c:pt>
                <c:pt idx="7">
                  <c:v>12</c:v>
                </c:pt>
                <c:pt idx="8">
                  <c:v>21</c:v>
                </c:pt>
                <c:pt idx="9">
                  <c:v>28</c:v>
                </c:pt>
              </c:numCache>
            </c:numRef>
          </c:val>
          <c:extLst>
            <c:ext xmlns:c16="http://schemas.microsoft.com/office/drawing/2014/chart" uri="{C3380CC4-5D6E-409C-BE32-E72D297353CC}">
              <c16:uniqueId val="{00000002-50FF-A14A-900E-371AB89CD36D}"/>
            </c:ext>
          </c:extLst>
        </c:ser>
        <c:dLbls>
          <c:showLegendKey val="0"/>
          <c:showVal val="0"/>
          <c:showCatName val="0"/>
          <c:showSerName val="0"/>
          <c:showPercent val="0"/>
          <c:showBubbleSize val="0"/>
        </c:dLbls>
        <c:axId val="311490384"/>
        <c:axId val="311492064"/>
      </c:areaChart>
      <c:dateAx>
        <c:axId val="311490384"/>
        <c:scaling>
          <c:orientation val="minMax"/>
        </c:scaling>
        <c:delete val="0"/>
        <c:axPos val="b"/>
        <c:numFmt formatCode="m/d;@"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2"/>
                </a:solidFill>
                <a:latin typeface="Lato Light" panose="020F0502020204030203" pitchFamily="34" charset="0"/>
                <a:ea typeface="Lato Light" panose="020F0502020204030203" pitchFamily="34" charset="0"/>
                <a:cs typeface="Lato Light" panose="020F0502020204030203" pitchFamily="34" charset="0"/>
              </a:defRPr>
            </a:pPr>
            <a:endParaRPr lang="en-CO"/>
          </a:p>
        </c:txPr>
        <c:crossAx val="311492064"/>
        <c:crosses val="autoZero"/>
        <c:auto val="1"/>
        <c:lblOffset val="100"/>
        <c:baseTimeUnit val="months"/>
      </c:dateAx>
      <c:valAx>
        <c:axId val="311492064"/>
        <c:scaling>
          <c:orientation val="minMax"/>
        </c:scaling>
        <c:delete val="0"/>
        <c:axPos val="l"/>
        <c:majorGridlines>
          <c:spPr>
            <a:ln w="9525" cap="flat" cmpd="sng" algn="ctr">
              <a:solidFill>
                <a:schemeClr val="bg1"/>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2"/>
                </a:solidFill>
                <a:latin typeface="Lato Light" panose="020F0502020204030203" pitchFamily="34" charset="0"/>
                <a:ea typeface="Lato Light" panose="020F0502020204030203" pitchFamily="34" charset="0"/>
                <a:cs typeface="Lato Light" panose="020F0502020204030203" pitchFamily="34" charset="0"/>
              </a:defRPr>
            </a:pPr>
            <a:endParaRPr lang="en-CO"/>
          </a:p>
        </c:txPr>
        <c:crossAx val="311490384"/>
        <c:crosses val="autoZero"/>
        <c:crossBetween val="midCat"/>
      </c:valAx>
      <c:spPr>
        <a:noFill/>
        <a:ln>
          <a:noFill/>
        </a:ln>
        <a:effectLst/>
      </c:spPr>
    </c:plotArea>
    <c:plotVisOnly val="1"/>
    <c:dispBlanksAs val="zero"/>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b="0" i="0">
          <a:solidFill>
            <a:schemeClr val="tx2"/>
          </a:solidFill>
          <a:latin typeface="Lato Light" panose="020F0502020204030203" pitchFamily="34" charset="0"/>
          <a:ea typeface="Lato Light" panose="020F0502020204030203" pitchFamily="34" charset="0"/>
          <a:cs typeface="Lato Light" panose="020F0502020204030203" pitchFamily="34" charset="0"/>
        </a:defRPr>
      </a:pPr>
      <a:endParaRPr lang="en-CO"/>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NET WORTH</c:v>
                </c:pt>
              </c:strCache>
            </c:strRef>
          </c:tx>
          <c:spPr>
            <a:ln w="63500" cap="rnd">
              <a:solidFill>
                <a:schemeClr val="accent1"/>
              </a:solidFill>
              <a:round/>
            </a:ln>
            <a:effectLst/>
          </c:spPr>
          <c:marker>
            <c:symbol val="none"/>
          </c:marker>
          <c:cat>
            <c:numRef>
              <c:f>Sheet1!$A$2:$A$5</c:f>
              <c:numCache>
                <c:formatCode>General</c:formatCode>
                <c:ptCount val="4"/>
                <c:pt idx="0">
                  <c:v>2014</c:v>
                </c:pt>
                <c:pt idx="1">
                  <c:v>2015</c:v>
                </c:pt>
                <c:pt idx="2">
                  <c:v>2016</c:v>
                </c:pt>
                <c:pt idx="3">
                  <c:v>2017</c:v>
                </c:pt>
              </c:numCache>
            </c:numRef>
          </c:cat>
          <c:val>
            <c:numRef>
              <c:f>Sheet1!$B$2:$B$5</c:f>
              <c:numCache>
                <c:formatCode>General</c:formatCode>
                <c:ptCount val="4"/>
                <c:pt idx="0">
                  <c:v>4.3</c:v>
                </c:pt>
                <c:pt idx="1">
                  <c:v>2.5</c:v>
                </c:pt>
                <c:pt idx="2">
                  <c:v>3.5</c:v>
                </c:pt>
                <c:pt idx="3">
                  <c:v>4.5</c:v>
                </c:pt>
              </c:numCache>
            </c:numRef>
          </c:val>
          <c:smooth val="0"/>
          <c:extLst>
            <c:ext xmlns:c16="http://schemas.microsoft.com/office/drawing/2014/chart" uri="{C3380CC4-5D6E-409C-BE32-E72D297353CC}">
              <c16:uniqueId val="{00000000-4381-2F4E-984C-9D8EF5D71A04}"/>
            </c:ext>
          </c:extLst>
        </c:ser>
        <c:ser>
          <c:idx val="1"/>
          <c:order val="1"/>
          <c:tx>
            <c:strRef>
              <c:f>Sheet1!$C$1</c:f>
              <c:strCache>
                <c:ptCount val="1"/>
                <c:pt idx="0">
                  <c:v>Series 2</c:v>
                </c:pt>
              </c:strCache>
            </c:strRef>
          </c:tx>
          <c:spPr>
            <a:ln w="63500" cap="rnd">
              <a:solidFill>
                <a:schemeClr val="accent2"/>
              </a:solidFill>
              <a:round/>
            </a:ln>
            <a:effectLst/>
          </c:spPr>
          <c:marker>
            <c:symbol val="none"/>
          </c:marker>
          <c:cat>
            <c:numRef>
              <c:f>Sheet1!$A$2:$A$5</c:f>
              <c:numCache>
                <c:formatCode>General</c:formatCode>
                <c:ptCount val="4"/>
                <c:pt idx="0">
                  <c:v>2014</c:v>
                </c:pt>
                <c:pt idx="1">
                  <c:v>2015</c:v>
                </c:pt>
                <c:pt idx="2">
                  <c:v>2016</c:v>
                </c:pt>
                <c:pt idx="3">
                  <c:v>2017</c:v>
                </c:pt>
              </c:numCache>
            </c:numRef>
          </c:cat>
          <c:val>
            <c:numRef>
              <c:f>Sheet1!$C$2:$C$5</c:f>
              <c:numCache>
                <c:formatCode>General</c:formatCode>
                <c:ptCount val="4"/>
                <c:pt idx="0">
                  <c:v>2.4</c:v>
                </c:pt>
                <c:pt idx="1">
                  <c:v>4.4000000000000004</c:v>
                </c:pt>
                <c:pt idx="2">
                  <c:v>1.8</c:v>
                </c:pt>
                <c:pt idx="3">
                  <c:v>2.8</c:v>
                </c:pt>
              </c:numCache>
            </c:numRef>
          </c:val>
          <c:smooth val="0"/>
          <c:extLst>
            <c:ext xmlns:c16="http://schemas.microsoft.com/office/drawing/2014/chart" uri="{C3380CC4-5D6E-409C-BE32-E72D297353CC}">
              <c16:uniqueId val="{00000001-4381-2F4E-984C-9D8EF5D71A04}"/>
            </c:ext>
          </c:extLst>
        </c:ser>
        <c:ser>
          <c:idx val="2"/>
          <c:order val="2"/>
          <c:tx>
            <c:strRef>
              <c:f>Sheet1!$D$1</c:f>
              <c:strCache>
                <c:ptCount val="1"/>
                <c:pt idx="0">
                  <c:v>Series 3</c:v>
                </c:pt>
              </c:strCache>
            </c:strRef>
          </c:tx>
          <c:spPr>
            <a:ln w="63500" cap="rnd">
              <a:solidFill>
                <a:schemeClr val="accent3"/>
              </a:solidFill>
              <a:round/>
            </a:ln>
            <a:effectLst/>
          </c:spPr>
          <c:marker>
            <c:symbol val="none"/>
          </c:marker>
          <c:cat>
            <c:numRef>
              <c:f>Sheet1!$A$2:$A$5</c:f>
              <c:numCache>
                <c:formatCode>General</c:formatCode>
                <c:ptCount val="4"/>
                <c:pt idx="0">
                  <c:v>2014</c:v>
                </c:pt>
                <c:pt idx="1">
                  <c:v>2015</c:v>
                </c:pt>
                <c:pt idx="2">
                  <c:v>2016</c:v>
                </c:pt>
                <c:pt idx="3">
                  <c:v>2017</c:v>
                </c:pt>
              </c:numCache>
            </c:numRef>
          </c:cat>
          <c:val>
            <c:numRef>
              <c:f>Sheet1!$D$2:$D$5</c:f>
              <c:numCache>
                <c:formatCode>General</c:formatCode>
                <c:ptCount val="4"/>
                <c:pt idx="0">
                  <c:v>2</c:v>
                </c:pt>
                <c:pt idx="1">
                  <c:v>2</c:v>
                </c:pt>
                <c:pt idx="2">
                  <c:v>3</c:v>
                </c:pt>
                <c:pt idx="3">
                  <c:v>5</c:v>
                </c:pt>
              </c:numCache>
            </c:numRef>
          </c:val>
          <c:smooth val="0"/>
          <c:extLst>
            <c:ext xmlns:c16="http://schemas.microsoft.com/office/drawing/2014/chart" uri="{C3380CC4-5D6E-409C-BE32-E72D297353CC}">
              <c16:uniqueId val="{00000002-4381-2F4E-984C-9D8EF5D71A04}"/>
            </c:ext>
          </c:extLst>
        </c:ser>
        <c:dLbls>
          <c:showLegendKey val="0"/>
          <c:showVal val="0"/>
          <c:showCatName val="0"/>
          <c:showSerName val="0"/>
          <c:showPercent val="0"/>
          <c:showBubbleSize val="0"/>
        </c:dLbls>
        <c:smooth val="0"/>
        <c:axId val="769503088"/>
        <c:axId val="769504768"/>
      </c:lineChart>
      <c:catAx>
        <c:axId val="769503088"/>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0" i="0" u="none" strike="noStrike" kern="1200" baseline="0">
                <a:solidFill>
                  <a:schemeClr val="tx2"/>
                </a:solidFill>
                <a:latin typeface="Lato Light" panose="020F0502020204030203" pitchFamily="34" charset="0"/>
                <a:ea typeface="Lato Light" panose="020F0502020204030203" pitchFamily="34" charset="0"/>
                <a:cs typeface="Lato Light" panose="020F0502020204030203" pitchFamily="34" charset="0"/>
              </a:defRPr>
            </a:pPr>
            <a:endParaRPr lang="en-CO"/>
          </a:p>
        </c:txPr>
        <c:crossAx val="769504768"/>
        <c:crosses val="autoZero"/>
        <c:auto val="1"/>
        <c:lblAlgn val="ctr"/>
        <c:lblOffset val="100"/>
        <c:noMultiLvlLbl val="0"/>
      </c:catAx>
      <c:valAx>
        <c:axId val="769504768"/>
        <c:scaling>
          <c:orientation val="minMax"/>
        </c:scaling>
        <c:delete val="0"/>
        <c:axPos val="l"/>
        <c:majorGridlines>
          <c:spPr>
            <a:ln w="9525" cap="flat" cmpd="sng" algn="ctr">
              <a:solidFill>
                <a:schemeClr val="bg1"/>
              </a:solidFill>
              <a:round/>
            </a:ln>
            <a:effectLst/>
          </c:spPr>
        </c:majorGridlines>
        <c:minorGridlines>
          <c:spPr>
            <a:ln w="9525" cap="flat" cmpd="sng" algn="ctr">
              <a:noFill/>
              <a:round/>
            </a:ln>
            <a:effectLst/>
          </c:spPr>
        </c:min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2400" b="0" i="0" u="none" strike="noStrike" kern="1200" baseline="0">
                <a:solidFill>
                  <a:schemeClr val="tx2"/>
                </a:solidFill>
                <a:latin typeface="Lato Light" panose="020F0502020204030203" pitchFamily="34" charset="0"/>
                <a:ea typeface="Lato Light" panose="020F0502020204030203" pitchFamily="34" charset="0"/>
                <a:cs typeface="Lato Light" panose="020F0502020204030203" pitchFamily="34" charset="0"/>
              </a:defRPr>
            </a:pPr>
            <a:endParaRPr lang="en-CO"/>
          </a:p>
        </c:txPr>
        <c:crossAx val="76950308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0" i="0">
          <a:solidFill>
            <a:schemeClr val="tx2"/>
          </a:solidFill>
          <a:latin typeface="Lato Light" panose="020F0502020204030203" pitchFamily="34" charset="0"/>
          <a:ea typeface="Lato Light" panose="020F0502020204030203" pitchFamily="34" charset="0"/>
          <a:cs typeface="Lato Light" panose="020F0502020204030203" pitchFamily="34" charset="0"/>
        </a:defRPr>
      </a:pPr>
      <a:endParaRPr lang="en-CO"/>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NET WORTH</c:v>
                </c:pt>
              </c:strCache>
            </c:strRef>
          </c:tx>
          <c:spPr>
            <a:ln w="38100" cap="rnd">
              <a:solidFill>
                <a:schemeClr val="accent1"/>
              </a:solidFill>
              <a:round/>
            </a:ln>
            <a:effectLst/>
          </c:spPr>
          <c:marker>
            <c:symbol val="none"/>
          </c:marker>
          <c:cat>
            <c:numRef>
              <c:f>Sheet1!$A$2:$A$5</c:f>
              <c:numCache>
                <c:formatCode>General</c:formatCode>
                <c:ptCount val="4"/>
                <c:pt idx="0">
                  <c:v>2014</c:v>
                </c:pt>
                <c:pt idx="1">
                  <c:v>2015</c:v>
                </c:pt>
                <c:pt idx="2">
                  <c:v>2016</c:v>
                </c:pt>
                <c:pt idx="3">
                  <c:v>2017</c:v>
                </c:pt>
              </c:numCache>
            </c:numRef>
          </c:cat>
          <c:val>
            <c:numRef>
              <c:f>Sheet1!$B$2:$B$5</c:f>
              <c:numCache>
                <c:formatCode>General</c:formatCode>
                <c:ptCount val="4"/>
                <c:pt idx="0">
                  <c:v>4.3</c:v>
                </c:pt>
                <c:pt idx="1">
                  <c:v>2.5</c:v>
                </c:pt>
                <c:pt idx="2">
                  <c:v>3.5</c:v>
                </c:pt>
                <c:pt idx="3">
                  <c:v>4.5</c:v>
                </c:pt>
              </c:numCache>
            </c:numRef>
          </c:val>
          <c:smooth val="0"/>
          <c:extLst>
            <c:ext xmlns:c16="http://schemas.microsoft.com/office/drawing/2014/chart" uri="{C3380CC4-5D6E-409C-BE32-E72D297353CC}">
              <c16:uniqueId val="{00000000-4381-2F4E-984C-9D8EF5D71A04}"/>
            </c:ext>
          </c:extLst>
        </c:ser>
        <c:ser>
          <c:idx val="1"/>
          <c:order val="1"/>
          <c:tx>
            <c:strRef>
              <c:f>Sheet1!$C$1</c:f>
              <c:strCache>
                <c:ptCount val="1"/>
                <c:pt idx="0">
                  <c:v>Series 2</c:v>
                </c:pt>
              </c:strCache>
            </c:strRef>
          </c:tx>
          <c:spPr>
            <a:ln w="38100" cap="rnd">
              <a:solidFill>
                <a:schemeClr val="accent2"/>
              </a:solidFill>
              <a:round/>
            </a:ln>
            <a:effectLst/>
          </c:spPr>
          <c:marker>
            <c:symbol val="none"/>
          </c:marker>
          <c:cat>
            <c:numRef>
              <c:f>Sheet1!$A$2:$A$5</c:f>
              <c:numCache>
                <c:formatCode>General</c:formatCode>
                <c:ptCount val="4"/>
                <c:pt idx="0">
                  <c:v>2014</c:v>
                </c:pt>
                <c:pt idx="1">
                  <c:v>2015</c:v>
                </c:pt>
                <c:pt idx="2">
                  <c:v>2016</c:v>
                </c:pt>
                <c:pt idx="3">
                  <c:v>2017</c:v>
                </c:pt>
              </c:numCache>
            </c:numRef>
          </c:cat>
          <c:val>
            <c:numRef>
              <c:f>Sheet1!$C$2:$C$5</c:f>
              <c:numCache>
                <c:formatCode>General</c:formatCode>
                <c:ptCount val="4"/>
                <c:pt idx="0">
                  <c:v>2.4</c:v>
                </c:pt>
                <c:pt idx="1">
                  <c:v>4.4000000000000004</c:v>
                </c:pt>
                <c:pt idx="2">
                  <c:v>1.8</c:v>
                </c:pt>
                <c:pt idx="3">
                  <c:v>2.8</c:v>
                </c:pt>
              </c:numCache>
            </c:numRef>
          </c:val>
          <c:smooth val="0"/>
          <c:extLst>
            <c:ext xmlns:c16="http://schemas.microsoft.com/office/drawing/2014/chart" uri="{C3380CC4-5D6E-409C-BE32-E72D297353CC}">
              <c16:uniqueId val="{00000001-4381-2F4E-984C-9D8EF5D71A04}"/>
            </c:ext>
          </c:extLst>
        </c:ser>
        <c:ser>
          <c:idx val="2"/>
          <c:order val="2"/>
          <c:tx>
            <c:strRef>
              <c:f>Sheet1!$D$1</c:f>
              <c:strCache>
                <c:ptCount val="1"/>
                <c:pt idx="0">
                  <c:v>Series 3</c:v>
                </c:pt>
              </c:strCache>
            </c:strRef>
          </c:tx>
          <c:spPr>
            <a:ln w="38100" cap="rnd">
              <a:solidFill>
                <a:schemeClr val="accent3"/>
              </a:solidFill>
              <a:round/>
            </a:ln>
            <a:effectLst/>
          </c:spPr>
          <c:marker>
            <c:symbol val="none"/>
          </c:marker>
          <c:cat>
            <c:numRef>
              <c:f>Sheet1!$A$2:$A$5</c:f>
              <c:numCache>
                <c:formatCode>General</c:formatCode>
                <c:ptCount val="4"/>
                <c:pt idx="0">
                  <c:v>2014</c:v>
                </c:pt>
                <c:pt idx="1">
                  <c:v>2015</c:v>
                </c:pt>
                <c:pt idx="2">
                  <c:v>2016</c:v>
                </c:pt>
                <c:pt idx="3">
                  <c:v>2017</c:v>
                </c:pt>
              </c:numCache>
            </c:numRef>
          </c:cat>
          <c:val>
            <c:numRef>
              <c:f>Sheet1!$D$2:$D$5</c:f>
              <c:numCache>
                <c:formatCode>General</c:formatCode>
                <c:ptCount val="4"/>
                <c:pt idx="0">
                  <c:v>2</c:v>
                </c:pt>
                <c:pt idx="1">
                  <c:v>2</c:v>
                </c:pt>
                <c:pt idx="2">
                  <c:v>3</c:v>
                </c:pt>
                <c:pt idx="3">
                  <c:v>5</c:v>
                </c:pt>
              </c:numCache>
            </c:numRef>
          </c:val>
          <c:smooth val="0"/>
          <c:extLst>
            <c:ext xmlns:c16="http://schemas.microsoft.com/office/drawing/2014/chart" uri="{C3380CC4-5D6E-409C-BE32-E72D297353CC}">
              <c16:uniqueId val="{00000002-4381-2F4E-984C-9D8EF5D71A04}"/>
            </c:ext>
          </c:extLst>
        </c:ser>
        <c:dLbls>
          <c:showLegendKey val="0"/>
          <c:showVal val="0"/>
          <c:showCatName val="0"/>
          <c:showSerName val="0"/>
          <c:showPercent val="0"/>
          <c:showBubbleSize val="0"/>
        </c:dLbls>
        <c:smooth val="0"/>
        <c:axId val="769503088"/>
        <c:axId val="769504768"/>
      </c:lineChart>
      <c:catAx>
        <c:axId val="769503088"/>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2"/>
                </a:solidFill>
                <a:latin typeface="Lato Light" panose="020F0502020204030203" pitchFamily="34" charset="0"/>
                <a:ea typeface="Lato Light" panose="020F0502020204030203" pitchFamily="34" charset="0"/>
                <a:cs typeface="Lato Light" panose="020F0502020204030203" pitchFamily="34" charset="0"/>
              </a:defRPr>
            </a:pPr>
            <a:endParaRPr lang="en-CO"/>
          </a:p>
        </c:txPr>
        <c:crossAx val="769504768"/>
        <c:crosses val="autoZero"/>
        <c:auto val="1"/>
        <c:lblAlgn val="ctr"/>
        <c:lblOffset val="100"/>
        <c:noMultiLvlLbl val="0"/>
      </c:catAx>
      <c:valAx>
        <c:axId val="769504768"/>
        <c:scaling>
          <c:orientation val="minMax"/>
        </c:scaling>
        <c:delete val="0"/>
        <c:axPos val="l"/>
        <c:majorGridlines>
          <c:spPr>
            <a:ln w="9525" cap="flat" cmpd="sng" algn="ctr">
              <a:solidFill>
                <a:schemeClr val="bg1"/>
              </a:solidFill>
              <a:round/>
            </a:ln>
            <a:effectLst/>
          </c:spPr>
        </c:majorGridlines>
        <c:minorGridlines>
          <c:spPr>
            <a:ln w="9525" cap="flat" cmpd="sng" algn="ctr">
              <a:noFill/>
              <a:round/>
            </a:ln>
            <a:effectLst/>
          </c:spPr>
        </c:min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2"/>
                </a:solidFill>
                <a:latin typeface="Lato Light" panose="020F0502020204030203" pitchFamily="34" charset="0"/>
                <a:ea typeface="Lato Light" panose="020F0502020204030203" pitchFamily="34" charset="0"/>
                <a:cs typeface="Lato Light" panose="020F0502020204030203" pitchFamily="34" charset="0"/>
              </a:defRPr>
            </a:pPr>
            <a:endParaRPr lang="en-CO"/>
          </a:p>
        </c:txPr>
        <c:crossAx val="76950308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800" b="0" i="0">
          <a:solidFill>
            <a:schemeClr val="tx2"/>
          </a:solidFill>
          <a:latin typeface="Lato Light" panose="020F0502020204030203" pitchFamily="34" charset="0"/>
          <a:ea typeface="Lato Light" panose="020F0502020204030203" pitchFamily="34" charset="0"/>
          <a:cs typeface="Lato Light" panose="020F0502020204030203" pitchFamily="34" charset="0"/>
        </a:defRPr>
      </a:pPr>
      <a:endParaRPr lang="en-CO"/>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1"/>
        <c:ser>
          <c:idx val="0"/>
          <c:order val="0"/>
          <c:tx>
            <c:strRef>
              <c:f>Sheet1!$B$1</c:f>
              <c:strCache>
                <c:ptCount val="1"/>
                <c:pt idx="0">
                  <c:v>NET WORTH</c:v>
                </c:pt>
              </c:strCache>
            </c:strRef>
          </c:tx>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8629-A94F-99C3-3D7976576985}"/>
              </c:ext>
            </c:extLst>
          </c:dPt>
          <c:dPt>
            <c:idx val="1"/>
            <c:invertIfNegative val="0"/>
            <c:bubble3D val="0"/>
            <c:spPr>
              <a:solidFill>
                <a:schemeClr val="accent2"/>
              </a:solidFill>
              <a:ln>
                <a:noFill/>
              </a:ln>
              <a:effectLst/>
            </c:spPr>
            <c:extLst>
              <c:ext xmlns:c16="http://schemas.microsoft.com/office/drawing/2014/chart" uri="{C3380CC4-5D6E-409C-BE32-E72D297353CC}">
                <c16:uniqueId val="{00000003-8629-A94F-99C3-3D7976576985}"/>
              </c:ext>
            </c:extLst>
          </c:dPt>
          <c:dPt>
            <c:idx val="2"/>
            <c:invertIfNegative val="0"/>
            <c:bubble3D val="0"/>
            <c:spPr>
              <a:solidFill>
                <a:schemeClr val="accent3"/>
              </a:solidFill>
              <a:ln>
                <a:noFill/>
              </a:ln>
              <a:effectLst/>
            </c:spPr>
            <c:extLst>
              <c:ext xmlns:c16="http://schemas.microsoft.com/office/drawing/2014/chart" uri="{C3380CC4-5D6E-409C-BE32-E72D297353CC}">
                <c16:uniqueId val="{00000005-8629-A94F-99C3-3D7976576985}"/>
              </c:ext>
            </c:extLst>
          </c:dPt>
          <c:dPt>
            <c:idx val="3"/>
            <c:invertIfNegative val="0"/>
            <c:bubble3D val="0"/>
            <c:spPr>
              <a:solidFill>
                <a:schemeClr val="accent4"/>
              </a:solidFill>
              <a:ln>
                <a:noFill/>
              </a:ln>
              <a:effectLst/>
            </c:spPr>
            <c:extLst>
              <c:ext xmlns:c16="http://schemas.microsoft.com/office/drawing/2014/chart" uri="{C3380CC4-5D6E-409C-BE32-E72D297353CC}">
                <c16:uniqueId val="{00000007-8629-A94F-99C3-3D7976576985}"/>
              </c:ext>
            </c:extLst>
          </c:dPt>
          <c:cat>
            <c:numRef>
              <c:f>Sheet1!$A$2:$A$5</c:f>
              <c:numCache>
                <c:formatCode>General</c:formatCode>
                <c:ptCount val="4"/>
                <c:pt idx="0">
                  <c:v>1</c:v>
                </c:pt>
                <c:pt idx="1">
                  <c:v>2</c:v>
                </c:pt>
                <c:pt idx="2">
                  <c:v>3</c:v>
                </c:pt>
                <c:pt idx="3">
                  <c:v>4</c:v>
                </c:pt>
              </c:numCache>
            </c:num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8-8629-A94F-99C3-3D7976576985}"/>
            </c:ext>
          </c:extLst>
        </c:ser>
        <c:dLbls>
          <c:showLegendKey val="0"/>
          <c:showVal val="0"/>
          <c:showCatName val="0"/>
          <c:showSerName val="0"/>
          <c:showPercent val="0"/>
          <c:showBubbleSize val="0"/>
        </c:dLbls>
        <c:gapWidth val="100"/>
        <c:overlap val="28"/>
        <c:axId val="780560352"/>
        <c:axId val="768661936"/>
      </c:barChart>
      <c:catAx>
        <c:axId val="780560352"/>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2"/>
                </a:solidFill>
                <a:latin typeface="Lato Light" panose="020F0502020204030203" pitchFamily="34" charset="0"/>
                <a:ea typeface="Lato Light" panose="020F0502020204030203" pitchFamily="34" charset="0"/>
                <a:cs typeface="Lato Light" panose="020F0502020204030203" pitchFamily="34" charset="0"/>
              </a:defRPr>
            </a:pPr>
            <a:endParaRPr lang="en-CO"/>
          </a:p>
        </c:txPr>
        <c:crossAx val="768661936"/>
        <c:crosses val="autoZero"/>
        <c:auto val="1"/>
        <c:lblAlgn val="ctr"/>
        <c:lblOffset val="100"/>
        <c:noMultiLvlLbl val="0"/>
      </c:catAx>
      <c:valAx>
        <c:axId val="768661936"/>
        <c:scaling>
          <c:orientation val="minMax"/>
        </c:scaling>
        <c:delete val="0"/>
        <c:axPos val="l"/>
        <c:majorGridlines>
          <c:spPr>
            <a:ln w="9525" cap="flat" cmpd="sng" algn="ctr">
              <a:solidFill>
                <a:schemeClr val="bg1"/>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2"/>
                </a:solidFill>
                <a:latin typeface="Lato Light" panose="020F0502020204030203" pitchFamily="34" charset="0"/>
                <a:ea typeface="Lato Light" panose="020F0502020204030203" pitchFamily="34" charset="0"/>
                <a:cs typeface="Lato Light" panose="020F0502020204030203" pitchFamily="34" charset="0"/>
              </a:defRPr>
            </a:pPr>
            <a:endParaRPr lang="en-CO"/>
          </a:p>
        </c:txPr>
        <c:crossAx val="78056035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CO"/>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c:spPr>
          <c:dPt>
            <c:idx val="0"/>
            <c:bubble3D val="0"/>
            <c:spPr>
              <a:solidFill>
                <a:schemeClr val="accent3"/>
              </a:solidFill>
              <a:ln w="19050">
                <a:noFill/>
              </a:ln>
              <a:effectLst/>
            </c:spPr>
            <c:extLst>
              <c:ext xmlns:c16="http://schemas.microsoft.com/office/drawing/2014/chart" uri="{C3380CC4-5D6E-409C-BE32-E72D297353CC}">
                <c16:uniqueId val="{00000001-1E38-9F41-BF8A-6B6C120A95A4}"/>
              </c:ext>
            </c:extLst>
          </c:dPt>
          <c:dPt>
            <c:idx val="1"/>
            <c:bubble3D val="0"/>
            <c:spPr>
              <a:solidFill>
                <a:schemeClr val="bg1">
                  <a:lumMod val="65000"/>
                </a:schemeClr>
              </a:solidFill>
              <a:ln w="19050">
                <a:noFill/>
              </a:ln>
              <a:effectLst/>
            </c:spPr>
            <c:extLst>
              <c:ext xmlns:c16="http://schemas.microsoft.com/office/drawing/2014/chart" uri="{C3380CC4-5D6E-409C-BE32-E72D297353CC}">
                <c16:uniqueId val="{00000002-1E38-9F41-BF8A-6B6C120A95A4}"/>
              </c:ext>
            </c:extLst>
          </c:dPt>
          <c:cat>
            <c:strRef>
              <c:f>Sheet1!$A$2:$A$3</c:f>
              <c:strCache>
                <c:ptCount val="2"/>
                <c:pt idx="0">
                  <c:v>1st Qtr</c:v>
                </c:pt>
                <c:pt idx="1">
                  <c:v>2nd Qtr</c:v>
                </c:pt>
              </c:strCache>
            </c:strRef>
          </c:cat>
          <c:val>
            <c:numRef>
              <c:f>Sheet1!$B$2:$B$3</c:f>
              <c:numCache>
                <c:formatCode>General</c:formatCode>
                <c:ptCount val="2"/>
                <c:pt idx="0">
                  <c:v>70</c:v>
                </c:pt>
                <c:pt idx="1">
                  <c:v>30</c:v>
                </c:pt>
              </c:numCache>
            </c:numRef>
          </c:val>
          <c:extLst>
            <c:ext xmlns:c16="http://schemas.microsoft.com/office/drawing/2014/chart" uri="{C3380CC4-5D6E-409C-BE32-E72D297353CC}">
              <c16:uniqueId val="{00000000-1E38-9F41-BF8A-6B6C120A95A4}"/>
            </c:ext>
          </c:extLst>
        </c:ser>
        <c:dLbls>
          <c:showLegendKey val="0"/>
          <c:showVal val="0"/>
          <c:showCatName val="0"/>
          <c:showSerName val="0"/>
          <c:showPercent val="0"/>
          <c:showBubbleSize val="0"/>
          <c:showLeaderLines val="1"/>
        </c:dLbls>
        <c:firstSliceAng val="0"/>
        <c:holeSize val="64"/>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CO"/>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Series 1</c:v>
                </c:pt>
              </c:strCache>
            </c:strRef>
          </c:tx>
          <c:spPr>
            <a:solidFill>
              <a:schemeClr val="accent1"/>
            </a:solidFill>
            <a:ln>
              <a:noFill/>
            </a:ln>
            <a:effectLst/>
          </c:spPr>
          <c:invertIfNegative val="0"/>
          <c:cat>
            <c:numRef>
              <c:f>Sheet1!$A$2:$A$5</c:f>
              <c:numCache>
                <c:formatCode>General</c:formatCode>
                <c:ptCount val="4"/>
                <c:pt idx="0">
                  <c:v>0</c:v>
                </c:pt>
                <c:pt idx="1">
                  <c:v>1</c:v>
                </c:pt>
                <c:pt idx="2">
                  <c:v>2</c:v>
                </c:pt>
                <c:pt idx="3">
                  <c:v>3</c:v>
                </c:pt>
              </c:numCache>
            </c:numRef>
          </c:cat>
          <c:val>
            <c:numRef>
              <c:f>Sheet1!$B$2:$B$5</c:f>
              <c:numCache>
                <c:formatCode>General</c:formatCode>
                <c:ptCount val="4"/>
                <c:pt idx="0">
                  <c:v>3</c:v>
                </c:pt>
                <c:pt idx="1">
                  <c:v>4</c:v>
                </c:pt>
                <c:pt idx="2">
                  <c:v>6</c:v>
                </c:pt>
                <c:pt idx="3">
                  <c:v>1</c:v>
                </c:pt>
              </c:numCache>
            </c:numRef>
          </c:val>
          <c:extLst>
            <c:ext xmlns:c16="http://schemas.microsoft.com/office/drawing/2014/chart" uri="{C3380CC4-5D6E-409C-BE32-E72D297353CC}">
              <c16:uniqueId val="{00000000-8B4D-EE4A-B9AF-EA47258F8014}"/>
            </c:ext>
          </c:extLst>
        </c:ser>
        <c:ser>
          <c:idx val="1"/>
          <c:order val="1"/>
          <c:tx>
            <c:strRef>
              <c:f>Sheet1!$C$1</c:f>
              <c:strCache>
                <c:ptCount val="1"/>
                <c:pt idx="0">
                  <c:v>Series 2</c:v>
                </c:pt>
              </c:strCache>
            </c:strRef>
          </c:tx>
          <c:spPr>
            <a:solidFill>
              <a:schemeClr val="accent2"/>
            </a:solidFill>
            <a:ln>
              <a:noFill/>
            </a:ln>
            <a:effectLst/>
          </c:spPr>
          <c:invertIfNegative val="0"/>
          <c:cat>
            <c:numRef>
              <c:f>Sheet1!$A$2:$A$5</c:f>
              <c:numCache>
                <c:formatCode>General</c:formatCode>
                <c:ptCount val="4"/>
                <c:pt idx="0">
                  <c:v>0</c:v>
                </c:pt>
                <c:pt idx="1">
                  <c:v>1</c:v>
                </c:pt>
                <c:pt idx="2">
                  <c:v>2</c:v>
                </c:pt>
                <c:pt idx="3">
                  <c:v>3</c:v>
                </c:pt>
              </c:numCache>
            </c:numRef>
          </c:cat>
          <c:val>
            <c:numRef>
              <c:f>Sheet1!$C$2:$C$5</c:f>
              <c:numCache>
                <c:formatCode>General</c:formatCode>
                <c:ptCount val="4"/>
                <c:pt idx="0">
                  <c:v>4</c:v>
                </c:pt>
                <c:pt idx="1">
                  <c:v>1</c:v>
                </c:pt>
                <c:pt idx="2">
                  <c:v>7</c:v>
                </c:pt>
                <c:pt idx="3">
                  <c:v>5</c:v>
                </c:pt>
              </c:numCache>
            </c:numRef>
          </c:val>
          <c:extLst>
            <c:ext xmlns:c16="http://schemas.microsoft.com/office/drawing/2014/chart" uri="{C3380CC4-5D6E-409C-BE32-E72D297353CC}">
              <c16:uniqueId val="{00000001-8B4D-EE4A-B9AF-EA47258F8014}"/>
            </c:ext>
          </c:extLst>
        </c:ser>
        <c:ser>
          <c:idx val="2"/>
          <c:order val="2"/>
          <c:tx>
            <c:strRef>
              <c:f>Sheet1!$D$1</c:f>
              <c:strCache>
                <c:ptCount val="1"/>
                <c:pt idx="0">
                  <c:v>Series 3</c:v>
                </c:pt>
              </c:strCache>
            </c:strRef>
          </c:tx>
          <c:spPr>
            <a:solidFill>
              <a:schemeClr val="accent3"/>
            </a:solidFill>
            <a:ln>
              <a:noFill/>
            </a:ln>
            <a:effectLst/>
          </c:spPr>
          <c:invertIfNegative val="0"/>
          <c:cat>
            <c:numRef>
              <c:f>Sheet1!$A$2:$A$5</c:f>
              <c:numCache>
                <c:formatCode>General</c:formatCode>
                <c:ptCount val="4"/>
                <c:pt idx="0">
                  <c:v>0</c:v>
                </c:pt>
                <c:pt idx="1">
                  <c:v>1</c:v>
                </c:pt>
                <c:pt idx="2">
                  <c:v>2</c:v>
                </c:pt>
                <c:pt idx="3">
                  <c:v>3</c:v>
                </c:pt>
              </c:numCache>
            </c:numRef>
          </c:cat>
          <c:val>
            <c:numRef>
              <c:f>Sheet1!$D$2:$D$5</c:f>
              <c:numCache>
                <c:formatCode>General</c:formatCode>
                <c:ptCount val="4"/>
                <c:pt idx="0">
                  <c:v>6</c:v>
                </c:pt>
                <c:pt idx="1">
                  <c:v>4</c:v>
                </c:pt>
                <c:pt idx="2">
                  <c:v>2</c:v>
                </c:pt>
                <c:pt idx="3">
                  <c:v>8</c:v>
                </c:pt>
              </c:numCache>
            </c:numRef>
          </c:val>
          <c:extLst>
            <c:ext xmlns:c16="http://schemas.microsoft.com/office/drawing/2014/chart" uri="{C3380CC4-5D6E-409C-BE32-E72D297353CC}">
              <c16:uniqueId val="{00000002-8B4D-EE4A-B9AF-EA47258F8014}"/>
            </c:ext>
          </c:extLst>
        </c:ser>
        <c:dLbls>
          <c:showLegendKey val="0"/>
          <c:showVal val="0"/>
          <c:showCatName val="0"/>
          <c:showSerName val="0"/>
          <c:showPercent val="0"/>
          <c:showBubbleSize val="0"/>
        </c:dLbls>
        <c:gapWidth val="150"/>
        <c:overlap val="100"/>
        <c:axId val="786126832"/>
        <c:axId val="665496864"/>
      </c:barChart>
      <c:catAx>
        <c:axId val="7861268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2"/>
                </a:solidFill>
                <a:latin typeface="Lato Light" panose="020F0502020204030203" pitchFamily="34" charset="0"/>
                <a:ea typeface="Lato Light" panose="020F0502020204030203" pitchFamily="34" charset="0"/>
                <a:cs typeface="Lato Light" panose="020F0502020204030203" pitchFamily="34" charset="0"/>
              </a:defRPr>
            </a:pPr>
            <a:endParaRPr lang="en-CO"/>
          </a:p>
        </c:txPr>
        <c:crossAx val="665496864"/>
        <c:crosses val="autoZero"/>
        <c:auto val="1"/>
        <c:lblAlgn val="ctr"/>
        <c:lblOffset val="100"/>
        <c:noMultiLvlLbl val="0"/>
      </c:catAx>
      <c:valAx>
        <c:axId val="665496864"/>
        <c:scaling>
          <c:orientation val="minMax"/>
        </c:scaling>
        <c:delete val="0"/>
        <c:axPos val="l"/>
        <c:majorGridlines>
          <c:spPr>
            <a:ln w="9525" cap="flat" cmpd="sng" algn="ctr">
              <a:solidFill>
                <a:schemeClr val="bg1"/>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2"/>
                </a:solidFill>
                <a:latin typeface="Lato Light" panose="020F0502020204030203" pitchFamily="34" charset="0"/>
                <a:ea typeface="Lato Light" panose="020F0502020204030203" pitchFamily="34" charset="0"/>
                <a:cs typeface="Lato Light" panose="020F0502020204030203" pitchFamily="34" charset="0"/>
              </a:defRPr>
            </a:pPr>
            <a:endParaRPr lang="en-CO"/>
          </a:p>
        </c:txPr>
        <c:crossAx val="78612683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b="0" i="0">
          <a:solidFill>
            <a:schemeClr val="tx2"/>
          </a:solidFill>
          <a:latin typeface="Lato Light" panose="020F0502020204030203" pitchFamily="34" charset="0"/>
          <a:ea typeface="Lato Light" panose="020F0502020204030203" pitchFamily="34" charset="0"/>
          <a:cs typeface="Lato Light" panose="020F0502020204030203" pitchFamily="34" charset="0"/>
        </a:defRPr>
      </a:pPr>
      <a:endParaRPr lang="en-CO"/>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Series 1</c:v>
                </c:pt>
              </c:strCache>
            </c:strRef>
          </c:tx>
          <c:spPr>
            <a:ln w="38100" cap="rnd">
              <a:solidFill>
                <a:schemeClr val="accent1"/>
              </a:solidFill>
              <a:round/>
            </a:ln>
            <a:effectLst/>
          </c:spPr>
          <c:marker>
            <c:symbol val="circle"/>
            <c:size val="5"/>
            <c:spPr>
              <a:solidFill>
                <a:schemeClr val="accent1"/>
              </a:solidFill>
              <a:ln w="9525">
                <a:solidFill>
                  <a:schemeClr val="accent1"/>
                </a:solidFill>
              </a:ln>
              <a:effectLst/>
            </c:spPr>
          </c:marker>
          <c:cat>
            <c:numRef>
              <c:f>Sheet1!$A$2:$A$11</c:f>
              <c:numCache>
                <c:formatCode>h:mm\ AM/PM</c:formatCode>
                <c:ptCount val="10"/>
                <c:pt idx="0">
                  <c:v>0.25</c:v>
                </c:pt>
                <c:pt idx="1">
                  <c:v>0.29166666666666669</c:v>
                </c:pt>
                <c:pt idx="2">
                  <c:v>0.33333333333333331</c:v>
                </c:pt>
                <c:pt idx="3">
                  <c:v>0.375</c:v>
                </c:pt>
                <c:pt idx="4">
                  <c:v>0.41666666666666702</c:v>
                </c:pt>
                <c:pt idx="5">
                  <c:v>0.45833333333333398</c:v>
                </c:pt>
                <c:pt idx="6">
                  <c:v>0.5</c:v>
                </c:pt>
                <c:pt idx="7">
                  <c:v>0.54166666666666696</c:v>
                </c:pt>
                <c:pt idx="8">
                  <c:v>0.58333333333333304</c:v>
                </c:pt>
                <c:pt idx="9">
                  <c:v>0.625</c:v>
                </c:pt>
              </c:numCache>
            </c:numRef>
          </c:cat>
          <c:val>
            <c:numRef>
              <c:f>Sheet1!$B$2:$B$11</c:f>
              <c:numCache>
                <c:formatCode>General</c:formatCode>
                <c:ptCount val="10"/>
                <c:pt idx="0">
                  <c:v>0</c:v>
                </c:pt>
                <c:pt idx="1">
                  <c:v>1</c:v>
                </c:pt>
                <c:pt idx="2">
                  <c:v>3.5</c:v>
                </c:pt>
                <c:pt idx="3">
                  <c:v>4.5</c:v>
                </c:pt>
                <c:pt idx="4">
                  <c:v>4.2</c:v>
                </c:pt>
                <c:pt idx="5">
                  <c:v>4.0999999999999996</c:v>
                </c:pt>
                <c:pt idx="6">
                  <c:v>3.5</c:v>
                </c:pt>
                <c:pt idx="7">
                  <c:v>6.1</c:v>
                </c:pt>
                <c:pt idx="8">
                  <c:v>5.4</c:v>
                </c:pt>
                <c:pt idx="9">
                  <c:v>6.2</c:v>
                </c:pt>
              </c:numCache>
            </c:numRef>
          </c:val>
          <c:smooth val="0"/>
          <c:extLst>
            <c:ext xmlns:c16="http://schemas.microsoft.com/office/drawing/2014/chart" uri="{C3380CC4-5D6E-409C-BE32-E72D297353CC}">
              <c16:uniqueId val="{00000000-5421-534E-AA77-CB58BA8A3099}"/>
            </c:ext>
          </c:extLst>
        </c:ser>
        <c:ser>
          <c:idx val="1"/>
          <c:order val="1"/>
          <c:tx>
            <c:strRef>
              <c:f>Sheet1!$C$1</c:f>
              <c:strCache>
                <c:ptCount val="1"/>
                <c:pt idx="0">
                  <c:v>Series 2</c:v>
                </c:pt>
              </c:strCache>
            </c:strRef>
          </c:tx>
          <c:spPr>
            <a:ln w="38100" cap="rnd">
              <a:solidFill>
                <a:schemeClr val="accent2"/>
              </a:solidFill>
              <a:round/>
            </a:ln>
            <a:effectLst/>
          </c:spPr>
          <c:marker>
            <c:symbol val="circle"/>
            <c:size val="5"/>
            <c:spPr>
              <a:solidFill>
                <a:schemeClr val="accent2"/>
              </a:solidFill>
              <a:ln w="9525">
                <a:solidFill>
                  <a:schemeClr val="accent2"/>
                </a:solidFill>
              </a:ln>
              <a:effectLst/>
            </c:spPr>
          </c:marker>
          <c:cat>
            <c:numRef>
              <c:f>Sheet1!$A$2:$A$11</c:f>
              <c:numCache>
                <c:formatCode>h:mm\ AM/PM</c:formatCode>
                <c:ptCount val="10"/>
                <c:pt idx="0">
                  <c:v>0.25</c:v>
                </c:pt>
                <c:pt idx="1">
                  <c:v>0.29166666666666669</c:v>
                </c:pt>
                <c:pt idx="2">
                  <c:v>0.33333333333333331</c:v>
                </c:pt>
                <c:pt idx="3">
                  <c:v>0.375</c:v>
                </c:pt>
                <c:pt idx="4">
                  <c:v>0.41666666666666702</c:v>
                </c:pt>
                <c:pt idx="5">
                  <c:v>0.45833333333333398</c:v>
                </c:pt>
                <c:pt idx="6">
                  <c:v>0.5</c:v>
                </c:pt>
                <c:pt idx="7">
                  <c:v>0.54166666666666696</c:v>
                </c:pt>
                <c:pt idx="8">
                  <c:v>0.58333333333333304</c:v>
                </c:pt>
                <c:pt idx="9">
                  <c:v>0.625</c:v>
                </c:pt>
              </c:numCache>
            </c:numRef>
          </c:cat>
          <c:val>
            <c:numRef>
              <c:f>Sheet1!$C$2:$C$11</c:f>
              <c:numCache>
                <c:formatCode>General</c:formatCode>
                <c:ptCount val="10"/>
                <c:pt idx="0">
                  <c:v>0</c:v>
                </c:pt>
                <c:pt idx="1">
                  <c:v>2</c:v>
                </c:pt>
                <c:pt idx="2">
                  <c:v>1.8</c:v>
                </c:pt>
                <c:pt idx="3">
                  <c:v>2.8</c:v>
                </c:pt>
                <c:pt idx="4">
                  <c:v>5.4</c:v>
                </c:pt>
                <c:pt idx="5">
                  <c:v>3.7</c:v>
                </c:pt>
                <c:pt idx="6">
                  <c:v>2.2999999999999998</c:v>
                </c:pt>
                <c:pt idx="7">
                  <c:v>4.0999999999999996</c:v>
                </c:pt>
                <c:pt idx="8">
                  <c:v>4.5999999999999996</c:v>
                </c:pt>
                <c:pt idx="9">
                  <c:v>3.9</c:v>
                </c:pt>
              </c:numCache>
            </c:numRef>
          </c:val>
          <c:smooth val="0"/>
          <c:extLst>
            <c:ext xmlns:c16="http://schemas.microsoft.com/office/drawing/2014/chart" uri="{C3380CC4-5D6E-409C-BE32-E72D297353CC}">
              <c16:uniqueId val="{00000001-5421-534E-AA77-CB58BA8A3099}"/>
            </c:ext>
          </c:extLst>
        </c:ser>
        <c:dLbls>
          <c:showLegendKey val="0"/>
          <c:showVal val="0"/>
          <c:showCatName val="0"/>
          <c:showSerName val="0"/>
          <c:showPercent val="0"/>
          <c:showBubbleSize val="0"/>
        </c:dLbls>
        <c:marker val="1"/>
        <c:smooth val="0"/>
        <c:axId val="300354064"/>
        <c:axId val="768527792"/>
      </c:lineChart>
      <c:catAx>
        <c:axId val="300354064"/>
        <c:scaling>
          <c:orientation val="minMax"/>
        </c:scaling>
        <c:delete val="0"/>
        <c:axPos val="b"/>
        <c:numFmt formatCode="h:mm\ AM/PM"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2"/>
                </a:solidFill>
                <a:latin typeface="Lato Light" panose="020F0502020204030203" pitchFamily="34" charset="0"/>
                <a:ea typeface="Lato Light" panose="020F0502020204030203" pitchFamily="34" charset="0"/>
                <a:cs typeface="Lato Light" panose="020F0502020204030203" pitchFamily="34" charset="0"/>
              </a:defRPr>
            </a:pPr>
            <a:endParaRPr lang="en-CO"/>
          </a:p>
        </c:txPr>
        <c:crossAx val="768527792"/>
        <c:crosses val="autoZero"/>
        <c:auto val="1"/>
        <c:lblAlgn val="ctr"/>
        <c:lblOffset val="100"/>
        <c:noMultiLvlLbl val="0"/>
      </c:catAx>
      <c:valAx>
        <c:axId val="768527792"/>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30035406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b="0" i="0">
          <a:solidFill>
            <a:schemeClr val="tx2"/>
          </a:solidFill>
          <a:latin typeface="Lato Light" panose="020F0502020204030203" pitchFamily="34" charset="0"/>
          <a:ea typeface="Lato Light" panose="020F0502020204030203" pitchFamily="34" charset="0"/>
          <a:cs typeface="Lato Light" panose="020F0502020204030203" pitchFamily="34" charset="0"/>
        </a:defRPr>
      </a:pPr>
      <a:endParaRPr lang="en-CO"/>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785583720765418"/>
          <c:y val="4.7123804677395416E-2"/>
          <c:w val="0.5909185705062685"/>
          <c:h val="0.92594830693552144"/>
        </c:manualLayout>
      </c:layout>
      <c:doughnutChart>
        <c:varyColors val="1"/>
        <c:ser>
          <c:idx val="0"/>
          <c:order val="0"/>
          <c:tx>
            <c:strRef>
              <c:f>Sheet1!$B$1</c:f>
              <c:strCache>
                <c:ptCount val="1"/>
                <c:pt idx="0">
                  <c:v>Sales</c:v>
                </c:pt>
              </c:strCache>
            </c:strRef>
          </c:tx>
          <c:spPr>
            <a:ln>
              <a:noFill/>
            </a:ln>
          </c:spPr>
          <c:dPt>
            <c:idx val="0"/>
            <c:bubble3D val="0"/>
            <c:spPr>
              <a:solidFill>
                <a:schemeClr val="accent3"/>
              </a:solidFill>
              <a:ln w="19050">
                <a:noFill/>
              </a:ln>
              <a:effectLst/>
            </c:spPr>
            <c:extLst>
              <c:ext xmlns:c16="http://schemas.microsoft.com/office/drawing/2014/chart" uri="{C3380CC4-5D6E-409C-BE32-E72D297353CC}">
                <c16:uniqueId val="{00000001-1E36-3A46-96A6-DB0A19B75E73}"/>
              </c:ext>
            </c:extLst>
          </c:dPt>
          <c:dPt>
            <c:idx val="1"/>
            <c:bubble3D val="0"/>
            <c:spPr>
              <a:solidFill>
                <a:schemeClr val="accent4"/>
              </a:solidFill>
              <a:ln w="19050">
                <a:noFill/>
              </a:ln>
              <a:effectLst/>
            </c:spPr>
            <c:extLst>
              <c:ext xmlns:c16="http://schemas.microsoft.com/office/drawing/2014/chart" uri="{C3380CC4-5D6E-409C-BE32-E72D297353CC}">
                <c16:uniqueId val="{00000003-1E36-3A46-96A6-DB0A19B75E73}"/>
              </c:ext>
            </c:extLst>
          </c:dPt>
          <c:dPt>
            <c:idx val="2"/>
            <c:bubble3D val="0"/>
            <c:spPr>
              <a:solidFill>
                <a:schemeClr val="accent5"/>
              </a:solidFill>
              <a:ln w="19050">
                <a:noFill/>
              </a:ln>
              <a:effectLst/>
            </c:spPr>
            <c:extLst>
              <c:ext xmlns:c16="http://schemas.microsoft.com/office/drawing/2014/chart" uri="{C3380CC4-5D6E-409C-BE32-E72D297353CC}">
                <c16:uniqueId val="{00000005-1E36-3A46-96A6-DB0A19B75E73}"/>
              </c:ext>
            </c:extLst>
          </c:dPt>
          <c:dPt>
            <c:idx val="3"/>
            <c:bubble3D val="0"/>
            <c:spPr>
              <a:solidFill>
                <a:schemeClr val="accent6"/>
              </a:solidFill>
              <a:ln w="19050">
                <a:noFill/>
              </a:ln>
              <a:effectLst/>
            </c:spPr>
            <c:extLst>
              <c:ext xmlns:c16="http://schemas.microsoft.com/office/drawing/2014/chart" uri="{C3380CC4-5D6E-409C-BE32-E72D297353CC}">
                <c16:uniqueId val="{00000006-1E36-3A46-96A6-DB0A19B75E73}"/>
              </c:ext>
            </c:extLst>
          </c:dPt>
          <c:dPt>
            <c:idx val="4"/>
            <c:bubble3D val="0"/>
            <c:spPr>
              <a:solidFill>
                <a:schemeClr val="accent1"/>
              </a:solidFill>
              <a:ln w="19050">
                <a:noFill/>
              </a:ln>
              <a:effectLst/>
            </c:spPr>
            <c:extLst>
              <c:ext xmlns:c16="http://schemas.microsoft.com/office/drawing/2014/chart" uri="{C3380CC4-5D6E-409C-BE32-E72D297353CC}">
                <c16:uniqueId val="{00000007-1E36-3A46-96A6-DB0A19B75E73}"/>
              </c:ext>
            </c:extLst>
          </c:dPt>
          <c:dPt>
            <c:idx val="5"/>
            <c:bubble3D val="0"/>
            <c:spPr>
              <a:solidFill>
                <a:schemeClr val="accent5"/>
              </a:solidFill>
              <a:ln w="19050">
                <a:noFill/>
              </a:ln>
              <a:effectLst/>
            </c:spPr>
            <c:extLst>
              <c:ext xmlns:c16="http://schemas.microsoft.com/office/drawing/2014/chart" uri="{C3380CC4-5D6E-409C-BE32-E72D297353CC}">
                <c16:uniqueId val="{00000008-1E36-3A46-96A6-DB0A19B75E73}"/>
              </c:ext>
            </c:extLst>
          </c:dPt>
          <c:dPt>
            <c:idx val="6"/>
            <c:bubble3D val="0"/>
            <c:spPr>
              <a:solidFill>
                <a:schemeClr val="accent6"/>
              </a:solidFill>
              <a:ln w="19050">
                <a:noFill/>
              </a:ln>
              <a:effectLst/>
            </c:spPr>
            <c:extLst>
              <c:ext xmlns:c16="http://schemas.microsoft.com/office/drawing/2014/chart" uri="{C3380CC4-5D6E-409C-BE32-E72D297353CC}">
                <c16:uniqueId val="{00000009-1E36-3A46-96A6-DB0A19B75E73}"/>
              </c:ext>
            </c:extLst>
          </c:dPt>
          <c:dPt>
            <c:idx val="7"/>
            <c:bubble3D val="0"/>
            <c:spPr>
              <a:solidFill>
                <a:schemeClr val="accent2">
                  <a:lumMod val="60000"/>
                </a:schemeClr>
              </a:solidFill>
              <a:ln w="19050">
                <a:noFill/>
              </a:ln>
              <a:effectLst/>
            </c:spPr>
            <c:extLst>
              <c:ext xmlns:c16="http://schemas.microsoft.com/office/drawing/2014/chart" uri="{C3380CC4-5D6E-409C-BE32-E72D297353CC}">
                <c16:uniqueId val="{0000000F-8AEF-3B4E-A860-F295370F9B45}"/>
              </c:ext>
            </c:extLst>
          </c:dPt>
          <c:cat>
            <c:strRef>
              <c:f>Sheet1!$A$2:$A$9</c:f>
              <c:strCache>
                <c:ptCount val="8"/>
                <c:pt idx="0">
                  <c:v>Data 1</c:v>
                </c:pt>
                <c:pt idx="1">
                  <c:v>Data 2</c:v>
                </c:pt>
                <c:pt idx="2">
                  <c:v>Data 3</c:v>
                </c:pt>
                <c:pt idx="3">
                  <c:v>Data 4</c:v>
                </c:pt>
                <c:pt idx="4">
                  <c:v>Data 5</c:v>
                </c:pt>
                <c:pt idx="5">
                  <c:v>Data 6</c:v>
                </c:pt>
                <c:pt idx="6">
                  <c:v>Data 7</c:v>
                </c:pt>
                <c:pt idx="7">
                  <c:v>Data 8</c:v>
                </c:pt>
              </c:strCache>
            </c:strRef>
          </c:cat>
          <c:val>
            <c:numRef>
              <c:f>Sheet1!$B$2:$B$9</c:f>
              <c:numCache>
                <c:formatCode>General</c:formatCode>
                <c:ptCount val="8"/>
                <c:pt idx="0">
                  <c:v>70</c:v>
                </c:pt>
                <c:pt idx="1">
                  <c:v>30</c:v>
                </c:pt>
                <c:pt idx="2">
                  <c:v>45</c:v>
                </c:pt>
                <c:pt idx="3">
                  <c:v>27</c:v>
                </c:pt>
                <c:pt idx="4">
                  <c:v>58</c:v>
                </c:pt>
                <c:pt idx="5">
                  <c:v>15</c:v>
                </c:pt>
                <c:pt idx="6">
                  <c:v>29</c:v>
                </c:pt>
                <c:pt idx="7">
                  <c:v>67</c:v>
                </c:pt>
              </c:numCache>
            </c:numRef>
          </c:val>
          <c:extLst>
            <c:ext xmlns:c16="http://schemas.microsoft.com/office/drawing/2014/chart" uri="{C3380CC4-5D6E-409C-BE32-E72D297353CC}">
              <c16:uniqueId val="{00000004-1E36-3A46-96A6-DB0A19B75E73}"/>
            </c:ext>
          </c:extLst>
        </c:ser>
        <c:dLbls>
          <c:showLegendKey val="0"/>
          <c:showVal val="0"/>
          <c:showCatName val="0"/>
          <c:showSerName val="0"/>
          <c:showPercent val="0"/>
          <c:showBubbleSize val="0"/>
          <c:showLeaderLines val="1"/>
        </c:dLbls>
        <c:firstSliceAng val="0"/>
        <c:holeSize val="64"/>
      </c:doughnutChart>
      <c:spPr>
        <a:noFill/>
        <a:ln>
          <a:noFill/>
        </a:ln>
        <a:effectLst/>
      </c:spPr>
    </c:plotArea>
    <c:legend>
      <c:legendPos val="l"/>
      <c:layout>
        <c:manualLayout>
          <c:xMode val="edge"/>
          <c:yMode val="edge"/>
          <c:x val="7.1176321445467414E-3"/>
          <c:y val="0.31792294807370186"/>
          <c:w val="0.29723087050733399"/>
          <c:h val="0.68207705192629819"/>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2"/>
              </a:solidFill>
              <a:latin typeface="Lato Light" panose="020F0502020204030203" pitchFamily="34" charset="0"/>
              <a:ea typeface="Lato Light" panose="020F0502020204030203" pitchFamily="34" charset="0"/>
              <a:cs typeface="Lato Light" panose="020F0502020204030203" pitchFamily="34" charset="0"/>
            </a:defRPr>
          </a:pPr>
          <a:endParaRPr lang="en-C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CO"/>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areaChart>
        <c:grouping val="standard"/>
        <c:varyColors val="0"/>
        <c:ser>
          <c:idx val="0"/>
          <c:order val="0"/>
          <c:tx>
            <c:strRef>
              <c:f>Sheet1!$B$1</c:f>
              <c:strCache>
                <c:ptCount val="1"/>
                <c:pt idx="0">
                  <c:v>Series 1</c:v>
                </c:pt>
              </c:strCache>
            </c:strRef>
          </c:tx>
          <c:spPr>
            <a:solidFill>
              <a:schemeClr val="accent1"/>
            </a:solidFill>
            <a:ln>
              <a:noFill/>
            </a:ln>
            <a:effectLst/>
          </c:spPr>
          <c:cat>
            <c:numRef>
              <c:f>Sheet1!$A$2:$A$11</c:f>
              <c:numCache>
                <c:formatCode>m/d;@</c:formatCode>
                <c:ptCount val="10"/>
                <c:pt idx="0">
                  <c:v>43476</c:v>
                </c:pt>
                <c:pt idx="1">
                  <c:v>43507</c:v>
                </c:pt>
                <c:pt idx="2">
                  <c:v>43535</c:v>
                </c:pt>
                <c:pt idx="3">
                  <c:v>43566</c:v>
                </c:pt>
                <c:pt idx="4">
                  <c:v>43596</c:v>
                </c:pt>
                <c:pt idx="5">
                  <c:v>43627</c:v>
                </c:pt>
                <c:pt idx="6">
                  <c:v>43657</c:v>
                </c:pt>
                <c:pt idx="7">
                  <c:v>43688</c:v>
                </c:pt>
                <c:pt idx="8">
                  <c:v>43719</c:v>
                </c:pt>
                <c:pt idx="9">
                  <c:v>43749</c:v>
                </c:pt>
              </c:numCache>
            </c:numRef>
          </c:cat>
          <c:val>
            <c:numRef>
              <c:f>Sheet1!$B$2:$B$11</c:f>
              <c:numCache>
                <c:formatCode>General</c:formatCode>
                <c:ptCount val="10"/>
                <c:pt idx="0">
                  <c:v>32</c:v>
                </c:pt>
                <c:pt idx="1">
                  <c:v>32</c:v>
                </c:pt>
                <c:pt idx="2">
                  <c:v>28</c:v>
                </c:pt>
                <c:pt idx="3">
                  <c:v>12</c:v>
                </c:pt>
                <c:pt idx="4">
                  <c:v>15</c:v>
                </c:pt>
                <c:pt idx="5">
                  <c:v>32</c:v>
                </c:pt>
                <c:pt idx="6">
                  <c:v>32</c:v>
                </c:pt>
                <c:pt idx="7">
                  <c:v>28</c:v>
                </c:pt>
                <c:pt idx="8">
                  <c:v>12</c:v>
                </c:pt>
                <c:pt idx="9">
                  <c:v>15</c:v>
                </c:pt>
              </c:numCache>
            </c:numRef>
          </c:val>
          <c:extLst>
            <c:ext xmlns:c16="http://schemas.microsoft.com/office/drawing/2014/chart" uri="{C3380CC4-5D6E-409C-BE32-E72D297353CC}">
              <c16:uniqueId val="{00000000-B5EA-B04B-B07E-73500A903348}"/>
            </c:ext>
          </c:extLst>
        </c:ser>
        <c:ser>
          <c:idx val="1"/>
          <c:order val="1"/>
          <c:tx>
            <c:strRef>
              <c:f>Sheet1!$C$1</c:f>
              <c:strCache>
                <c:ptCount val="1"/>
                <c:pt idx="0">
                  <c:v>Series 2</c:v>
                </c:pt>
              </c:strCache>
            </c:strRef>
          </c:tx>
          <c:spPr>
            <a:solidFill>
              <a:schemeClr val="accent2"/>
            </a:solidFill>
            <a:ln>
              <a:noFill/>
            </a:ln>
            <a:effectLst/>
          </c:spPr>
          <c:cat>
            <c:numRef>
              <c:f>Sheet1!$A$2:$A$11</c:f>
              <c:numCache>
                <c:formatCode>m/d;@</c:formatCode>
                <c:ptCount val="10"/>
                <c:pt idx="0">
                  <c:v>43476</c:v>
                </c:pt>
                <c:pt idx="1">
                  <c:v>43507</c:v>
                </c:pt>
                <c:pt idx="2">
                  <c:v>43535</c:v>
                </c:pt>
                <c:pt idx="3">
                  <c:v>43566</c:v>
                </c:pt>
                <c:pt idx="4">
                  <c:v>43596</c:v>
                </c:pt>
                <c:pt idx="5">
                  <c:v>43627</c:v>
                </c:pt>
                <c:pt idx="6">
                  <c:v>43657</c:v>
                </c:pt>
                <c:pt idx="7">
                  <c:v>43688</c:v>
                </c:pt>
                <c:pt idx="8">
                  <c:v>43719</c:v>
                </c:pt>
                <c:pt idx="9">
                  <c:v>43749</c:v>
                </c:pt>
              </c:numCache>
            </c:numRef>
          </c:cat>
          <c:val>
            <c:numRef>
              <c:f>Sheet1!$C$2:$C$11</c:f>
              <c:numCache>
                <c:formatCode>General</c:formatCode>
                <c:ptCount val="10"/>
                <c:pt idx="0">
                  <c:v>12</c:v>
                </c:pt>
                <c:pt idx="1">
                  <c:v>12</c:v>
                </c:pt>
                <c:pt idx="2">
                  <c:v>12</c:v>
                </c:pt>
                <c:pt idx="3">
                  <c:v>21</c:v>
                </c:pt>
                <c:pt idx="4">
                  <c:v>28</c:v>
                </c:pt>
                <c:pt idx="5">
                  <c:v>73</c:v>
                </c:pt>
                <c:pt idx="6">
                  <c:v>26</c:v>
                </c:pt>
                <c:pt idx="7">
                  <c:v>45</c:v>
                </c:pt>
                <c:pt idx="8">
                  <c:v>96</c:v>
                </c:pt>
                <c:pt idx="9">
                  <c:v>21</c:v>
                </c:pt>
              </c:numCache>
            </c:numRef>
          </c:val>
          <c:extLst>
            <c:ext xmlns:c16="http://schemas.microsoft.com/office/drawing/2014/chart" uri="{C3380CC4-5D6E-409C-BE32-E72D297353CC}">
              <c16:uniqueId val="{00000001-B5EA-B04B-B07E-73500A903348}"/>
            </c:ext>
          </c:extLst>
        </c:ser>
        <c:ser>
          <c:idx val="2"/>
          <c:order val="2"/>
          <c:tx>
            <c:strRef>
              <c:f>Sheet1!$D$1</c:f>
              <c:strCache>
                <c:ptCount val="1"/>
                <c:pt idx="0">
                  <c:v>Series 3</c:v>
                </c:pt>
              </c:strCache>
            </c:strRef>
          </c:tx>
          <c:spPr>
            <a:solidFill>
              <a:schemeClr val="accent3"/>
            </a:solidFill>
            <a:ln w="25400">
              <a:noFill/>
            </a:ln>
            <a:effectLst/>
          </c:spPr>
          <c:cat>
            <c:numRef>
              <c:f>Sheet1!$A$2:$A$11</c:f>
              <c:numCache>
                <c:formatCode>m/d;@</c:formatCode>
                <c:ptCount val="10"/>
                <c:pt idx="0">
                  <c:v>43476</c:v>
                </c:pt>
                <c:pt idx="1">
                  <c:v>43507</c:v>
                </c:pt>
                <c:pt idx="2">
                  <c:v>43535</c:v>
                </c:pt>
                <c:pt idx="3">
                  <c:v>43566</c:v>
                </c:pt>
                <c:pt idx="4">
                  <c:v>43596</c:v>
                </c:pt>
                <c:pt idx="5">
                  <c:v>43627</c:v>
                </c:pt>
                <c:pt idx="6">
                  <c:v>43657</c:v>
                </c:pt>
                <c:pt idx="7">
                  <c:v>43688</c:v>
                </c:pt>
                <c:pt idx="8">
                  <c:v>43719</c:v>
                </c:pt>
                <c:pt idx="9">
                  <c:v>43749</c:v>
                </c:pt>
              </c:numCache>
            </c:numRef>
          </c:cat>
          <c:val>
            <c:numRef>
              <c:f>Sheet1!$D$2:$D$11</c:f>
              <c:numCache>
                <c:formatCode>General</c:formatCode>
                <c:ptCount val="10"/>
                <c:pt idx="0">
                  <c:v>73</c:v>
                </c:pt>
                <c:pt idx="1">
                  <c:v>26</c:v>
                </c:pt>
                <c:pt idx="2">
                  <c:v>45</c:v>
                </c:pt>
                <c:pt idx="3">
                  <c:v>96</c:v>
                </c:pt>
                <c:pt idx="4">
                  <c:v>21</c:v>
                </c:pt>
                <c:pt idx="5">
                  <c:v>12</c:v>
                </c:pt>
                <c:pt idx="6">
                  <c:v>12</c:v>
                </c:pt>
                <c:pt idx="7">
                  <c:v>12</c:v>
                </c:pt>
                <c:pt idx="8">
                  <c:v>21</c:v>
                </c:pt>
                <c:pt idx="9">
                  <c:v>28</c:v>
                </c:pt>
              </c:numCache>
            </c:numRef>
          </c:val>
          <c:extLst>
            <c:ext xmlns:c16="http://schemas.microsoft.com/office/drawing/2014/chart" uri="{C3380CC4-5D6E-409C-BE32-E72D297353CC}">
              <c16:uniqueId val="{00000002-B5EA-B04B-B07E-73500A903348}"/>
            </c:ext>
          </c:extLst>
        </c:ser>
        <c:dLbls>
          <c:showLegendKey val="0"/>
          <c:showVal val="0"/>
          <c:showCatName val="0"/>
          <c:showSerName val="0"/>
          <c:showPercent val="0"/>
          <c:showBubbleSize val="0"/>
        </c:dLbls>
        <c:axId val="311490384"/>
        <c:axId val="311492064"/>
      </c:areaChart>
      <c:dateAx>
        <c:axId val="311490384"/>
        <c:scaling>
          <c:orientation val="minMax"/>
        </c:scaling>
        <c:delete val="0"/>
        <c:axPos val="b"/>
        <c:numFmt formatCode="m/d;@"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2"/>
                </a:solidFill>
                <a:latin typeface="Lato Light" panose="020F0502020204030203" pitchFamily="34" charset="0"/>
                <a:ea typeface="Lato Light" panose="020F0502020204030203" pitchFamily="34" charset="0"/>
                <a:cs typeface="Lato Light" panose="020F0502020204030203" pitchFamily="34" charset="0"/>
              </a:defRPr>
            </a:pPr>
            <a:endParaRPr lang="en-CO"/>
          </a:p>
        </c:txPr>
        <c:crossAx val="311492064"/>
        <c:crosses val="autoZero"/>
        <c:auto val="1"/>
        <c:lblOffset val="100"/>
        <c:baseTimeUnit val="months"/>
      </c:dateAx>
      <c:valAx>
        <c:axId val="311492064"/>
        <c:scaling>
          <c:orientation val="minMax"/>
        </c:scaling>
        <c:delete val="0"/>
        <c:axPos val="l"/>
        <c:majorGridlines>
          <c:spPr>
            <a:ln w="9525" cap="flat" cmpd="sng" algn="ctr">
              <a:solidFill>
                <a:schemeClr val="bg1"/>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2"/>
                </a:solidFill>
                <a:latin typeface="Lato Light" panose="020F0502020204030203" pitchFamily="34" charset="0"/>
                <a:ea typeface="Lato Light" panose="020F0502020204030203" pitchFamily="34" charset="0"/>
                <a:cs typeface="Lato Light" panose="020F0502020204030203" pitchFamily="34" charset="0"/>
              </a:defRPr>
            </a:pPr>
            <a:endParaRPr lang="en-CO"/>
          </a:p>
        </c:txPr>
        <c:crossAx val="311490384"/>
        <c:crosses val="autoZero"/>
        <c:crossBetween val="midCat"/>
      </c:valAx>
      <c:spPr>
        <a:noFill/>
        <a:ln>
          <a:noFill/>
        </a:ln>
        <a:effectLst/>
      </c:spPr>
    </c:plotArea>
    <c:plotVisOnly val="1"/>
    <c:dispBlanksAs val="zero"/>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b="0" i="0">
          <a:solidFill>
            <a:schemeClr val="tx2"/>
          </a:solidFill>
          <a:latin typeface="Lato Light" panose="020F0502020204030203" pitchFamily="34" charset="0"/>
          <a:ea typeface="Lato Light" panose="020F0502020204030203" pitchFamily="34" charset="0"/>
          <a:cs typeface="Lato Light" panose="020F0502020204030203" pitchFamily="34" charset="0"/>
        </a:defRPr>
      </a:pPr>
      <a:endParaRPr lang="en-CO"/>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areaChart>
        <c:grouping val="standard"/>
        <c:varyColors val="0"/>
        <c:ser>
          <c:idx val="0"/>
          <c:order val="0"/>
          <c:tx>
            <c:strRef>
              <c:f>Sheet1!$B$1</c:f>
              <c:strCache>
                <c:ptCount val="1"/>
                <c:pt idx="0">
                  <c:v>Series 1</c:v>
                </c:pt>
              </c:strCache>
            </c:strRef>
          </c:tx>
          <c:spPr>
            <a:solidFill>
              <a:schemeClr val="accent4"/>
            </a:solidFill>
            <a:ln>
              <a:noFill/>
            </a:ln>
            <a:effectLst/>
          </c:spPr>
          <c:cat>
            <c:numRef>
              <c:f>Sheet1!$A$2:$A$6</c:f>
              <c:numCache>
                <c:formatCode>m/d/yy</c:formatCode>
                <c:ptCount val="5"/>
                <c:pt idx="0">
                  <c:v>43384</c:v>
                </c:pt>
                <c:pt idx="1">
                  <c:v>43415</c:v>
                </c:pt>
                <c:pt idx="2">
                  <c:v>43445</c:v>
                </c:pt>
                <c:pt idx="3">
                  <c:v>43476</c:v>
                </c:pt>
                <c:pt idx="4">
                  <c:v>43507</c:v>
                </c:pt>
              </c:numCache>
            </c:numRef>
          </c:cat>
          <c:val>
            <c:numRef>
              <c:f>Sheet1!$B$2:$B$6</c:f>
              <c:numCache>
                <c:formatCode>General</c:formatCode>
                <c:ptCount val="5"/>
                <c:pt idx="0">
                  <c:v>40</c:v>
                </c:pt>
                <c:pt idx="1">
                  <c:v>25</c:v>
                </c:pt>
                <c:pt idx="2">
                  <c:v>12</c:v>
                </c:pt>
                <c:pt idx="3">
                  <c:v>27</c:v>
                </c:pt>
                <c:pt idx="4">
                  <c:v>34</c:v>
                </c:pt>
              </c:numCache>
            </c:numRef>
          </c:val>
          <c:extLst>
            <c:ext xmlns:c16="http://schemas.microsoft.com/office/drawing/2014/chart" uri="{C3380CC4-5D6E-409C-BE32-E72D297353CC}">
              <c16:uniqueId val="{00000000-6BA1-9F4A-9FC6-408191DE29F2}"/>
            </c:ext>
          </c:extLst>
        </c:ser>
        <c:dLbls>
          <c:showLegendKey val="0"/>
          <c:showVal val="0"/>
          <c:showCatName val="0"/>
          <c:showSerName val="0"/>
          <c:showPercent val="0"/>
          <c:showBubbleSize val="0"/>
        </c:dLbls>
        <c:axId val="1016129680"/>
        <c:axId val="1016912048"/>
      </c:areaChart>
      <c:dateAx>
        <c:axId val="1016129680"/>
        <c:scaling>
          <c:orientation val="minMax"/>
        </c:scaling>
        <c:delete val="1"/>
        <c:axPos val="b"/>
        <c:numFmt formatCode="m/d/yy" sourceLinked="1"/>
        <c:majorTickMark val="out"/>
        <c:minorTickMark val="none"/>
        <c:tickLblPos val="nextTo"/>
        <c:crossAx val="1016912048"/>
        <c:crosses val="autoZero"/>
        <c:auto val="1"/>
        <c:lblOffset val="100"/>
        <c:baseTimeUnit val="months"/>
      </c:dateAx>
      <c:valAx>
        <c:axId val="1016912048"/>
        <c:scaling>
          <c:orientation val="minMax"/>
        </c:scaling>
        <c:delete val="1"/>
        <c:axPos val="l"/>
        <c:numFmt formatCode="General" sourceLinked="1"/>
        <c:majorTickMark val="none"/>
        <c:minorTickMark val="none"/>
        <c:tickLblPos val="nextTo"/>
        <c:crossAx val="1016129680"/>
        <c:crosses val="autoZero"/>
        <c:crossBetween val="midCat"/>
      </c:valAx>
      <c:spPr>
        <a:noFill/>
        <a:ln>
          <a:noFill/>
        </a:ln>
        <a:effectLst/>
      </c:spPr>
    </c:plotArea>
    <c:plotVisOnly val="1"/>
    <c:dispBlanksAs val="zero"/>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CO"/>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scatterChart>
        <c:scatterStyle val="smoothMarker"/>
        <c:varyColors val="0"/>
        <c:ser>
          <c:idx val="0"/>
          <c:order val="0"/>
          <c:tx>
            <c:strRef>
              <c:f>Sheet1!$B$1</c:f>
              <c:strCache>
                <c:ptCount val="1"/>
                <c:pt idx="0">
                  <c:v>Your Text 1</c:v>
                </c:pt>
              </c:strCache>
            </c:strRef>
          </c:tx>
          <c:spPr>
            <a:ln w="63500" cap="rnd">
              <a:solidFill>
                <a:schemeClr val="accent2">
                  <a:lumMod val="50000"/>
                </a:schemeClr>
              </a:solidFill>
              <a:round/>
            </a:ln>
            <a:effectLst/>
          </c:spPr>
          <c:marker>
            <c:symbol val="none"/>
          </c:marker>
          <c:xVal>
            <c:numRef>
              <c:f>Sheet1!$A$2:$A$7</c:f>
              <c:numCache>
                <c:formatCode>General</c:formatCode>
                <c:ptCount val="6"/>
                <c:pt idx="0">
                  <c:v>2016</c:v>
                </c:pt>
                <c:pt idx="1">
                  <c:v>2017</c:v>
                </c:pt>
                <c:pt idx="2">
                  <c:v>2018</c:v>
                </c:pt>
                <c:pt idx="3">
                  <c:v>2019</c:v>
                </c:pt>
                <c:pt idx="4">
                  <c:v>2020</c:v>
                </c:pt>
                <c:pt idx="5">
                  <c:v>2021</c:v>
                </c:pt>
              </c:numCache>
            </c:numRef>
          </c:xVal>
          <c:yVal>
            <c:numRef>
              <c:f>Sheet1!$B$2:$B$7</c:f>
              <c:numCache>
                <c:formatCode>"$"#,##0</c:formatCode>
                <c:ptCount val="6"/>
                <c:pt idx="0">
                  <c:v>0</c:v>
                </c:pt>
                <c:pt idx="1">
                  <c:v>10000</c:v>
                </c:pt>
                <c:pt idx="2">
                  <c:v>7500</c:v>
                </c:pt>
                <c:pt idx="3">
                  <c:v>29000</c:v>
                </c:pt>
                <c:pt idx="4">
                  <c:v>17000</c:v>
                </c:pt>
                <c:pt idx="5">
                  <c:v>30000</c:v>
                </c:pt>
              </c:numCache>
            </c:numRef>
          </c:yVal>
          <c:smooth val="1"/>
          <c:extLst>
            <c:ext xmlns:c16="http://schemas.microsoft.com/office/drawing/2014/chart" uri="{C3380CC4-5D6E-409C-BE32-E72D297353CC}">
              <c16:uniqueId val="{00000000-C66C-3347-88D9-71A2F9B80A76}"/>
            </c:ext>
          </c:extLst>
        </c:ser>
        <c:ser>
          <c:idx val="1"/>
          <c:order val="1"/>
          <c:tx>
            <c:strRef>
              <c:f>Sheet1!$C$1</c:f>
              <c:strCache>
                <c:ptCount val="1"/>
                <c:pt idx="0">
                  <c:v>Your Text 2</c:v>
                </c:pt>
              </c:strCache>
            </c:strRef>
          </c:tx>
          <c:spPr>
            <a:ln w="63500" cap="rnd">
              <a:solidFill>
                <a:schemeClr val="accent2"/>
              </a:solidFill>
              <a:round/>
            </a:ln>
            <a:effectLst/>
          </c:spPr>
          <c:marker>
            <c:symbol val="none"/>
          </c:marker>
          <c:xVal>
            <c:numRef>
              <c:f>Sheet1!$A$2:$A$7</c:f>
              <c:numCache>
                <c:formatCode>General</c:formatCode>
                <c:ptCount val="6"/>
                <c:pt idx="0">
                  <c:v>2016</c:v>
                </c:pt>
                <c:pt idx="1">
                  <c:v>2017</c:v>
                </c:pt>
                <c:pt idx="2">
                  <c:v>2018</c:v>
                </c:pt>
                <c:pt idx="3">
                  <c:v>2019</c:v>
                </c:pt>
                <c:pt idx="4">
                  <c:v>2020</c:v>
                </c:pt>
                <c:pt idx="5">
                  <c:v>2021</c:v>
                </c:pt>
              </c:numCache>
            </c:numRef>
          </c:xVal>
          <c:yVal>
            <c:numRef>
              <c:f>Sheet1!$C$2:$C$7</c:f>
              <c:numCache>
                <c:formatCode>"$"#,##0</c:formatCode>
                <c:ptCount val="6"/>
                <c:pt idx="0">
                  <c:v>5000</c:v>
                </c:pt>
                <c:pt idx="1">
                  <c:v>17000</c:v>
                </c:pt>
                <c:pt idx="2">
                  <c:v>13000</c:v>
                </c:pt>
                <c:pt idx="3">
                  <c:v>29000</c:v>
                </c:pt>
                <c:pt idx="4">
                  <c:v>22500</c:v>
                </c:pt>
                <c:pt idx="5">
                  <c:v>37500</c:v>
                </c:pt>
              </c:numCache>
            </c:numRef>
          </c:yVal>
          <c:smooth val="1"/>
          <c:extLst>
            <c:ext xmlns:c16="http://schemas.microsoft.com/office/drawing/2014/chart" uri="{C3380CC4-5D6E-409C-BE32-E72D297353CC}">
              <c16:uniqueId val="{00000001-C66C-3347-88D9-71A2F9B80A76}"/>
            </c:ext>
          </c:extLst>
        </c:ser>
        <c:dLbls>
          <c:showLegendKey val="0"/>
          <c:showVal val="0"/>
          <c:showCatName val="0"/>
          <c:showSerName val="0"/>
          <c:showPercent val="0"/>
          <c:showBubbleSize val="0"/>
        </c:dLbls>
        <c:axId val="1124931104"/>
        <c:axId val="1124207472"/>
      </c:scatterChart>
      <c:valAx>
        <c:axId val="1124931104"/>
        <c:scaling>
          <c:orientation val="minMax"/>
        </c:scaling>
        <c:delete val="0"/>
        <c:axPos val="b"/>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600" b="0" i="0" u="none" strike="noStrike" kern="1200" baseline="0">
                <a:solidFill>
                  <a:schemeClr val="tx2"/>
                </a:solidFill>
                <a:latin typeface="Lato Light" panose="020F0502020204030203" pitchFamily="34" charset="0"/>
                <a:ea typeface="Lato Light" panose="020F0502020204030203" pitchFamily="34" charset="0"/>
                <a:cs typeface="Lato Light" panose="020F0502020204030203" pitchFamily="34" charset="0"/>
              </a:defRPr>
            </a:pPr>
            <a:endParaRPr lang="en-CO"/>
          </a:p>
        </c:txPr>
        <c:crossAx val="1124207472"/>
        <c:crosses val="autoZero"/>
        <c:crossBetween val="midCat"/>
      </c:valAx>
      <c:valAx>
        <c:axId val="1124207472"/>
        <c:scaling>
          <c:orientation val="minMax"/>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600" b="0" i="0" u="none" strike="noStrike" kern="1200" baseline="0">
                <a:solidFill>
                  <a:schemeClr val="tx2"/>
                </a:solidFill>
                <a:latin typeface="Lato Light" panose="020F0502020204030203" pitchFamily="34" charset="0"/>
                <a:ea typeface="Lato Light" panose="020F0502020204030203" pitchFamily="34" charset="0"/>
                <a:cs typeface="Lato Light" panose="020F0502020204030203" pitchFamily="34" charset="0"/>
              </a:defRPr>
            </a:pPr>
            <a:endParaRPr lang="en-CO"/>
          </a:p>
        </c:txPr>
        <c:crossAx val="1124931104"/>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2"/>
              </a:solidFill>
              <a:latin typeface="Lato Light" panose="020F0502020204030203" pitchFamily="34" charset="0"/>
              <a:ea typeface="Lato Light" panose="020F0502020204030203" pitchFamily="34" charset="0"/>
              <a:cs typeface="Lato Light" panose="020F0502020204030203" pitchFamily="34" charset="0"/>
            </a:defRPr>
          </a:pPr>
          <a:endParaRPr lang="en-C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b="0" i="0">
          <a:solidFill>
            <a:schemeClr val="tx2"/>
          </a:solidFill>
          <a:latin typeface="Lato Light" panose="020F0502020204030203" pitchFamily="34" charset="0"/>
          <a:ea typeface="Lato Light" panose="020F0502020204030203" pitchFamily="34" charset="0"/>
          <a:cs typeface="Lato Light" panose="020F0502020204030203" pitchFamily="34" charset="0"/>
        </a:defRPr>
      </a:pPr>
      <a:endParaRPr lang="en-CO"/>
    </a:p>
  </c:txPr>
  <c:externalData r:id="rId3">
    <c:autoUpdate val="0"/>
  </c:externalData>
  <c:userShapes r:id="rId4"/>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c:spPr>
          <c:dPt>
            <c:idx val="0"/>
            <c:bubble3D val="0"/>
            <c:spPr>
              <a:solidFill>
                <a:schemeClr val="accent1"/>
              </a:solidFill>
              <a:ln w="19050">
                <a:noFill/>
              </a:ln>
              <a:effectLst/>
            </c:spPr>
            <c:extLst>
              <c:ext xmlns:c16="http://schemas.microsoft.com/office/drawing/2014/chart" uri="{C3380CC4-5D6E-409C-BE32-E72D297353CC}">
                <c16:uniqueId val="{00000001-7001-D340-BE1A-698DFC98AC1E}"/>
              </c:ext>
            </c:extLst>
          </c:dPt>
          <c:dPt>
            <c:idx val="1"/>
            <c:bubble3D val="0"/>
            <c:spPr>
              <a:solidFill>
                <a:schemeClr val="accent2"/>
              </a:solidFill>
              <a:ln w="19050">
                <a:noFill/>
              </a:ln>
              <a:effectLst/>
            </c:spPr>
            <c:extLst>
              <c:ext xmlns:c16="http://schemas.microsoft.com/office/drawing/2014/chart" uri="{C3380CC4-5D6E-409C-BE32-E72D297353CC}">
                <c16:uniqueId val="{00000003-7001-D340-BE1A-698DFC98AC1E}"/>
              </c:ext>
            </c:extLst>
          </c:dPt>
          <c:dPt>
            <c:idx val="2"/>
            <c:bubble3D val="0"/>
            <c:spPr>
              <a:solidFill>
                <a:schemeClr val="accent3"/>
              </a:solidFill>
              <a:ln w="19050">
                <a:noFill/>
              </a:ln>
              <a:effectLst/>
            </c:spPr>
            <c:extLst>
              <c:ext xmlns:c16="http://schemas.microsoft.com/office/drawing/2014/chart" uri="{C3380CC4-5D6E-409C-BE32-E72D297353CC}">
                <c16:uniqueId val="{00000005-7001-D340-BE1A-698DFC98AC1E}"/>
              </c:ext>
            </c:extLst>
          </c:dPt>
          <c:dPt>
            <c:idx val="3"/>
            <c:bubble3D val="0"/>
            <c:spPr>
              <a:solidFill>
                <a:schemeClr val="accent4"/>
              </a:solidFill>
              <a:ln w="19050">
                <a:noFill/>
              </a:ln>
              <a:effectLst/>
            </c:spPr>
            <c:extLst>
              <c:ext xmlns:c16="http://schemas.microsoft.com/office/drawing/2014/chart" uri="{C3380CC4-5D6E-409C-BE32-E72D297353CC}">
                <c16:uniqueId val="{00000007-7001-D340-BE1A-698DFC98AC1E}"/>
              </c:ext>
            </c:extLst>
          </c:dPt>
          <c:cat>
            <c:strRef>
              <c:f>Sheet1!$A$2:$A$5</c:f>
              <c:strCache>
                <c:ptCount val="4"/>
                <c:pt idx="0">
                  <c:v>ANDROID</c:v>
                </c:pt>
                <c:pt idx="1">
                  <c:v>IOS</c:v>
                </c:pt>
                <c:pt idx="2">
                  <c:v>WEB</c:v>
                </c:pt>
                <c:pt idx="3">
                  <c:v>OTHERS</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E665-3A4D-939C-E75BD857FD41}"/>
            </c:ext>
          </c:extLst>
        </c:ser>
        <c:dLbls>
          <c:showLegendKey val="0"/>
          <c:showVal val="0"/>
          <c:showCatName val="0"/>
          <c:showSerName val="0"/>
          <c:showPercent val="0"/>
          <c:showBubbleSize val="0"/>
          <c:showLeaderLines val="1"/>
        </c:dLbls>
        <c:firstSliceAng val="0"/>
        <c:holeSize val="75"/>
      </c:doughnutChart>
      <c:spPr>
        <a:noFill/>
        <a:ln>
          <a:noFill/>
        </a:ln>
        <a:effectLst/>
      </c:spPr>
    </c:plotArea>
    <c:legend>
      <c:legendPos val="b"/>
      <c:overlay val="0"/>
      <c:spPr>
        <a:noFill/>
        <a:ln>
          <a:noFill/>
        </a:ln>
        <a:effectLst/>
      </c:spPr>
      <c:txPr>
        <a:bodyPr rot="0" spcFirstLastPara="1" vertOverflow="ellipsis" vert="horz" wrap="square" anchor="ctr" anchorCtr="1"/>
        <a:lstStyle/>
        <a:p>
          <a:pPr>
            <a:defRPr sz="1800" b="1" i="0" u="none" strike="noStrike" kern="1200" baseline="0">
              <a:solidFill>
                <a:schemeClr val="bg2"/>
              </a:solidFill>
              <a:latin typeface="Poppins" pitchFamily="2" charset="77"/>
              <a:ea typeface="+mn-ea"/>
              <a:cs typeface="Poppins" pitchFamily="2" charset="77"/>
            </a:defRPr>
          </a:pPr>
          <a:endParaRPr lang="en-C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800" b="1" i="0">
          <a:latin typeface="Poppins" pitchFamily="2" charset="77"/>
          <a:cs typeface="Poppins" pitchFamily="2" charset="77"/>
        </a:defRPr>
      </a:pPr>
      <a:endParaRPr lang="en-CO"/>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Text Example</c:v>
                </c:pt>
              </c:strCache>
            </c:strRef>
          </c:tx>
          <c:spPr>
            <a:ln w="38100" cap="rnd">
              <a:solidFill>
                <a:schemeClr val="accent1"/>
              </a:solidFill>
              <a:round/>
            </a:ln>
            <a:effectLst/>
          </c:spPr>
          <c:marker>
            <c:symbol val="circle"/>
            <c:size val="5"/>
            <c:spPr>
              <a:solidFill>
                <a:schemeClr val="accent1"/>
              </a:solidFill>
              <a:ln w="9525">
                <a:solidFill>
                  <a:schemeClr val="accent1"/>
                </a:solidFill>
              </a:ln>
              <a:effectLst/>
            </c:spPr>
          </c:marker>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DIC</c:v>
                </c:pt>
              </c:strCache>
            </c:strRef>
          </c:cat>
          <c:val>
            <c:numRef>
              <c:f>Sheet1!$B$2:$B$13</c:f>
              <c:numCache>
                <c:formatCode>General</c:formatCode>
                <c:ptCount val="12"/>
                <c:pt idx="0">
                  <c:v>0</c:v>
                </c:pt>
                <c:pt idx="1">
                  <c:v>1</c:v>
                </c:pt>
                <c:pt idx="2">
                  <c:v>3.5</c:v>
                </c:pt>
                <c:pt idx="3">
                  <c:v>4.5</c:v>
                </c:pt>
                <c:pt idx="4">
                  <c:v>4.2</c:v>
                </c:pt>
                <c:pt idx="5">
                  <c:v>4.0999999999999996</c:v>
                </c:pt>
                <c:pt idx="6">
                  <c:v>3.5</c:v>
                </c:pt>
                <c:pt idx="7">
                  <c:v>6.1</c:v>
                </c:pt>
                <c:pt idx="8">
                  <c:v>5.4</c:v>
                </c:pt>
                <c:pt idx="9">
                  <c:v>6.2</c:v>
                </c:pt>
                <c:pt idx="10">
                  <c:v>7.1</c:v>
                </c:pt>
                <c:pt idx="11">
                  <c:v>7.6</c:v>
                </c:pt>
              </c:numCache>
            </c:numRef>
          </c:val>
          <c:smooth val="0"/>
          <c:extLst>
            <c:ext xmlns:c16="http://schemas.microsoft.com/office/drawing/2014/chart" uri="{C3380CC4-5D6E-409C-BE32-E72D297353CC}">
              <c16:uniqueId val="{00000000-EB4F-5A4A-AE35-3ED697084F05}"/>
            </c:ext>
          </c:extLst>
        </c:ser>
        <c:dLbls>
          <c:showLegendKey val="0"/>
          <c:showVal val="0"/>
          <c:showCatName val="0"/>
          <c:showSerName val="0"/>
          <c:showPercent val="0"/>
          <c:showBubbleSize val="0"/>
        </c:dLbls>
        <c:marker val="1"/>
        <c:smooth val="0"/>
        <c:axId val="300354064"/>
        <c:axId val="768527792"/>
      </c:lineChart>
      <c:catAx>
        <c:axId val="3003540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1" i="0" u="none" strike="noStrike" kern="1200" baseline="0">
                <a:solidFill>
                  <a:schemeClr val="tx2"/>
                </a:solidFill>
                <a:latin typeface="Poppins" pitchFamily="2" charset="77"/>
                <a:ea typeface="Lato Light" panose="020F0502020204030203" pitchFamily="34" charset="0"/>
                <a:cs typeface="Poppins" pitchFamily="2" charset="77"/>
              </a:defRPr>
            </a:pPr>
            <a:endParaRPr lang="en-CO"/>
          </a:p>
        </c:txPr>
        <c:crossAx val="768527792"/>
        <c:crosses val="autoZero"/>
        <c:auto val="1"/>
        <c:lblAlgn val="ctr"/>
        <c:lblOffset val="100"/>
        <c:noMultiLvlLbl val="0"/>
      </c:catAx>
      <c:valAx>
        <c:axId val="768527792"/>
        <c:scaling>
          <c:orientation val="minMax"/>
        </c:scaling>
        <c:delete val="1"/>
        <c:axPos val="l"/>
        <c:numFmt formatCode="General" sourceLinked="1"/>
        <c:majorTickMark val="none"/>
        <c:minorTickMark val="none"/>
        <c:tickLblPos val="nextTo"/>
        <c:crossAx val="300354064"/>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2000" b="1" i="0" u="none" strike="noStrike" kern="1200" baseline="0">
              <a:solidFill>
                <a:schemeClr val="tx2"/>
              </a:solidFill>
              <a:latin typeface="Poppins" pitchFamily="2" charset="77"/>
              <a:ea typeface="Lato Light" panose="020F0502020204030203" pitchFamily="34" charset="0"/>
              <a:cs typeface="Poppins" pitchFamily="2" charset="77"/>
            </a:defRPr>
          </a:pPr>
          <a:endParaRPr lang="en-C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b="1" i="0">
          <a:solidFill>
            <a:schemeClr val="tx2"/>
          </a:solidFill>
          <a:latin typeface="Poppins" pitchFamily="2" charset="77"/>
          <a:ea typeface="Lato Light" panose="020F0502020204030203" pitchFamily="34" charset="0"/>
          <a:cs typeface="Poppins" pitchFamily="2" charset="77"/>
        </a:defRPr>
      </a:pPr>
      <a:endParaRPr lang="en-CO"/>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cat>
            <c:numRef>
              <c:f>Sheet1!$A$2:$A$4</c:f>
              <c:numCache>
                <c:formatCode>General</c:formatCode>
                <c:ptCount val="3"/>
                <c:pt idx="0">
                  <c:v>2018</c:v>
                </c:pt>
                <c:pt idx="1">
                  <c:v>2019</c:v>
                </c:pt>
                <c:pt idx="2">
                  <c:v>2020</c:v>
                </c:pt>
              </c:numCache>
            </c:numRef>
          </c:cat>
          <c:val>
            <c:numRef>
              <c:f>Sheet1!$B$2:$B$4</c:f>
              <c:numCache>
                <c:formatCode>General</c:formatCode>
                <c:ptCount val="3"/>
                <c:pt idx="0">
                  <c:v>910</c:v>
                </c:pt>
                <c:pt idx="1">
                  <c:v>630</c:v>
                </c:pt>
                <c:pt idx="2">
                  <c:v>220</c:v>
                </c:pt>
              </c:numCache>
            </c:numRef>
          </c:val>
          <c:extLst>
            <c:ext xmlns:c16="http://schemas.microsoft.com/office/drawing/2014/chart" uri="{C3380CC4-5D6E-409C-BE32-E72D297353CC}">
              <c16:uniqueId val="{00000000-26FB-324E-8A16-55B30775C403}"/>
            </c:ext>
          </c:extLst>
        </c:ser>
        <c:ser>
          <c:idx val="1"/>
          <c:order val="1"/>
          <c:tx>
            <c:strRef>
              <c:f>Sheet1!$C$1</c:f>
              <c:strCache>
                <c:ptCount val="1"/>
                <c:pt idx="0">
                  <c:v>Series 2</c:v>
                </c:pt>
              </c:strCache>
            </c:strRef>
          </c:tx>
          <c:spPr>
            <a:solidFill>
              <a:schemeClr val="accent2"/>
            </a:solidFill>
            <a:ln>
              <a:noFill/>
            </a:ln>
            <a:effectLst/>
          </c:spPr>
          <c:invertIfNegative val="0"/>
          <c:cat>
            <c:numRef>
              <c:f>Sheet1!$A$2:$A$4</c:f>
              <c:numCache>
                <c:formatCode>General</c:formatCode>
                <c:ptCount val="3"/>
                <c:pt idx="0">
                  <c:v>2018</c:v>
                </c:pt>
                <c:pt idx="1">
                  <c:v>2019</c:v>
                </c:pt>
                <c:pt idx="2">
                  <c:v>2020</c:v>
                </c:pt>
              </c:numCache>
            </c:numRef>
          </c:cat>
          <c:val>
            <c:numRef>
              <c:f>Sheet1!$C$2:$C$4</c:f>
              <c:numCache>
                <c:formatCode>General</c:formatCode>
                <c:ptCount val="3"/>
                <c:pt idx="0">
                  <c:v>640</c:v>
                </c:pt>
                <c:pt idx="1">
                  <c:v>1100</c:v>
                </c:pt>
                <c:pt idx="2">
                  <c:v>820</c:v>
                </c:pt>
              </c:numCache>
            </c:numRef>
          </c:val>
          <c:extLst>
            <c:ext xmlns:c16="http://schemas.microsoft.com/office/drawing/2014/chart" uri="{C3380CC4-5D6E-409C-BE32-E72D297353CC}">
              <c16:uniqueId val="{00000001-26FB-324E-8A16-55B30775C403}"/>
            </c:ext>
          </c:extLst>
        </c:ser>
        <c:dLbls>
          <c:showLegendKey val="0"/>
          <c:showVal val="0"/>
          <c:showCatName val="0"/>
          <c:showSerName val="0"/>
          <c:showPercent val="0"/>
          <c:showBubbleSize val="0"/>
        </c:dLbls>
        <c:gapWidth val="100"/>
        <c:axId val="11989360"/>
        <c:axId val="11991040"/>
      </c:barChart>
      <c:catAx>
        <c:axId val="119893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2"/>
                </a:solidFill>
                <a:latin typeface="Lato Light" panose="020F0502020204030203" pitchFamily="34" charset="0"/>
                <a:ea typeface="Lato Light" panose="020F0502020204030203" pitchFamily="34" charset="0"/>
                <a:cs typeface="Lato Light" panose="020F0502020204030203" pitchFamily="34" charset="0"/>
              </a:defRPr>
            </a:pPr>
            <a:endParaRPr lang="en-CO"/>
          </a:p>
        </c:txPr>
        <c:crossAx val="11991040"/>
        <c:crosses val="autoZero"/>
        <c:auto val="1"/>
        <c:lblAlgn val="ctr"/>
        <c:lblOffset val="100"/>
        <c:noMultiLvlLbl val="0"/>
      </c:catAx>
      <c:valAx>
        <c:axId val="1199104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2"/>
                </a:solidFill>
                <a:latin typeface="Lato Light" panose="020F0502020204030203" pitchFamily="34" charset="0"/>
                <a:ea typeface="Lato Light" panose="020F0502020204030203" pitchFamily="34" charset="0"/>
                <a:cs typeface="Lato Light" panose="020F0502020204030203" pitchFamily="34" charset="0"/>
              </a:defRPr>
            </a:pPr>
            <a:endParaRPr lang="en-CO"/>
          </a:p>
        </c:txPr>
        <c:crossAx val="119893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800" b="0" i="0">
          <a:solidFill>
            <a:schemeClr val="tx2"/>
          </a:solidFill>
          <a:latin typeface="Lato Light" panose="020F0502020204030203" pitchFamily="34" charset="0"/>
          <a:ea typeface="Lato Light" panose="020F0502020204030203" pitchFamily="34" charset="0"/>
          <a:cs typeface="Lato Light" panose="020F0502020204030203" pitchFamily="34" charset="0"/>
        </a:defRPr>
      </a:pPr>
      <a:endParaRPr lang="en-CO"/>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486406562599417"/>
          <c:y val="3.7798263336198644E-2"/>
          <c:w val="0.84625782799652394"/>
          <c:h val="0.82496536061085457"/>
        </c:manualLayout>
      </c:layout>
      <c:barChart>
        <c:barDir val="bar"/>
        <c:grouping val="percentStacked"/>
        <c:varyColors val="0"/>
        <c:ser>
          <c:idx val="0"/>
          <c:order val="0"/>
          <c:tx>
            <c:strRef>
              <c:f>Sheet1!$B$1</c:f>
              <c:strCache>
                <c:ptCount val="1"/>
                <c:pt idx="0">
                  <c:v>Series 1</c:v>
                </c:pt>
              </c:strCache>
            </c:strRef>
          </c:tx>
          <c:spPr>
            <a:solidFill>
              <a:schemeClr val="accent1"/>
            </a:solidFill>
            <a:ln>
              <a:noFill/>
            </a:ln>
            <a:effectLst/>
          </c:spPr>
          <c:invertIfNegative val="0"/>
          <c:cat>
            <c:strRef>
              <c:f>Sheet1!$A$2:$A$7</c:f>
              <c:strCache>
                <c:ptCount val="6"/>
                <c:pt idx="0">
                  <c:v>Name 1</c:v>
                </c:pt>
                <c:pt idx="1">
                  <c:v>Name 2</c:v>
                </c:pt>
                <c:pt idx="2">
                  <c:v>Name 3</c:v>
                </c:pt>
                <c:pt idx="3">
                  <c:v>Name 4</c:v>
                </c:pt>
                <c:pt idx="4">
                  <c:v>Name 5</c:v>
                </c:pt>
                <c:pt idx="5">
                  <c:v>Name 6</c:v>
                </c:pt>
              </c:strCache>
            </c:strRef>
          </c:cat>
          <c:val>
            <c:numRef>
              <c:f>Sheet1!$B$2:$B$7</c:f>
              <c:numCache>
                <c:formatCode>General</c:formatCode>
                <c:ptCount val="6"/>
                <c:pt idx="0">
                  <c:v>100</c:v>
                </c:pt>
                <c:pt idx="1">
                  <c:v>40</c:v>
                </c:pt>
                <c:pt idx="2">
                  <c:v>70</c:v>
                </c:pt>
                <c:pt idx="3">
                  <c:v>20</c:v>
                </c:pt>
                <c:pt idx="4">
                  <c:v>80</c:v>
                </c:pt>
                <c:pt idx="5">
                  <c:v>60</c:v>
                </c:pt>
              </c:numCache>
            </c:numRef>
          </c:val>
          <c:extLst>
            <c:ext xmlns:c16="http://schemas.microsoft.com/office/drawing/2014/chart" uri="{C3380CC4-5D6E-409C-BE32-E72D297353CC}">
              <c16:uniqueId val="{00000000-26FB-324E-8A16-55B30775C403}"/>
            </c:ext>
          </c:extLst>
        </c:ser>
        <c:ser>
          <c:idx val="1"/>
          <c:order val="1"/>
          <c:tx>
            <c:strRef>
              <c:f>Sheet1!$C$1</c:f>
              <c:strCache>
                <c:ptCount val="1"/>
                <c:pt idx="0">
                  <c:v>Series 2</c:v>
                </c:pt>
              </c:strCache>
            </c:strRef>
          </c:tx>
          <c:spPr>
            <a:solidFill>
              <a:schemeClr val="accent2"/>
            </a:solidFill>
            <a:ln>
              <a:noFill/>
            </a:ln>
            <a:effectLst/>
          </c:spPr>
          <c:invertIfNegative val="0"/>
          <c:cat>
            <c:strRef>
              <c:f>Sheet1!$A$2:$A$7</c:f>
              <c:strCache>
                <c:ptCount val="6"/>
                <c:pt idx="0">
                  <c:v>Name 1</c:v>
                </c:pt>
                <c:pt idx="1">
                  <c:v>Name 2</c:v>
                </c:pt>
                <c:pt idx="2">
                  <c:v>Name 3</c:v>
                </c:pt>
                <c:pt idx="3">
                  <c:v>Name 4</c:v>
                </c:pt>
                <c:pt idx="4">
                  <c:v>Name 5</c:v>
                </c:pt>
                <c:pt idx="5">
                  <c:v>Name 6</c:v>
                </c:pt>
              </c:strCache>
            </c:strRef>
          </c:cat>
          <c:val>
            <c:numRef>
              <c:f>Sheet1!$C$2:$C$7</c:f>
              <c:numCache>
                <c:formatCode>General</c:formatCode>
                <c:ptCount val="6"/>
                <c:pt idx="0">
                  <c:v>0</c:v>
                </c:pt>
                <c:pt idx="1">
                  <c:v>60</c:v>
                </c:pt>
                <c:pt idx="2">
                  <c:v>30</c:v>
                </c:pt>
                <c:pt idx="3">
                  <c:v>80</c:v>
                </c:pt>
                <c:pt idx="4">
                  <c:v>20</c:v>
                </c:pt>
                <c:pt idx="5">
                  <c:v>40</c:v>
                </c:pt>
              </c:numCache>
            </c:numRef>
          </c:val>
          <c:extLst>
            <c:ext xmlns:c16="http://schemas.microsoft.com/office/drawing/2014/chart" uri="{C3380CC4-5D6E-409C-BE32-E72D297353CC}">
              <c16:uniqueId val="{00000000-AE3E-A641-9C42-D2B526F26594}"/>
            </c:ext>
          </c:extLst>
        </c:ser>
        <c:dLbls>
          <c:showLegendKey val="0"/>
          <c:showVal val="0"/>
          <c:showCatName val="0"/>
          <c:showSerName val="0"/>
          <c:showPercent val="0"/>
          <c:showBubbleSize val="0"/>
        </c:dLbls>
        <c:gapWidth val="50"/>
        <c:overlap val="100"/>
        <c:axId val="11989360"/>
        <c:axId val="11991040"/>
      </c:barChart>
      <c:catAx>
        <c:axId val="1198936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2"/>
                </a:solidFill>
                <a:latin typeface="Lato Light" panose="020F0502020204030203" pitchFamily="34" charset="0"/>
                <a:ea typeface="Lato Light" panose="020F0502020204030203" pitchFamily="34" charset="0"/>
                <a:cs typeface="Lato Light" panose="020F0502020204030203" pitchFamily="34" charset="0"/>
              </a:defRPr>
            </a:pPr>
            <a:endParaRPr lang="en-CO"/>
          </a:p>
        </c:txPr>
        <c:crossAx val="11991040"/>
        <c:crosses val="autoZero"/>
        <c:auto val="1"/>
        <c:lblAlgn val="ctr"/>
        <c:lblOffset val="100"/>
        <c:noMultiLvlLbl val="0"/>
      </c:catAx>
      <c:valAx>
        <c:axId val="1199104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2"/>
                </a:solidFill>
                <a:latin typeface="Lato Light" panose="020F0502020204030203" pitchFamily="34" charset="0"/>
                <a:ea typeface="Lato Light" panose="020F0502020204030203" pitchFamily="34" charset="0"/>
                <a:cs typeface="Lato Light" panose="020F0502020204030203" pitchFamily="34" charset="0"/>
              </a:defRPr>
            </a:pPr>
            <a:endParaRPr lang="en-CO"/>
          </a:p>
        </c:txPr>
        <c:crossAx val="119893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800" b="0" i="0">
          <a:solidFill>
            <a:schemeClr val="tx2"/>
          </a:solidFill>
          <a:latin typeface="Lato Light" panose="020F0502020204030203" pitchFamily="34" charset="0"/>
          <a:ea typeface="Lato Light" panose="020F0502020204030203" pitchFamily="34" charset="0"/>
          <a:cs typeface="Lato Light" panose="020F0502020204030203" pitchFamily="34" charset="0"/>
        </a:defRPr>
      </a:pPr>
      <a:endParaRPr lang="en-CO"/>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REVENUE</c:v>
                </c:pt>
              </c:strCache>
            </c:strRef>
          </c:tx>
          <c:spPr>
            <a:solidFill>
              <a:schemeClr val="accent1"/>
            </a:solidFill>
            <a:ln>
              <a:noFill/>
            </a:ln>
            <a:effectLst/>
          </c:spPr>
          <c:invertIfNegative val="0"/>
          <c:cat>
            <c:strRef>
              <c:f>Sheet1!$A$2:$A$7</c:f>
              <c:strCache>
                <c:ptCount val="6"/>
                <c:pt idx="0">
                  <c:v>JAN</c:v>
                </c:pt>
                <c:pt idx="1">
                  <c:v>FEB</c:v>
                </c:pt>
                <c:pt idx="2">
                  <c:v>MAR</c:v>
                </c:pt>
                <c:pt idx="3">
                  <c:v>APR</c:v>
                </c:pt>
                <c:pt idx="4">
                  <c:v>MAY</c:v>
                </c:pt>
                <c:pt idx="5">
                  <c:v>JUN</c:v>
                </c:pt>
              </c:strCache>
            </c:strRef>
          </c:cat>
          <c:val>
            <c:numRef>
              <c:f>Sheet1!$B$2:$B$7</c:f>
              <c:numCache>
                <c:formatCode>General</c:formatCode>
                <c:ptCount val="6"/>
                <c:pt idx="0">
                  <c:v>4.3</c:v>
                </c:pt>
                <c:pt idx="1">
                  <c:v>2.5</c:v>
                </c:pt>
                <c:pt idx="2">
                  <c:v>3.5</c:v>
                </c:pt>
                <c:pt idx="3">
                  <c:v>4.5</c:v>
                </c:pt>
                <c:pt idx="4">
                  <c:v>4.2</c:v>
                </c:pt>
                <c:pt idx="5">
                  <c:v>3.8</c:v>
                </c:pt>
              </c:numCache>
            </c:numRef>
          </c:val>
          <c:extLst>
            <c:ext xmlns:c16="http://schemas.microsoft.com/office/drawing/2014/chart" uri="{C3380CC4-5D6E-409C-BE32-E72D297353CC}">
              <c16:uniqueId val="{00000000-A777-704B-BC15-5A8619A25774}"/>
            </c:ext>
          </c:extLst>
        </c:ser>
        <c:ser>
          <c:idx val="1"/>
          <c:order val="1"/>
          <c:tx>
            <c:strRef>
              <c:f>Sheet1!$C$1</c:f>
              <c:strCache>
                <c:ptCount val="1"/>
                <c:pt idx="0">
                  <c:v>WORTH</c:v>
                </c:pt>
              </c:strCache>
            </c:strRef>
          </c:tx>
          <c:spPr>
            <a:solidFill>
              <a:schemeClr val="accent2"/>
            </a:solidFill>
            <a:ln>
              <a:noFill/>
            </a:ln>
            <a:effectLst/>
          </c:spPr>
          <c:invertIfNegative val="0"/>
          <c:cat>
            <c:strRef>
              <c:f>Sheet1!$A$2:$A$7</c:f>
              <c:strCache>
                <c:ptCount val="6"/>
                <c:pt idx="0">
                  <c:v>JAN</c:v>
                </c:pt>
                <c:pt idx="1">
                  <c:v>FEB</c:v>
                </c:pt>
                <c:pt idx="2">
                  <c:v>MAR</c:v>
                </c:pt>
                <c:pt idx="3">
                  <c:v>APR</c:v>
                </c:pt>
                <c:pt idx="4">
                  <c:v>MAY</c:v>
                </c:pt>
                <c:pt idx="5">
                  <c:v>JUN</c:v>
                </c:pt>
              </c:strCache>
            </c:strRef>
          </c:cat>
          <c:val>
            <c:numRef>
              <c:f>Sheet1!$C$2:$C$7</c:f>
              <c:numCache>
                <c:formatCode>General</c:formatCode>
                <c:ptCount val="6"/>
                <c:pt idx="0">
                  <c:v>2.4</c:v>
                </c:pt>
                <c:pt idx="1">
                  <c:v>4.4000000000000004</c:v>
                </c:pt>
                <c:pt idx="2">
                  <c:v>1.8</c:v>
                </c:pt>
                <c:pt idx="3">
                  <c:v>2.8</c:v>
                </c:pt>
                <c:pt idx="4">
                  <c:v>5</c:v>
                </c:pt>
                <c:pt idx="5">
                  <c:v>1</c:v>
                </c:pt>
              </c:numCache>
            </c:numRef>
          </c:val>
          <c:extLst>
            <c:ext xmlns:c16="http://schemas.microsoft.com/office/drawing/2014/chart" uri="{C3380CC4-5D6E-409C-BE32-E72D297353CC}">
              <c16:uniqueId val="{00000001-A777-704B-BC15-5A8619A25774}"/>
            </c:ext>
          </c:extLst>
        </c:ser>
        <c:dLbls>
          <c:showLegendKey val="0"/>
          <c:showVal val="0"/>
          <c:showCatName val="0"/>
          <c:showSerName val="0"/>
          <c:showPercent val="0"/>
          <c:showBubbleSize val="0"/>
        </c:dLbls>
        <c:gapWidth val="100"/>
        <c:axId val="175486496"/>
        <c:axId val="107139184"/>
      </c:barChart>
      <c:lineChart>
        <c:grouping val="standard"/>
        <c:varyColors val="0"/>
        <c:ser>
          <c:idx val="2"/>
          <c:order val="2"/>
          <c:tx>
            <c:strRef>
              <c:f>Sheet1!$D$1</c:f>
              <c:strCache>
                <c:ptCount val="1"/>
                <c:pt idx="0">
                  <c:v>EXPENSES</c:v>
                </c:pt>
              </c:strCache>
            </c:strRef>
          </c:tx>
          <c:spPr>
            <a:ln w="38100" cap="rnd">
              <a:solidFill>
                <a:schemeClr val="accent3"/>
              </a:solidFill>
              <a:round/>
            </a:ln>
            <a:effectLst/>
          </c:spPr>
          <c:marker>
            <c:symbol val="none"/>
          </c:marker>
          <c:cat>
            <c:strRef>
              <c:f>Sheet1!$A$2:$A$7</c:f>
              <c:strCache>
                <c:ptCount val="6"/>
                <c:pt idx="0">
                  <c:v>JAN</c:v>
                </c:pt>
                <c:pt idx="1">
                  <c:v>FEB</c:v>
                </c:pt>
                <c:pt idx="2">
                  <c:v>MAR</c:v>
                </c:pt>
                <c:pt idx="3">
                  <c:v>APR</c:v>
                </c:pt>
                <c:pt idx="4">
                  <c:v>MAY</c:v>
                </c:pt>
                <c:pt idx="5">
                  <c:v>JUN</c:v>
                </c:pt>
              </c:strCache>
            </c:strRef>
          </c:cat>
          <c:val>
            <c:numRef>
              <c:f>Sheet1!$D$2:$D$7</c:f>
              <c:numCache>
                <c:formatCode>General</c:formatCode>
                <c:ptCount val="6"/>
                <c:pt idx="0">
                  <c:v>4</c:v>
                </c:pt>
                <c:pt idx="1">
                  <c:v>2</c:v>
                </c:pt>
                <c:pt idx="2">
                  <c:v>3</c:v>
                </c:pt>
                <c:pt idx="3">
                  <c:v>5</c:v>
                </c:pt>
                <c:pt idx="4">
                  <c:v>2</c:v>
                </c:pt>
                <c:pt idx="5">
                  <c:v>3.8</c:v>
                </c:pt>
              </c:numCache>
            </c:numRef>
          </c:val>
          <c:smooth val="0"/>
          <c:extLst>
            <c:ext xmlns:c16="http://schemas.microsoft.com/office/drawing/2014/chart" uri="{C3380CC4-5D6E-409C-BE32-E72D297353CC}">
              <c16:uniqueId val="{00000002-A777-704B-BC15-5A8619A25774}"/>
            </c:ext>
          </c:extLst>
        </c:ser>
        <c:dLbls>
          <c:showLegendKey val="0"/>
          <c:showVal val="0"/>
          <c:showCatName val="0"/>
          <c:showSerName val="0"/>
          <c:showPercent val="0"/>
          <c:showBubbleSize val="0"/>
        </c:dLbls>
        <c:marker val="1"/>
        <c:smooth val="0"/>
        <c:axId val="172021568"/>
        <c:axId val="2126706991"/>
      </c:lineChart>
      <c:catAx>
        <c:axId val="1754864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2"/>
                </a:solidFill>
                <a:latin typeface="Lato Light" panose="020F0502020204030203" pitchFamily="34" charset="0"/>
                <a:ea typeface="Lato Light" panose="020F0502020204030203" pitchFamily="34" charset="0"/>
                <a:cs typeface="Lato Light" panose="020F0502020204030203" pitchFamily="34" charset="0"/>
              </a:defRPr>
            </a:pPr>
            <a:endParaRPr lang="en-CO"/>
          </a:p>
        </c:txPr>
        <c:crossAx val="107139184"/>
        <c:crosses val="autoZero"/>
        <c:auto val="1"/>
        <c:lblAlgn val="ctr"/>
        <c:lblOffset val="100"/>
        <c:noMultiLvlLbl val="0"/>
      </c:catAx>
      <c:valAx>
        <c:axId val="10713918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2"/>
                </a:solidFill>
                <a:latin typeface="Lato Light" panose="020F0502020204030203" pitchFamily="34" charset="0"/>
                <a:ea typeface="Lato Light" panose="020F0502020204030203" pitchFamily="34" charset="0"/>
                <a:cs typeface="Lato Light" panose="020F0502020204030203" pitchFamily="34" charset="0"/>
              </a:defRPr>
            </a:pPr>
            <a:endParaRPr lang="en-CO"/>
          </a:p>
        </c:txPr>
        <c:crossAx val="175486496"/>
        <c:crosses val="autoZero"/>
        <c:crossBetween val="between"/>
      </c:valAx>
      <c:valAx>
        <c:axId val="2126706991"/>
        <c:scaling>
          <c:orientation val="minMax"/>
        </c:scaling>
        <c:delete val="1"/>
        <c:axPos val="r"/>
        <c:numFmt formatCode="General" sourceLinked="1"/>
        <c:majorTickMark val="none"/>
        <c:minorTickMark val="none"/>
        <c:tickLblPos val="nextTo"/>
        <c:crossAx val="172021568"/>
        <c:crosses val="max"/>
        <c:crossBetween val="between"/>
      </c:valAx>
      <c:catAx>
        <c:axId val="172021568"/>
        <c:scaling>
          <c:orientation val="minMax"/>
        </c:scaling>
        <c:delete val="1"/>
        <c:axPos val="b"/>
        <c:numFmt formatCode="General" sourceLinked="1"/>
        <c:majorTickMark val="none"/>
        <c:minorTickMark val="none"/>
        <c:tickLblPos val="nextTo"/>
        <c:crossAx val="2126706991"/>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800" b="0" i="0" u="none" strike="noStrike" kern="1200" baseline="0">
              <a:solidFill>
                <a:schemeClr val="tx2"/>
              </a:solidFill>
              <a:latin typeface="Lato Light" panose="020F0502020204030203" pitchFamily="34" charset="0"/>
              <a:ea typeface="Lato Light" panose="020F0502020204030203" pitchFamily="34" charset="0"/>
              <a:cs typeface="Lato Light" panose="020F0502020204030203" pitchFamily="34" charset="0"/>
            </a:defRPr>
          </a:pPr>
          <a:endParaRPr lang="en-C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800" b="0" i="0">
          <a:solidFill>
            <a:schemeClr val="tx2"/>
          </a:solidFill>
          <a:latin typeface="Lato Light" panose="020F0502020204030203" pitchFamily="34" charset="0"/>
          <a:ea typeface="Lato Light" panose="020F0502020204030203" pitchFamily="34" charset="0"/>
          <a:cs typeface="Lato Light" panose="020F0502020204030203" pitchFamily="34" charset="0"/>
        </a:defRPr>
      </a:pPr>
      <a:endParaRPr lang="en-CO"/>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0"/>
          <c:w val="0.99989525343882424"/>
          <c:h val="1"/>
        </c:manualLayout>
      </c:layout>
      <c:doughnutChart>
        <c:varyColors val="1"/>
        <c:ser>
          <c:idx val="0"/>
          <c:order val="0"/>
          <c:tx>
            <c:strRef>
              <c:f>Sheet1!$B$1</c:f>
              <c:strCache>
                <c:ptCount val="1"/>
                <c:pt idx="0">
                  <c:v>Sales</c:v>
                </c:pt>
              </c:strCache>
            </c:strRef>
          </c:tx>
          <c:spPr>
            <a:ln>
              <a:noFill/>
            </a:ln>
          </c:spPr>
          <c:dPt>
            <c:idx val="0"/>
            <c:bubble3D val="0"/>
            <c:spPr>
              <a:solidFill>
                <a:schemeClr val="accent1"/>
              </a:solidFill>
              <a:ln w="19050">
                <a:noFill/>
              </a:ln>
              <a:effectLst/>
            </c:spPr>
            <c:extLst>
              <c:ext xmlns:c16="http://schemas.microsoft.com/office/drawing/2014/chart" uri="{C3380CC4-5D6E-409C-BE32-E72D297353CC}">
                <c16:uniqueId val="{00000001-8B18-A84D-886A-E04B7F3979E3}"/>
              </c:ext>
            </c:extLst>
          </c:dPt>
          <c:dPt>
            <c:idx val="1"/>
            <c:bubble3D val="0"/>
            <c:spPr>
              <a:solidFill>
                <a:schemeClr val="accent2"/>
              </a:solidFill>
              <a:ln w="19050">
                <a:noFill/>
              </a:ln>
              <a:effectLst/>
            </c:spPr>
            <c:extLst>
              <c:ext xmlns:c16="http://schemas.microsoft.com/office/drawing/2014/chart" uri="{C3380CC4-5D6E-409C-BE32-E72D297353CC}">
                <c16:uniqueId val="{00000003-8B18-A84D-886A-E04B7F3979E3}"/>
              </c:ext>
            </c:extLst>
          </c:dPt>
          <c:cat>
            <c:strRef>
              <c:f>Sheet1!$A$2:$A$3</c:f>
              <c:strCache>
                <c:ptCount val="2"/>
                <c:pt idx="0">
                  <c:v>1st Qtr</c:v>
                </c:pt>
                <c:pt idx="1">
                  <c:v>2nd Qtr</c:v>
                </c:pt>
              </c:strCache>
            </c:strRef>
          </c:cat>
          <c:val>
            <c:numRef>
              <c:f>Sheet1!$B$2:$B$3</c:f>
              <c:numCache>
                <c:formatCode>General</c:formatCode>
                <c:ptCount val="2"/>
                <c:pt idx="0">
                  <c:v>69</c:v>
                </c:pt>
                <c:pt idx="1">
                  <c:v>31</c:v>
                </c:pt>
              </c:numCache>
            </c:numRef>
          </c:val>
          <c:extLst>
            <c:ext xmlns:c16="http://schemas.microsoft.com/office/drawing/2014/chart" uri="{C3380CC4-5D6E-409C-BE32-E72D297353CC}">
              <c16:uniqueId val="{00000004-8B18-A84D-886A-E04B7F3979E3}"/>
            </c:ext>
          </c:extLst>
        </c:ser>
        <c:dLbls>
          <c:showLegendKey val="0"/>
          <c:showVal val="0"/>
          <c:showCatName val="0"/>
          <c:showSerName val="0"/>
          <c:showPercent val="0"/>
          <c:showBubbleSize val="0"/>
          <c:showLeaderLines val="1"/>
        </c:dLbls>
        <c:firstSliceAng val="0"/>
        <c:holeSize val="8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CO"/>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1"/>
        <c:ser>
          <c:idx val="0"/>
          <c:order val="0"/>
          <c:tx>
            <c:strRef>
              <c:f>Sheet1!$B$1</c:f>
              <c:strCache>
                <c:ptCount val="1"/>
                <c:pt idx="0">
                  <c:v>NET WORTH</c:v>
                </c:pt>
              </c:strCache>
            </c:strRef>
          </c:tx>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47FE-5046-B309-F85322D62339}"/>
              </c:ext>
            </c:extLst>
          </c:dPt>
          <c:dPt>
            <c:idx val="1"/>
            <c:invertIfNegative val="0"/>
            <c:bubble3D val="0"/>
            <c:spPr>
              <a:solidFill>
                <a:schemeClr val="accent2"/>
              </a:solidFill>
              <a:ln>
                <a:noFill/>
              </a:ln>
              <a:effectLst/>
            </c:spPr>
            <c:extLst>
              <c:ext xmlns:c16="http://schemas.microsoft.com/office/drawing/2014/chart" uri="{C3380CC4-5D6E-409C-BE32-E72D297353CC}">
                <c16:uniqueId val="{00000003-47FE-5046-B309-F85322D62339}"/>
              </c:ext>
            </c:extLst>
          </c:dPt>
          <c:dPt>
            <c:idx val="2"/>
            <c:invertIfNegative val="0"/>
            <c:bubble3D val="0"/>
            <c:spPr>
              <a:solidFill>
                <a:schemeClr val="accent3"/>
              </a:solidFill>
              <a:ln>
                <a:noFill/>
              </a:ln>
              <a:effectLst/>
            </c:spPr>
            <c:extLst>
              <c:ext xmlns:c16="http://schemas.microsoft.com/office/drawing/2014/chart" uri="{C3380CC4-5D6E-409C-BE32-E72D297353CC}">
                <c16:uniqueId val="{00000005-47FE-5046-B309-F85322D62339}"/>
              </c:ext>
            </c:extLst>
          </c:dPt>
          <c:dPt>
            <c:idx val="3"/>
            <c:invertIfNegative val="0"/>
            <c:bubble3D val="0"/>
            <c:spPr>
              <a:solidFill>
                <a:schemeClr val="accent4"/>
              </a:solidFill>
              <a:ln>
                <a:noFill/>
              </a:ln>
              <a:effectLst/>
            </c:spPr>
            <c:extLst>
              <c:ext xmlns:c16="http://schemas.microsoft.com/office/drawing/2014/chart" uri="{C3380CC4-5D6E-409C-BE32-E72D297353CC}">
                <c16:uniqueId val="{00000007-47FE-5046-B309-F85322D62339}"/>
              </c:ext>
            </c:extLst>
          </c:dPt>
          <c:dPt>
            <c:idx val="4"/>
            <c:invertIfNegative val="0"/>
            <c:bubble3D val="0"/>
            <c:spPr>
              <a:solidFill>
                <a:schemeClr val="accent5"/>
              </a:solidFill>
              <a:ln>
                <a:noFill/>
              </a:ln>
              <a:effectLst/>
            </c:spPr>
            <c:extLst>
              <c:ext xmlns:c16="http://schemas.microsoft.com/office/drawing/2014/chart" uri="{C3380CC4-5D6E-409C-BE32-E72D297353CC}">
                <c16:uniqueId val="{00000009-47FE-5046-B309-F85322D62339}"/>
              </c:ext>
            </c:extLst>
          </c:dPt>
          <c:dPt>
            <c:idx val="5"/>
            <c:invertIfNegative val="0"/>
            <c:bubble3D val="0"/>
            <c:spPr>
              <a:solidFill>
                <a:schemeClr val="accent6"/>
              </a:solidFill>
              <a:ln>
                <a:noFill/>
              </a:ln>
              <a:effectLst/>
            </c:spPr>
            <c:extLst>
              <c:ext xmlns:c16="http://schemas.microsoft.com/office/drawing/2014/chart" uri="{C3380CC4-5D6E-409C-BE32-E72D297353CC}">
                <c16:uniqueId val="{0000000B-47FE-5046-B309-F85322D62339}"/>
              </c:ext>
            </c:extLst>
          </c:dPt>
          <c:dPt>
            <c:idx val="6"/>
            <c:invertIfNegative val="0"/>
            <c:bubble3D val="0"/>
            <c:spPr>
              <a:solidFill>
                <a:schemeClr val="accent1">
                  <a:lumMod val="60000"/>
                </a:schemeClr>
              </a:solidFill>
              <a:ln>
                <a:noFill/>
              </a:ln>
              <a:effectLst/>
            </c:spPr>
            <c:extLst>
              <c:ext xmlns:c16="http://schemas.microsoft.com/office/drawing/2014/chart" uri="{C3380CC4-5D6E-409C-BE32-E72D297353CC}">
                <c16:uniqueId val="{0000000D-47FE-5046-B309-F85322D62339}"/>
              </c:ext>
            </c:extLst>
          </c:dPt>
          <c:dPt>
            <c:idx val="7"/>
            <c:invertIfNegative val="0"/>
            <c:bubble3D val="0"/>
            <c:spPr>
              <a:solidFill>
                <a:schemeClr val="accent2">
                  <a:lumMod val="60000"/>
                </a:schemeClr>
              </a:solidFill>
              <a:ln>
                <a:noFill/>
              </a:ln>
              <a:effectLst/>
            </c:spPr>
            <c:extLst>
              <c:ext xmlns:c16="http://schemas.microsoft.com/office/drawing/2014/chart" uri="{C3380CC4-5D6E-409C-BE32-E72D297353CC}">
                <c16:uniqueId val="{0000000F-47FE-5046-B309-F85322D62339}"/>
              </c:ext>
            </c:extLst>
          </c:dPt>
          <c:cat>
            <c:strRef>
              <c:f>Sheet1!$A$2:$A$7</c:f>
              <c:strCache>
                <c:ptCount val="6"/>
                <c:pt idx="0">
                  <c:v>JAN</c:v>
                </c:pt>
                <c:pt idx="1">
                  <c:v>FEB</c:v>
                </c:pt>
                <c:pt idx="2">
                  <c:v>MAR</c:v>
                </c:pt>
                <c:pt idx="3">
                  <c:v>APR</c:v>
                </c:pt>
                <c:pt idx="4">
                  <c:v>MAY</c:v>
                </c:pt>
                <c:pt idx="5">
                  <c:v>JUN</c:v>
                </c:pt>
              </c:strCache>
            </c:strRef>
          </c:cat>
          <c:val>
            <c:numRef>
              <c:f>Sheet1!$B$2:$B$7</c:f>
              <c:numCache>
                <c:formatCode>General</c:formatCode>
                <c:ptCount val="6"/>
                <c:pt idx="0">
                  <c:v>80</c:v>
                </c:pt>
                <c:pt idx="1">
                  <c:v>90</c:v>
                </c:pt>
                <c:pt idx="2">
                  <c:v>70</c:v>
                </c:pt>
                <c:pt idx="3">
                  <c:v>100</c:v>
                </c:pt>
                <c:pt idx="4">
                  <c:v>80</c:v>
                </c:pt>
                <c:pt idx="5">
                  <c:v>50</c:v>
                </c:pt>
              </c:numCache>
            </c:numRef>
          </c:val>
          <c:extLst>
            <c:ext xmlns:c16="http://schemas.microsoft.com/office/drawing/2014/chart" uri="{C3380CC4-5D6E-409C-BE32-E72D297353CC}">
              <c16:uniqueId val="{00000010-47FE-5046-B309-F85322D62339}"/>
            </c:ext>
          </c:extLst>
        </c:ser>
        <c:dLbls>
          <c:showLegendKey val="0"/>
          <c:showVal val="0"/>
          <c:showCatName val="0"/>
          <c:showSerName val="0"/>
          <c:showPercent val="0"/>
          <c:showBubbleSize val="0"/>
        </c:dLbls>
        <c:gapWidth val="75"/>
        <c:overlap val="28"/>
        <c:axId val="780560352"/>
        <c:axId val="768661936"/>
      </c:barChart>
      <c:catAx>
        <c:axId val="780560352"/>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2"/>
                </a:solidFill>
                <a:latin typeface="Lato Light" panose="020F0502020204030203" pitchFamily="34" charset="0"/>
                <a:ea typeface="Lato Light" panose="020F0502020204030203" pitchFamily="34" charset="0"/>
                <a:cs typeface="Lato Light" panose="020F0502020204030203" pitchFamily="34" charset="0"/>
              </a:defRPr>
            </a:pPr>
            <a:endParaRPr lang="en-CO"/>
          </a:p>
        </c:txPr>
        <c:crossAx val="768661936"/>
        <c:crosses val="autoZero"/>
        <c:auto val="1"/>
        <c:lblAlgn val="ctr"/>
        <c:lblOffset val="100"/>
        <c:noMultiLvlLbl val="0"/>
      </c:catAx>
      <c:valAx>
        <c:axId val="768661936"/>
        <c:scaling>
          <c:orientation val="minMax"/>
        </c:scaling>
        <c:delete val="0"/>
        <c:axPos val="l"/>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2"/>
                </a:solidFill>
                <a:latin typeface="Lato Light" panose="020F0502020204030203" pitchFamily="34" charset="0"/>
                <a:ea typeface="Lato Light" panose="020F0502020204030203" pitchFamily="34" charset="0"/>
                <a:cs typeface="Lato Light" panose="020F0502020204030203" pitchFamily="34" charset="0"/>
              </a:defRPr>
            </a:pPr>
            <a:endParaRPr lang="en-CO"/>
          </a:p>
        </c:txPr>
        <c:crossAx val="78056035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800" b="0" i="0">
          <a:solidFill>
            <a:schemeClr val="tx2"/>
          </a:solidFill>
          <a:latin typeface="Lato Light" panose="020F0502020204030203" pitchFamily="34" charset="0"/>
          <a:ea typeface="Lato Light" panose="020F0502020204030203" pitchFamily="34" charset="0"/>
          <a:cs typeface="Lato Light" panose="020F0502020204030203" pitchFamily="34" charset="0"/>
        </a:defRPr>
      </a:pPr>
      <a:endParaRPr lang="en-CO"/>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areaChart>
        <c:grouping val="standard"/>
        <c:varyColors val="0"/>
        <c:ser>
          <c:idx val="0"/>
          <c:order val="0"/>
          <c:tx>
            <c:strRef>
              <c:f>Sheet1!$B$1</c:f>
              <c:strCache>
                <c:ptCount val="1"/>
                <c:pt idx="0">
                  <c:v>Series 1</c:v>
                </c:pt>
              </c:strCache>
            </c:strRef>
          </c:tx>
          <c:spPr>
            <a:solidFill>
              <a:schemeClr val="accent2"/>
            </a:solidFill>
            <a:ln>
              <a:noFill/>
            </a:ln>
            <a:effectLst/>
          </c:spPr>
          <c:cat>
            <c:numRef>
              <c:f>Sheet1!$A$2:$A$6</c:f>
              <c:numCache>
                <c:formatCode>m/d/yy</c:formatCode>
                <c:ptCount val="5"/>
                <c:pt idx="0">
                  <c:v>43384</c:v>
                </c:pt>
                <c:pt idx="1">
                  <c:v>43415</c:v>
                </c:pt>
                <c:pt idx="2">
                  <c:v>43445</c:v>
                </c:pt>
                <c:pt idx="3">
                  <c:v>43476</c:v>
                </c:pt>
                <c:pt idx="4">
                  <c:v>43507</c:v>
                </c:pt>
              </c:numCache>
            </c:numRef>
          </c:cat>
          <c:val>
            <c:numRef>
              <c:f>Sheet1!$B$2:$B$6</c:f>
              <c:numCache>
                <c:formatCode>General</c:formatCode>
                <c:ptCount val="5"/>
                <c:pt idx="0">
                  <c:v>12</c:v>
                </c:pt>
                <c:pt idx="1">
                  <c:v>34</c:v>
                </c:pt>
                <c:pt idx="2">
                  <c:v>19</c:v>
                </c:pt>
                <c:pt idx="3">
                  <c:v>26</c:v>
                </c:pt>
                <c:pt idx="4">
                  <c:v>15</c:v>
                </c:pt>
              </c:numCache>
            </c:numRef>
          </c:val>
          <c:extLst>
            <c:ext xmlns:c16="http://schemas.microsoft.com/office/drawing/2014/chart" uri="{C3380CC4-5D6E-409C-BE32-E72D297353CC}">
              <c16:uniqueId val="{00000000-6BA1-9F4A-9FC6-408191DE29F2}"/>
            </c:ext>
          </c:extLst>
        </c:ser>
        <c:dLbls>
          <c:showLegendKey val="0"/>
          <c:showVal val="0"/>
          <c:showCatName val="0"/>
          <c:showSerName val="0"/>
          <c:showPercent val="0"/>
          <c:showBubbleSize val="0"/>
        </c:dLbls>
        <c:axId val="1016129680"/>
        <c:axId val="1016912048"/>
      </c:areaChart>
      <c:dateAx>
        <c:axId val="1016129680"/>
        <c:scaling>
          <c:orientation val="minMax"/>
        </c:scaling>
        <c:delete val="1"/>
        <c:axPos val="b"/>
        <c:numFmt formatCode="m/d/yy" sourceLinked="1"/>
        <c:majorTickMark val="out"/>
        <c:minorTickMark val="none"/>
        <c:tickLblPos val="nextTo"/>
        <c:crossAx val="1016912048"/>
        <c:crosses val="autoZero"/>
        <c:auto val="1"/>
        <c:lblOffset val="100"/>
        <c:baseTimeUnit val="months"/>
      </c:dateAx>
      <c:valAx>
        <c:axId val="1016912048"/>
        <c:scaling>
          <c:orientation val="minMax"/>
        </c:scaling>
        <c:delete val="1"/>
        <c:axPos val="l"/>
        <c:numFmt formatCode="General" sourceLinked="1"/>
        <c:majorTickMark val="none"/>
        <c:minorTickMark val="none"/>
        <c:tickLblPos val="nextTo"/>
        <c:crossAx val="1016129680"/>
        <c:crosses val="autoZero"/>
        <c:crossBetween val="midCat"/>
      </c:valAx>
      <c:spPr>
        <a:noFill/>
        <a:ln>
          <a:noFill/>
        </a:ln>
        <a:effectLst/>
      </c:spPr>
    </c:plotArea>
    <c:plotVisOnly val="1"/>
    <c:dispBlanksAs val="zero"/>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CO"/>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2.1299635213799665E-3"/>
          <c:w val="0.98331010560461785"/>
          <c:h val="0.99787003647862005"/>
        </c:manualLayout>
      </c:layout>
      <c:doughnutChart>
        <c:varyColors val="1"/>
        <c:ser>
          <c:idx val="0"/>
          <c:order val="0"/>
          <c:tx>
            <c:strRef>
              <c:f>Sheet1!$B$1</c:f>
              <c:strCache>
                <c:ptCount val="1"/>
                <c:pt idx="0">
                  <c:v>Sales</c:v>
                </c:pt>
              </c:strCache>
            </c:strRef>
          </c:tx>
          <c:spPr>
            <a:ln>
              <a:noFill/>
            </a:ln>
          </c:spPr>
          <c:dPt>
            <c:idx val="0"/>
            <c:bubble3D val="0"/>
            <c:spPr>
              <a:solidFill>
                <a:schemeClr val="accent1"/>
              </a:solidFill>
              <a:ln w="19050">
                <a:noFill/>
              </a:ln>
              <a:effectLst/>
            </c:spPr>
            <c:extLst>
              <c:ext xmlns:c16="http://schemas.microsoft.com/office/drawing/2014/chart" uri="{C3380CC4-5D6E-409C-BE32-E72D297353CC}">
                <c16:uniqueId val="{00000001-A2BE-7D4F-BCE8-80279DDFE330}"/>
              </c:ext>
            </c:extLst>
          </c:dPt>
          <c:dPt>
            <c:idx val="1"/>
            <c:bubble3D val="0"/>
            <c:spPr>
              <a:solidFill>
                <a:schemeClr val="accent2"/>
              </a:solidFill>
              <a:ln w="19050">
                <a:noFill/>
              </a:ln>
              <a:effectLst/>
            </c:spPr>
            <c:extLst>
              <c:ext xmlns:c16="http://schemas.microsoft.com/office/drawing/2014/chart" uri="{C3380CC4-5D6E-409C-BE32-E72D297353CC}">
                <c16:uniqueId val="{00000003-A2BE-7D4F-BCE8-80279DDFE330}"/>
              </c:ext>
            </c:extLst>
          </c:dPt>
          <c:dPt>
            <c:idx val="2"/>
            <c:bubble3D val="0"/>
            <c:spPr>
              <a:solidFill>
                <a:schemeClr val="accent3"/>
              </a:solidFill>
              <a:ln w="19050">
                <a:noFill/>
              </a:ln>
              <a:effectLst/>
            </c:spPr>
            <c:extLst>
              <c:ext xmlns:c16="http://schemas.microsoft.com/office/drawing/2014/chart" uri="{C3380CC4-5D6E-409C-BE32-E72D297353CC}">
                <c16:uniqueId val="{00000005-A2BE-7D4F-BCE8-80279DDFE330}"/>
              </c:ext>
            </c:extLst>
          </c:dPt>
          <c:dPt>
            <c:idx val="3"/>
            <c:bubble3D val="0"/>
            <c:spPr>
              <a:solidFill>
                <a:schemeClr val="accent4"/>
              </a:solidFill>
              <a:ln w="19050">
                <a:noFill/>
              </a:ln>
              <a:effectLst/>
            </c:spPr>
            <c:extLst>
              <c:ext xmlns:c16="http://schemas.microsoft.com/office/drawing/2014/chart" uri="{C3380CC4-5D6E-409C-BE32-E72D297353CC}">
                <c16:uniqueId val="{00000007-A2BE-7D4F-BCE8-80279DDFE330}"/>
              </c:ext>
            </c:extLst>
          </c:dPt>
          <c:dPt>
            <c:idx val="4"/>
            <c:bubble3D val="0"/>
            <c:spPr>
              <a:solidFill>
                <a:schemeClr val="accent5"/>
              </a:solidFill>
              <a:ln w="19050">
                <a:noFill/>
              </a:ln>
              <a:effectLst/>
            </c:spPr>
            <c:extLst>
              <c:ext xmlns:c16="http://schemas.microsoft.com/office/drawing/2014/chart" uri="{C3380CC4-5D6E-409C-BE32-E72D297353CC}">
                <c16:uniqueId val="{00000009-A2BE-7D4F-BCE8-80279DDFE330}"/>
              </c:ext>
            </c:extLst>
          </c:dPt>
          <c:dLbls>
            <c:spPr>
              <a:noFill/>
              <a:ln>
                <a:noFill/>
              </a:ln>
              <a:effectLst/>
            </c:spPr>
            <c:txPr>
              <a:bodyPr rot="0" spcFirstLastPara="1" vertOverflow="ellipsis" vert="horz" wrap="square" anchor="ctr" anchorCtr="1"/>
              <a:lstStyle/>
              <a:p>
                <a:pPr>
                  <a:defRPr sz="2400" b="0" i="0" u="none" strike="noStrike" kern="1200" baseline="0">
                    <a:solidFill>
                      <a:schemeClr val="bg1"/>
                    </a:solidFill>
                    <a:latin typeface="Lato Light" panose="020F0502020204030203" pitchFamily="34" charset="0"/>
                    <a:ea typeface="Lato Light" panose="020F0502020204030203" pitchFamily="34" charset="0"/>
                    <a:cs typeface="Lato Light" panose="020F0502020204030203" pitchFamily="34" charset="0"/>
                  </a:defRPr>
                </a:pPr>
                <a:endParaRPr lang="en-CO"/>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3"/>
                <c:pt idx="0">
                  <c:v>Aspect 1</c:v>
                </c:pt>
                <c:pt idx="1">
                  <c:v>Aspect 2</c:v>
                </c:pt>
                <c:pt idx="2">
                  <c:v>Aspect 3</c:v>
                </c:pt>
              </c:strCache>
            </c:strRef>
          </c:cat>
          <c:val>
            <c:numRef>
              <c:f>Sheet1!$B$2:$B$4</c:f>
              <c:numCache>
                <c:formatCode>General</c:formatCode>
                <c:ptCount val="3"/>
                <c:pt idx="0">
                  <c:v>8.1999999999999993</c:v>
                </c:pt>
                <c:pt idx="1">
                  <c:v>3.2</c:v>
                </c:pt>
                <c:pt idx="2">
                  <c:v>1.4</c:v>
                </c:pt>
              </c:numCache>
            </c:numRef>
          </c:val>
          <c:extLst>
            <c:ext xmlns:c16="http://schemas.microsoft.com/office/drawing/2014/chart" uri="{C3380CC4-5D6E-409C-BE32-E72D297353CC}">
              <c16:uniqueId val="{0000000A-A2BE-7D4F-BCE8-80279DDFE330}"/>
            </c:ext>
          </c:extLst>
        </c:ser>
        <c:dLbls>
          <c:showLegendKey val="0"/>
          <c:showVal val="1"/>
          <c:showCatName val="0"/>
          <c:showSerName val="0"/>
          <c:showPercent val="0"/>
          <c:showBubbleSize val="0"/>
          <c:showLeaderLines val="1"/>
        </c:dLbls>
        <c:firstSliceAng val="0"/>
        <c:holeSize val="5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i="0">
          <a:solidFill>
            <a:schemeClr val="bg1"/>
          </a:solidFill>
          <a:latin typeface="Poppins" pitchFamily="2" charset="77"/>
          <a:cs typeface="Poppins" pitchFamily="2" charset="77"/>
        </a:defRPr>
      </a:pPr>
      <a:endParaRPr lang="en-CO"/>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NET WORTH</c:v>
                </c:pt>
              </c:strCache>
            </c:strRef>
          </c:tx>
          <c:spPr>
            <a:ln w="38100" cap="rnd">
              <a:solidFill>
                <a:schemeClr val="accent1"/>
              </a:solidFill>
              <a:round/>
            </a:ln>
            <a:effectLst/>
          </c:spPr>
          <c:marker>
            <c:symbol val="none"/>
          </c:marker>
          <c:cat>
            <c:numRef>
              <c:f>Sheet1!$A$2:$A$5</c:f>
              <c:numCache>
                <c:formatCode>General</c:formatCode>
                <c:ptCount val="4"/>
                <c:pt idx="0">
                  <c:v>2014</c:v>
                </c:pt>
                <c:pt idx="1">
                  <c:v>2015</c:v>
                </c:pt>
                <c:pt idx="2">
                  <c:v>2016</c:v>
                </c:pt>
                <c:pt idx="3">
                  <c:v>2017</c:v>
                </c:pt>
              </c:numCache>
            </c:numRef>
          </c:cat>
          <c:val>
            <c:numRef>
              <c:f>Sheet1!$B$2:$B$5</c:f>
              <c:numCache>
                <c:formatCode>General</c:formatCode>
                <c:ptCount val="4"/>
                <c:pt idx="0">
                  <c:v>4.3</c:v>
                </c:pt>
                <c:pt idx="1">
                  <c:v>2.5</c:v>
                </c:pt>
                <c:pt idx="2">
                  <c:v>3.5</c:v>
                </c:pt>
                <c:pt idx="3">
                  <c:v>4.5</c:v>
                </c:pt>
              </c:numCache>
            </c:numRef>
          </c:val>
          <c:smooth val="0"/>
          <c:extLst>
            <c:ext xmlns:c16="http://schemas.microsoft.com/office/drawing/2014/chart" uri="{C3380CC4-5D6E-409C-BE32-E72D297353CC}">
              <c16:uniqueId val="{00000000-1C3F-DE47-8089-CC97828A7765}"/>
            </c:ext>
          </c:extLst>
        </c:ser>
        <c:ser>
          <c:idx val="1"/>
          <c:order val="1"/>
          <c:tx>
            <c:strRef>
              <c:f>Sheet1!$C$1</c:f>
              <c:strCache>
                <c:ptCount val="1"/>
                <c:pt idx="0">
                  <c:v>Series 2</c:v>
                </c:pt>
              </c:strCache>
            </c:strRef>
          </c:tx>
          <c:spPr>
            <a:ln w="38100" cap="rnd">
              <a:solidFill>
                <a:schemeClr val="accent2"/>
              </a:solidFill>
              <a:round/>
            </a:ln>
            <a:effectLst/>
          </c:spPr>
          <c:marker>
            <c:symbol val="none"/>
          </c:marker>
          <c:cat>
            <c:numRef>
              <c:f>Sheet1!$A$2:$A$5</c:f>
              <c:numCache>
                <c:formatCode>General</c:formatCode>
                <c:ptCount val="4"/>
                <c:pt idx="0">
                  <c:v>2014</c:v>
                </c:pt>
                <c:pt idx="1">
                  <c:v>2015</c:v>
                </c:pt>
                <c:pt idx="2">
                  <c:v>2016</c:v>
                </c:pt>
                <c:pt idx="3">
                  <c:v>2017</c:v>
                </c:pt>
              </c:numCache>
            </c:numRef>
          </c:cat>
          <c:val>
            <c:numRef>
              <c:f>Sheet1!$C$2:$C$5</c:f>
              <c:numCache>
                <c:formatCode>General</c:formatCode>
                <c:ptCount val="4"/>
                <c:pt idx="0">
                  <c:v>2.4</c:v>
                </c:pt>
                <c:pt idx="1">
                  <c:v>4.4000000000000004</c:v>
                </c:pt>
                <c:pt idx="2">
                  <c:v>1.8</c:v>
                </c:pt>
                <c:pt idx="3">
                  <c:v>2.8</c:v>
                </c:pt>
              </c:numCache>
            </c:numRef>
          </c:val>
          <c:smooth val="0"/>
          <c:extLst>
            <c:ext xmlns:c16="http://schemas.microsoft.com/office/drawing/2014/chart" uri="{C3380CC4-5D6E-409C-BE32-E72D297353CC}">
              <c16:uniqueId val="{00000001-1C3F-DE47-8089-CC97828A7765}"/>
            </c:ext>
          </c:extLst>
        </c:ser>
        <c:ser>
          <c:idx val="2"/>
          <c:order val="2"/>
          <c:tx>
            <c:strRef>
              <c:f>Sheet1!$D$1</c:f>
              <c:strCache>
                <c:ptCount val="1"/>
                <c:pt idx="0">
                  <c:v>Series 3</c:v>
                </c:pt>
              </c:strCache>
            </c:strRef>
          </c:tx>
          <c:spPr>
            <a:ln w="38100" cap="rnd">
              <a:solidFill>
                <a:schemeClr val="accent3"/>
              </a:solidFill>
              <a:round/>
            </a:ln>
            <a:effectLst/>
          </c:spPr>
          <c:marker>
            <c:symbol val="none"/>
          </c:marker>
          <c:cat>
            <c:numRef>
              <c:f>Sheet1!$A$2:$A$5</c:f>
              <c:numCache>
                <c:formatCode>General</c:formatCode>
                <c:ptCount val="4"/>
                <c:pt idx="0">
                  <c:v>2014</c:v>
                </c:pt>
                <c:pt idx="1">
                  <c:v>2015</c:v>
                </c:pt>
                <c:pt idx="2">
                  <c:v>2016</c:v>
                </c:pt>
                <c:pt idx="3">
                  <c:v>2017</c:v>
                </c:pt>
              </c:numCache>
            </c:numRef>
          </c:cat>
          <c:val>
            <c:numRef>
              <c:f>Sheet1!$D$2:$D$5</c:f>
              <c:numCache>
                <c:formatCode>General</c:formatCode>
                <c:ptCount val="4"/>
                <c:pt idx="0">
                  <c:v>2</c:v>
                </c:pt>
                <c:pt idx="1">
                  <c:v>2</c:v>
                </c:pt>
                <c:pt idx="2">
                  <c:v>3</c:v>
                </c:pt>
                <c:pt idx="3">
                  <c:v>5</c:v>
                </c:pt>
              </c:numCache>
            </c:numRef>
          </c:val>
          <c:smooth val="0"/>
          <c:extLst>
            <c:ext xmlns:c16="http://schemas.microsoft.com/office/drawing/2014/chart" uri="{C3380CC4-5D6E-409C-BE32-E72D297353CC}">
              <c16:uniqueId val="{00000002-1C3F-DE47-8089-CC97828A7765}"/>
            </c:ext>
          </c:extLst>
        </c:ser>
        <c:dLbls>
          <c:showLegendKey val="0"/>
          <c:showVal val="0"/>
          <c:showCatName val="0"/>
          <c:showSerName val="0"/>
          <c:showPercent val="0"/>
          <c:showBubbleSize val="0"/>
        </c:dLbls>
        <c:smooth val="0"/>
        <c:axId val="769503088"/>
        <c:axId val="769504768"/>
      </c:lineChart>
      <c:catAx>
        <c:axId val="769503088"/>
        <c:scaling>
          <c:orientation val="minMax"/>
        </c:scaling>
        <c:delete val="1"/>
        <c:axPos val="b"/>
        <c:numFmt formatCode="General" sourceLinked="1"/>
        <c:majorTickMark val="none"/>
        <c:minorTickMark val="none"/>
        <c:tickLblPos val="nextTo"/>
        <c:crossAx val="769504768"/>
        <c:crosses val="autoZero"/>
        <c:auto val="1"/>
        <c:lblAlgn val="ctr"/>
        <c:lblOffset val="100"/>
        <c:noMultiLvlLbl val="0"/>
      </c:catAx>
      <c:valAx>
        <c:axId val="769504768"/>
        <c:scaling>
          <c:orientation val="minMax"/>
        </c:scaling>
        <c:delete val="1"/>
        <c:axPos val="l"/>
        <c:majorGridlines>
          <c:spPr>
            <a:ln w="9525" cap="flat" cmpd="sng" algn="ctr">
              <a:solidFill>
                <a:schemeClr val="bg1">
                  <a:lumMod val="85000"/>
                </a:schemeClr>
              </a:solidFill>
              <a:round/>
            </a:ln>
            <a:effectLst/>
          </c:spPr>
        </c:majorGridlines>
        <c:minorGridlines>
          <c:spPr>
            <a:ln w="9525" cap="flat" cmpd="sng" algn="ctr">
              <a:solidFill>
                <a:schemeClr val="bg1">
                  <a:lumMod val="95000"/>
                </a:schemeClr>
              </a:solidFill>
              <a:round/>
            </a:ln>
            <a:effectLst/>
          </c:spPr>
        </c:minorGridlines>
        <c:numFmt formatCode="General" sourceLinked="1"/>
        <c:majorTickMark val="none"/>
        <c:minorTickMark val="none"/>
        <c:tickLblPos val="nextTo"/>
        <c:crossAx val="76950308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i="0">
          <a:solidFill>
            <a:schemeClr val="bg1"/>
          </a:solidFill>
          <a:latin typeface="Poppins" pitchFamily="2" charset="77"/>
          <a:cs typeface="Poppins" pitchFamily="2" charset="77"/>
        </a:defRPr>
      </a:pPr>
      <a:endParaRPr lang="en-CO"/>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1"/>
        <c:ser>
          <c:idx val="0"/>
          <c:order val="0"/>
          <c:tx>
            <c:strRef>
              <c:f>Sheet1!$B$1</c:f>
              <c:strCache>
                <c:ptCount val="1"/>
                <c:pt idx="0">
                  <c:v>NET WORTH</c:v>
                </c:pt>
              </c:strCache>
            </c:strRef>
          </c:tx>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87BC-B34E-BAD2-47293ADADC6D}"/>
              </c:ext>
            </c:extLst>
          </c:dPt>
          <c:dPt>
            <c:idx val="1"/>
            <c:invertIfNegative val="0"/>
            <c:bubble3D val="0"/>
            <c:spPr>
              <a:solidFill>
                <a:schemeClr val="accent2"/>
              </a:solidFill>
              <a:ln>
                <a:noFill/>
              </a:ln>
              <a:effectLst/>
            </c:spPr>
            <c:extLst>
              <c:ext xmlns:c16="http://schemas.microsoft.com/office/drawing/2014/chart" uri="{C3380CC4-5D6E-409C-BE32-E72D297353CC}">
                <c16:uniqueId val="{00000003-87BC-B34E-BAD2-47293ADADC6D}"/>
              </c:ext>
            </c:extLst>
          </c:dPt>
          <c:dPt>
            <c:idx val="2"/>
            <c:invertIfNegative val="0"/>
            <c:bubble3D val="0"/>
            <c:spPr>
              <a:solidFill>
                <a:schemeClr val="accent3"/>
              </a:solidFill>
              <a:ln>
                <a:noFill/>
              </a:ln>
              <a:effectLst/>
            </c:spPr>
            <c:extLst>
              <c:ext xmlns:c16="http://schemas.microsoft.com/office/drawing/2014/chart" uri="{C3380CC4-5D6E-409C-BE32-E72D297353CC}">
                <c16:uniqueId val="{00000005-87BC-B34E-BAD2-47293ADADC6D}"/>
              </c:ext>
            </c:extLst>
          </c:dPt>
          <c:dPt>
            <c:idx val="3"/>
            <c:invertIfNegative val="0"/>
            <c:bubble3D val="0"/>
            <c:spPr>
              <a:solidFill>
                <a:schemeClr val="accent4"/>
              </a:solidFill>
              <a:ln>
                <a:noFill/>
              </a:ln>
              <a:effectLst/>
            </c:spPr>
            <c:extLst>
              <c:ext xmlns:c16="http://schemas.microsoft.com/office/drawing/2014/chart" uri="{C3380CC4-5D6E-409C-BE32-E72D297353CC}">
                <c16:uniqueId val="{00000007-87BC-B34E-BAD2-47293ADADC6D}"/>
              </c:ext>
            </c:extLst>
          </c:dPt>
          <c:cat>
            <c:strRef>
              <c:f>Sheet1!$A$2:$A$5</c:f>
              <c:strCache>
                <c:ptCount val="4"/>
                <c:pt idx="0">
                  <c:v>Sample Text</c:v>
                </c:pt>
                <c:pt idx="1">
                  <c:v>Sample Text</c:v>
                </c:pt>
                <c:pt idx="2">
                  <c:v>Sample Text</c:v>
                </c:pt>
                <c:pt idx="3">
                  <c:v>Sample Text</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9B5A-3D4D-9C04-E5B951FD805D}"/>
            </c:ext>
          </c:extLst>
        </c:ser>
        <c:dLbls>
          <c:showLegendKey val="0"/>
          <c:showVal val="0"/>
          <c:showCatName val="0"/>
          <c:showSerName val="0"/>
          <c:showPercent val="0"/>
          <c:showBubbleSize val="0"/>
        </c:dLbls>
        <c:gapWidth val="40"/>
        <c:overlap val="28"/>
        <c:axId val="780560352"/>
        <c:axId val="768661936"/>
      </c:barChart>
      <c:catAx>
        <c:axId val="780560352"/>
        <c:scaling>
          <c:orientation val="minMax"/>
        </c:scaling>
        <c:delete val="1"/>
        <c:axPos val="b"/>
        <c:numFmt formatCode="General" sourceLinked="1"/>
        <c:majorTickMark val="none"/>
        <c:minorTickMark val="none"/>
        <c:tickLblPos val="nextTo"/>
        <c:crossAx val="768661936"/>
        <c:crosses val="autoZero"/>
        <c:auto val="1"/>
        <c:lblAlgn val="ctr"/>
        <c:lblOffset val="100"/>
        <c:noMultiLvlLbl val="0"/>
      </c:catAx>
      <c:valAx>
        <c:axId val="768661936"/>
        <c:scaling>
          <c:orientation val="minMax"/>
        </c:scaling>
        <c:delete val="1"/>
        <c:axPos val="l"/>
        <c:numFmt formatCode="General" sourceLinked="1"/>
        <c:majorTickMark val="none"/>
        <c:minorTickMark val="none"/>
        <c:tickLblPos val="nextTo"/>
        <c:crossAx val="780560352"/>
        <c:crosses val="autoZero"/>
        <c:crossBetween val="between"/>
      </c:valAx>
      <c:spPr>
        <a:noFill/>
        <a:ln>
          <a:noFill/>
        </a:ln>
        <a:effectLst/>
      </c:spPr>
    </c:plotArea>
    <c:legend>
      <c:legendPos val="tr"/>
      <c:overlay val="0"/>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Lato Light" panose="020F0502020204030203" pitchFamily="34" charset="0"/>
              <a:ea typeface="Lato Light" panose="020F0502020204030203" pitchFamily="34" charset="0"/>
              <a:cs typeface="Lato Light" panose="020F0502020204030203" pitchFamily="34" charset="0"/>
            </a:defRPr>
          </a:pPr>
          <a:endParaRPr lang="en-C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CO"/>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Sheet1!$B$1</c:f>
              <c:strCache>
                <c:ptCount val="1"/>
                <c:pt idx="0">
                  <c:v>Series 1</c:v>
                </c:pt>
              </c:strCache>
            </c:strRef>
          </c:tx>
          <c:spPr>
            <a:solidFill>
              <a:schemeClr val="accent1"/>
            </a:solidFill>
            <a:ln>
              <a:noFill/>
            </a:ln>
            <a:effectLst/>
          </c:spPr>
          <c:invertIfNegative val="0"/>
          <c:cat>
            <c:strRef>
              <c:f>Sheet1!$A$2:$A$4</c:f>
              <c:strCache>
                <c:ptCount val="3"/>
                <c:pt idx="0">
                  <c:v>Category 1</c:v>
                </c:pt>
                <c:pt idx="1">
                  <c:v>Category 2</c:v>
                </c:pt>
                <c:pt idx="2">
                  <c:v>Category 3</c:v>
                </c:pt>
              </c:strCache>
            </c:strRef>
          </c:cat>
          <c:val>
            <c:numRef>
              <c:f>Sheet1!$B$2:$B$4</c:f>
              <c:numCache>
                <c:formatCode>General</c:formatCode>
                <c:ptCount val="3"/>
                <c:pt idx="0">
                  <c:v>4.3</c:v>
                </c:pt>
                <c:pt idx="1">
                  <c:v>2.5</c:v>
                </c:pt>
                <c:pt idx="2">
                  <c:v>3.5</c:v>
                </c:pt>
              </c:numCache>
            </c:numRef>
          </c:val>
          <c:extLst>
            <c:ext xmlns:c16="http://schemas.microsoft.com/office/drawing/2014/chart" uri="{C3380CC4-5D6E-409C-BE32-E72D297353CC}">
              <c16:uniqueId val="{00000000-E375-9646-A74D-D399ADDEE1C7}"/>
            </c:ext>
          </c:extLst>
        </c:ser>
        <c:ser>
          <c:idx val="1"/>
          <c:order val="1"/>
          <c:tx>
            <c:strRef>
              <c:f>Sheet1!$C$1</c:f>
              <c:strCache>
                <c:ptCount val="1"/>
                <c:pt idx="0">
                  <c:v>Series 2</c:v>
                </c:pt>
              </c:strCache>
            </c:strRef>
          </c:tx>
          <c:spPr>
            <a:solidFill>
              <a:schemeClr val="accent2"/>
            </a:solidFill>
            <a:ln>
              <a:noFill/>
            </a:ln>
            <a:effectLst/>
          </c:spPr>
          <c:invertIfNegative val="0"/>
          <c:cat>
            <c:strRef>
              <c:f>Sheet1!$A$2:$A$4</c:f>
              <c:strCache>
                <c:ptCount val="3"/>
                <c:pt idx="0">
                  <c:v>Category 1</c:v>
                </c:pt>
                <c:pt idx="1">
                  <c:v>Category 2</c:v>
                </c:pt>
                <c:pt idx="2">
                  <c:v>Category 3</c:v>
                </c:pt>
              </c:strCache>
            </c:strRef>
          </c:cat>
          <c:val>
            <c:numRef>
              <c:f>Sheet1!$C$2:$C$4</c:f>
              <c:numCache>
                <c:formatCode>General</c:formatCode>
                <c:ptCount val="3"/>
                <c:pt idx="0">
                  <c:v>2.4</c:v>
                </c:pt>
                <c:pt idx="1">
                  <c:v>4.4000000000000004</c:v>
                </c:pt>
                <c:pt idx="2">
                  <c:v>1.8</c:v>
                </c:pt>
              </c:numCache>
            </c:numRef>
          </c:val>
          <c:extLst>
            <c:ext xmlns:c16="http://schemas.microsoft.com/office/drawing/2014/chart" uri="{C3380CC4-5D6E-409C-BE32-E72D297353CC}">
              <c16:uniqueId val="{00000001-E375-9646-A74D-D399ADDEE1C7}"/>
            </c:ext>
          </c:extLst>
        </c:ser>
        <c:ser>
          <c:idx val="2"/>
          <c:order val="2"/>
          <c:tx>
            <c:strRef>
              <c:f>Sheet1!$D$1</c:f>
              <c:strCache>
                <c:ptCount val="1"/>
                <c:pt idx="0">
                  <c:v>Series 3</c:v>
                </c:pt>
              </c:strCache>
            </c:strRef>
          </c:tx>
          <c:spPr>
            <a:solidFill>
              <a:schemeClr val="accent3"/>
            </a:solidFill>
            <a:ln>
              <a:noFill/>
            </a:ln>
            <a:effectLst/>
          </c:spPr>
          <c:invertIfNegative val="0"/>
          <c:cat>
            <c:strRef>
              <c:f>Sheet1!$A$2:$A$4</c:f>
              <c:strCache>
                <c:ptCount val="3"/>
                <c:pt idx="0">
                  <c:v>Category 1</c:v>
                </c:pt>
                <c:pt idx="1">
                  <c:v>Category 2</c:v>
                </c:pt>
                <c:pt idx="2">
                  <c:v>Category 3</c:v>
                </c:pt>
              </c:strCache>
            </c:strRef>
          </c:cat>
          <c:val>
            <c:numRef>
              <c:f>Sheet1!$D$2:$D$4</c:f>
              <c:numCache>
                <c:formatCode>General</c:formatCode>
                <c:ptCount val="3"/>
                <c:pt idx="0">
                  <c:v>2</c:v>
                </c:pt>
                <c:pt idx="1">
                  <c:v>2</c:v>
                </c:pt>
                <c:pt idx="2">
                  <c:v>3</c:v>
                </c:pt>
              </c:numCache>
            </c:numRef>
          </c:val>
          <c:extLst>
            <c:ext xmlns:c16="http://schemas.microsoft.com/office/drawing/2014/chart" uri="{C3380CC4-5D6E-409C-BE32-E72D297353CC}">
              <c16:uniqueId val="{00000002-E375-9646-A74D-D399ADDEE1C7}"/>
            </c:ext>
          </c:extLst>
        </c:ser>
        <c:ser>
          <c:idx val="3"/>
          <c:order val="3"/>
          <c:tx>
            <c:strRef>
              <c:f>Sheet1!$E$1</c:f>
              <c:strCache>
                <c:ptCount val="1"/>
                <c:pt idx="0">
                  <c:v>Series 4</c:v>
                </c:pt>
              </c:strCache>
            </c:strRef>
          </c:tx>
          <c:spPr>
            <a:solidFill>
              <a:schemeClr val="accent4"/>
            </a:solidFill>
            <a:ln>
              <a:noFill/>
            </a:ln>
            <a:effectLst/>
          </c:spPr>
          <c:invertIfNegative val="0"/>
          <c:cat>
            <c:strRef>
              <c:f>Sheet1!$A$2:$A$4</c:f>
              <c:strCache>
                <c:ptCount val="3"/>
                <c:pt idx="0">
                  <c:v>Category 1</c:v>
                </c:pt>
                <c:pt idx="1">
                  <c:v>Category 2</c:v>
                </c:pt>
                <c:pt idx="2">
                  <c:v>Category 3</c:v>
                </c:pt>
              </c:strCache>
            </c:strRef>
          </c:cat>
          <c:val>
            <c:numRef>
              <c:f>Sheet1!$E$2:$E$4</c:f>
              <c:numCache>
                <c:formatCode>General</c:formatCode>
                <c:ptCount val="3"/>
                <c:pt idx="0">
                  <c:v>3</c:v>
                </c:pt>
                <c:pt idx="1">
                  <c:v>2</c:v>
                </c:pt>
                <c:pt idx="2">
                  <c:v>4</c:v>
                </c:pt>
              </c:numCache>
            </c:numRef>
          </c:val>
          <c:extLst>
            <c:ext xmlns:c16="http://schemas.microsoft.com/office/drawing/2014/chart" uri="{C3380CC4-5D6E-409C-BE32-E72D297353CC}">
              <c16:uniqueId val="{00000003-E375-9646-A74D-D399ADDEE1C7}"/>
            </c:ext>
          </c:extLst>
        </c:ser>
        <c:dLbls>
          <c:showLegendKey val="0"/>
          <c:showVal val="0"/>
          <c:showCatName val="0"/>
          <c:showSerName val="0"/>
          <c:showPercent val="0"/>
          <c:showBubbleSize val="0"/>
        </c:dLbls>
        <c:gapWidth val="150"/>
        <c:overlap val="100"/>
        <c:axId val="782622432"/>
        <c:axId val="309986720"/>
      </c:barChart>
      <c:catAx>
        <c:axId val="782622432"/>
        <c:scaling>
          <c:orientation val="minMax"/>
        </c:scaling>
        <c:delete val="1"/>
        <c:axPos val="b"/>
        <c:numFmt formatCode="General" sourceLinked="1"/>
        <c:majorTickMark val="none"/>
        <c:minorTickMark val="none"/>
        <c:tickLblPos val="nextTo"/>
        <c:crossAx val="309986720"/>
        <c:crosses val="autoZero"/>
        <c:auto val="1"/>
        <c:lblAlgn val="ctr"/>
        <c:lblOffset val="100"/>
        <c:noMultiLvlLbl val="0"/>
      </c:catAx>
      <c:valAx>
        <c:axId val="30998672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solidFill>
                <a:latin typeface="Lato Light" panose="020F0502020204030203" pitchFamily="34" charset="0"/>
                <a:ea typeface="Lato Light" panose="020F0502020204030203" pitchFamily="34" charset="0"/>
                <a:cs typeface="Lato Light" panose="020F0502020204030203" pitchFamily="34" charset="0"/>
              </a:defRPr>
            </a:pPr>
            <a:endParaRPr lang="en-CO"/>
          </a:p>
        </c:txPr>
        <c:crossAx val="78262243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b="0" i="0">
          <a:solidFill>
            <a:schemeClr val="tx1"/>
          </a:solidFill>
          <a:latin typeface="Lato Light" panose="020F0502020204030203" pitchFamily="34" charset="0"/>
          <a:ea typeface="Lato Light" panose="020F0502020204030203" pitchFamily="34" charset="0"/>
          <a:cs typeface="Lato Light" panose="020F0502020204030203" pitchFamily="34" charset="0"/>
        </a:defRPr>
      </a:pPr>
      <a:endParaRPr lang="en-CO"/>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spPr>
            <a:ln>
              <a:noFill/>
            </a:ln>
          </c:spPr>
          <c:dPt>
            <c:idx val="0"/>
            <c:bubble3D val="0"/>
            <c:spPr>
              <a:solidFill>
                <a:schemeClr val="accent1"/>
              </a:solidFill>
              <a:ln w="19050">
                <a:noFill/>
              </a:ln>
              <a:effectLst/>
            </c:spPr>
            <c:extLst>
              <c:ext xmlns:c16="http://schemas.microsoft.com/office/drawing/2014/chart" uri="{C3380CC4-5D6E-409C-BE32-E72D297353CC}">
                <c16:uniqueId val="{00000001-1CED-654A-A962-0C9F29B866BF}"/>
              </c:ext>
            </c:extLst>
          </c:dPt>
          <c:dPt>
            <c:idx val="1"/>
            <c:bubble3D val="0"/>
            <c:spPr>
              <a:solidFill>
                <a:schemeClr val="bg1">
                  <a:lumMod val="85000"/>
                </a:schemeClr>
              </a:solidFill>
              <a:ln w="19050">
                <a:noFill/>
              </a:ln>
              <a:effectLst/>
            </c:spPr>
            <c:extLst>
              <c:ext xmlns:c16="http://schemas.microsoft.com/office/drawing/2014/chart" uri="{C3380CC4-5D6E-409C-BE32-E72D297353CC}">
                <c16:uniqueId val="{00000001-9175-AB4A-904A-52ADF5E24983}"/>
              </c:ext>
            </c:extLst>
          </c:dPt>
          <c:cat>
            <c:strRef>
              <c:f>Sheet1!$A$2:$A$3</c:f>
              <c:strCache>
                <c:ptCount val="2"/>
                <c:pt idx="0">
                  <c:v>YES</c:v>
                </c:pt>
                <c:pt idx="1">
                  <c:v>NO</c:v>
                </c:pt>
              </c:strCache>
            </c:strRef>
          </c:cat>
          <c:val>
            <c:numRef>
              <c:f>Sheet1!$B$2:$B$3</c:f>
              <c:numCache>
                <c:formatCode>General</c:formatCode>
                <c:ptCount val="2"/>
                <c:pt idx="0">
                  <c:v>25</c:v>
                </c:pt>
                <c:pt idx="1">
                  <c:v>75</c:v>
                </c:pt>
              </c:numCache>
            </c:numRef>
          </c:val>
          <c:extLst>
            <c:ext xmlns:c16="http://schemas.microsoft.com/office/drawing/2014/chart" uri="{C3380CC4-5D6E-409C-BE32-E72D297353CC}">
              <c16:uniqueId val="{00000000-9175-AB4A-904A-52ADF5E24983}"/>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CO"/>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0.59065</cdr:x>
      <cdr:y>0.22882</cdr:y>
    </cdr:from>
    <cdr:to>
      <cdr:x>0.62374</cdr:x>
      <cdr:y>0.28132</cdr:y>
    </cdr:to>
    <cdr:sp macro="" textlink="">
      <cdr:nvSpPr>
        <cdr:cNvPr id="2" name="Donut 1">
          <a:extLst xmlns:a="http://schemas.openxmlformats.org/drawingml/2006/main">
            <a:ext uri="{FF2B5EF4-FFF2-40B4-BE49-F238E27FC236}">
              <a16:creationId xmlns:a16="http://schemas.microsoft.com/office/drawing/2014/main" id="{406D2F7E-2AC3-4849-827D-184B18D38E91}"/>
            </a:ext>
          </a:extLst>
        </cdr:cNvPr>
        <cdr:cNvSpPr>
          <a:spLocks xmlns:a="http://schemas.openxmlformats.org/drawingml/2006/main" noChangeAspect="1"/>
        </cdr:cNvSpPr>
      </cdr:nvSpPr>
      <cdr:spPr>
        <a:xfrm xmlns:a="http://schemas.openxmlformats.org/drawingml/2006/main">
          <a:off x="4897101" y="1195646"/>
          <a:ext cx="274320" cy="274320"/>
        </a:xfrm>
        <a:prstGeom xmlns:a="http://schemas.openxmlformats.org/drawingml/2006/main" prst="donut">
          <a:avLst>
            <a:gd name="adj" fmla="val 32139"/>
          </a:avLst>
        </a:prstGeom>
        <a:solidFill xmlns:a="http://schemas.openxmlformats.org/drawingml/2006/main">
          <a:schemeClr val="accent2">
            <a:lumMod val="50000"/>
          </a:schemeClr>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dirty="0">
            <a:latin typeface="Lato Light" panose="020F0502020204030203" pitchFamily="34" charset="0"/>
          </a:endParaRPr>
        </a:p>
      </cdr:txBody>
    </cdr:sp>
  </cdr:relSizeAnchor>
  <cdr:relSizeAnchor xmlns:cdr="http://schemas.openxmlformats.org/drawingml/2006/chartDrawing">
    <cdr:from>
      <cdr:x>0.52859</cdr:x>
      <cdr:y>0.04623</cdr:y>
    </cdr:from>
    <cdr:to>
      <cdr:x>0.66747</cdr:x>
      <cdr:y>0.16847</cdr:y>
    </cdr:to>
    <cdr:sp macro="" textlink="">
      <cdr:nvSpPr>
        <cdr:cNvPr id="3" name="Rounded Rectangular Callout 2">
          <a:extLst xmlns:a="http://schemas.openxmlformats.org/drawingml/2006/main">
            <a:ext uri="{FF2B5EF4-FFF2-40B4-BE49-F238E27FC236}">
              <a16:creationId xmlns:a16="http://schemas.microsoft.com/office/drawing/2014/main" id="{1BECAFAC-0667-7148-9395-11A037B00C04}"/>
            </a:ext>
          </a:extLst>
        </cdr:cNvPr>
        <cdr:cNvSpPr/>
      </cdr:nvSpPr>
      <cdr:spPr>
        <a:xfrm xmlns:a="http://schemas.openxmlformats.org/drawingml/2006/main">
          <a:off x="4382546" y="215842"/>
          <a:ext cx="1151467" cy="570677"/>
        </a:xfrm>
        <a:prstGeom xmlns:a="http://schemas.openxmlformats.org/drawingml/2006/main" prst="wedgeRoundRectCallout">
          <a:avLst>
            <a:gd name="adj1" fmla="val 735"/>
            <a:gd name="adj2" fmla="val 78325"/>
            <a:gd name="adj3" fmla="val 16667"/>
          </a:avLst>
        </a:prstGeom>
        <a:solidFill xmlns:a="http://schemas.openxmlformats.org/drawingml/2006/main">
          <a:schemeClr val="accent2">
            <a:lumMod val="60000"/>
            <a:lumOff val="40000"/>
            <a:alpha val="63000"/>
          </a:schemeClr>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dirty="0">
            <a:latin typeface="Lato Light" panose="020F0502020204030203" pitchFamily="34" charset="0"/>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4EFCAFE-212C-4734-BC77-7E2EAA445D6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50A26631-D6CC-4646-B826-30D44D50850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04159EF-ED2B-408F-BCA3-D34D4F7DB760}" type="datetimeFigureOut">
              <a:rPr lang="es-CO" smtClean="0"/>
              <a:t>6/05/2025</a:t>
            </a:fld>
            <a:endParaRPr lang="es-CO"/>
          </a:p>
        </p:txBody>
      </p:sp>
      <p:sp>
        <p:nvSpPr>
          <p:cNvPr id="4" name="Marcador de pie de página 3">
            <a:extLst>
              <a:ext uri="{FF2B5EF4-FFF2-40B4-BE49-F238E27FC236}">
                <a16:creationId xmlns:a16="http://schemas.microsoft.com/office/drawing/2014/main" id="{7D82AC57-3955-4BDA-8F61-BF1320FB63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a:extLst>
              <a:ext uri="{FF2B5EF4-FFF2-40B4-BE49-F238E27FC236}">
                <a16:creationId xmlns:a16="http://schemas.microsoft.com/office/drawing/2014/main" id="{2BB30DE2-14A2-4BFD-BD83-BC2335DB66C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EBDCDF6-AAFB-4FAC-BBF4-14E3AC0CA55B}" type="slidenum">
              <a:rPr lang="es-CO" smtClean="0"/>
              <a:t>‹#›</a:t>
            </a:fld>
            <a:endParaRPr lang="es-CO"/>
          </a:p>
        </p:txBody>
      </p:sp>
    </p:spTree>
    <p:extLst>
      <p:ext uri="{BB962C8B-B14F-4D97-AF65-F5344CB8AC3E}">
        <p14:creationId xmlns:p14="http://schemas.microsoft.com/office/powerpoint/2010/main" val="119682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A488C5-1697-4F06-B106-3EE216118B56}" type="datetimeFigureOut">
              <a:rPr lang="es-CO" smtClean="0"/>
              <a:t>6/05/2025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1B8975-4C2E-4E2E-9D18-43E3EE8DFED9}" type="slidenum">
              <a:rPr lang="es-CO" smtClean="0"/>
              <a:t>‹#›</a:t>
            </a:fld>
            <a:endParaRPr lang="es-CO"/>
          </a:p>
        </p:txBody>
      </p:sp>
    </p:spTree>
    <p:extLst>
      <p:ext uri="{BB962C8B-B14F-4D97-AF65-F5344CB8AC3E}">
        <p14:creationId xmlns:p14="http://schemas.microsoft.com/office/powerpoint/2010/main" val="1899825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rtada">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52AD2B1D-919F-4B4B-9EA4-6B8862BB2E92}"/>
              </a:ext>
            </a:extLst>
          </p:cNvPr>
          <p:cNvSpPr/>
          <p:nvPr userDrawn="1"/>
        </p:nvSpPr>
        <p:spPr>
          <a:xfrm>
            <a:off x="9296400" y="4686300"/>
            <a:ext cx="2895600" cy="2171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3761273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apositiva 9">
    <p:spTree>
      <p:nvGrpSpPr>
        <p:cNvPr id="1" name=""/>
        <p:cNvGrpSpPr/>
        <p:nvPr/>
      </p:nvGrpSpPr>
      <p:grpSpPr>
        <a:xfrm>
          <a:off x="0" y="0"/>
          <a:ext cx="0" cy="0"/>
          <a:chOff x="0" y="0"/>
          <a:chExt cx="0" cy="0"/>
        </a:xfrm>
      </p:grpSpPr>
    </p:spTree>
    <p:extLst>
      <p:ext uri="{BB962C8B-B14F-4D97-AF65-F5344CB8AC3E}">
        <p14:creationId xmlns:p14="http://schemas.microsoft.com/office/powerpoint/2010/main" val="6719100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apositiva 10">
    <p:spTree>
      <p:nvGrpSpPr>
        <p:cNvPr id="1" name=""/>
        <p:cNvGrpSpPr/>
        <p:nvPr/>
      </p:nvGrpSpPr>
      <p:grpSpPr>
        <a:xfrm>
          <a:off x="0" y="0"/>
          <a:ext cx="0" cy="0"/>
          <a:chOff x="0" y="0"/>
          <a:chExt cx="0" cy="0"/>
        </a:xfrm>
      </p:grpSpPr>
      <p:sp>
        <p:nvSpPr>
          <p:cNvPr id="9" name="Marcador de posición de imagen 8">
            <a:extLst>
              <a:ext uri="{FF2B5EF4-FFF2-40B4-BE49-F238E27FC236}">
                <a16:creationId xmlns:a16="http://schemas.microsoft.com/office/drawing/2014/main" id="{4A1E1C62-7682-45EB-A414-2445831CA734}"/>
              </a:ext>
            </a:extLst>
          </p:cNvPr>
          <p:cNvSpPr>
            <a:spLocks noGrp="1"/>
          </p:cNvSpPr>
          <p:nvPr>
            <p:ph type="pic" sz="quarter" idx="10"/>
          </p:nvPr>
        </p:nvSpPr>
        <p:spPr>
          <a:xfrm>
            <a:off x="9582150" y="1371600"/>
            <a:ext cx="2305050" cy="4076700"/>
          </a:xfrm>
          <a:prstGeom prst="rect">
            <a:avLst/>
          </a:prstGeom>
        </p:spPr>
        <p:txBody>
          <a:bodyPr/>
          <a:lstStyle/>
          <a:p>
            <a:endParaRPr lang="en-US"/>
          </a:p>
        </p:txBody>
      </p:sp>
      <p:sp>
        <p:nvSpPr>
          <p:cNvPr id="11" name="Marcador de posición de imagen 10">
            <a:extLst>
              <a:ext uri="{FF2B5EF4-FFF2-40B4-BE49-F238E27FC236}">
                <a16:creationId xmlns:a16="http://schemas.microsoft.com/office/drawing/2014/main" id="{67FDB8DE-73CA-434E-AB2D-412B8633F229}"/>
              </a:ext>
            </a:extLst>
          </p:cNvPr>
          <p:cNvSpPr>
            <a:spLocks noGrp="1"/>
          </p:cNvSpPr>
          <p:nvPr>
            <p:ph type="pic" sz="quarter" idx="11"/>
          </p:nvPr>
        </p:nvSpPr>
        <p:spPr>
          <a:xfrm>
            <a:off x="7277100" y="1047750"/>
            <a:ext cx="2609850" cy="4648200"/>
          </a:xfrm>
          <a:prstGeom prst="rect">
            <a:avLst/>
          </a:prstGeom>
        </p:spPr>
        <p:txBody>
          <a:bodyPr/>
          <a:lstStyle/>
          <a:p>
            <a:endParaRPr lang="en-US"/>
          </a:p>
        </p:txBody>
      </p:sp>
    </p:spTree>
    <p:extLst>
      <p:ext uri="{BB962C8B-B14F-4D97-AF65-F5344CB8AC3E}">
        <p14:creationId xmlns:p14="http://schemas.microsoft.com/office/powerpoint/2010/main" val="21556180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9_Diseño personalizado">
    <p:spTree>
      <p:nvGrpSpPr>
        <p:cNvPr id="1" name=""/>
        <p:cNvGrpSpPr/>
        <p:nvPr/>
      </p:nvGrpSpPr>
      <p:grpSpPr>
        <a:xfrm>
          <a:off x="0" y="0"/>
          <a:ext cx="0" cy="0"/>
          <a:chOff x="0" y="0"/>
          <a:chExt cx="0" cy="0"/>
        </a:xfrm>
      </p:grpSpPr>
      <p:sp>
        <p:nvSpPr>
          <p:cNvPr id="6" name="Marcador de posición de imagen 5">
            <a:extLst>
              <a:ext uri="{FF2B5EF4-FFF2-40B4-BE49-F238E27FC236}">
                <a16:creationId xmlns:a16="http://schemas.microsoft.com/office/drawing/2014/main" id="{B4AE9F9E-652F-43BC-A855-1A8A6E6F909B}"/>
              </a:ext>
            </a:extLst>
          </p:cNvPr>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42619697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8528907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2_Break-2">
    <p:spTree>
      <p:nvGrpSpPr>
        <p:cNvPr id="1" name=""/>
        <p:cNvGrpSpPr/>
        <p:nvPr/>
      </p:nvGrpSpPr>
      <p:grpSpPr>
        <a:xfrm>
          <a:off x="0" y="0"/>
          <a:ext cx="0" cy="0"/>
          <a:chOff x="0" y="0"/>
          <a:chExt cx="0" cy="0"/>
        </a:xfrm>
      </p:grpSpPr>
      <p:sp>
        <p:nvSpPr>
          <p:cNvPr id="12" name="Picture Placeholder 2"/>
          <p:cNvSpPr>
            <a:spLocks noGrp="1"/>
          </p:cNvSpPr>
          <p:nvPr>
            <p:ph type="pic" sz="quarter" idx="10"/>
          </p:nvPr>
        </p:nvSpPr>
        <p:spPr>
          <a:xfrm>
            <a:off x="0" y="-13368"/>
            <a:ext cx="12205373" cy="6918158"/>
          </a:xfrm>
          <a:prstGeom prst="rect">
            <a:avLst/>
          </a:prstGeom>
        </p:spPr>
        <p:txBody>
          <a:bodyPr rtlCol="0">
            <a:normAutofit/>
          </a:bodyPr>
          <a:lstStyle>
            <a:lvl1pPr marL="0" indent="0">
              <a:buNone/>
              <a:defRPr sz="1000">
                <a:solidFill>
                  <a:schemeClr val="bg1"/>
                </a:solidFill>
                <a:latin typeface="Raleway Light"/>
                <a:cs typeface="Raleway Light"/>
              </a:defRPr>
            </a:lvl1pPr>
          </a:lstStyle>
          <a:p>
            <a:pPr lvl="0"/>
            <a:endParaRPr lang="id-ID" noProof="0" dirty="0"/>
          </a:p>
        </p:txBody>
      </p:sp>
    </p:spTree>
    <p:extLst>
      <p:ext uri="{BB962C8B-B14F-4D97-AF65-F5344CB8AC3E}">
        <p14:creationId xmlns:p14="http://schemas.microsoft.com/office/powerpoint/2010/main" val="3338780336"/>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419872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1"/>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7353355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a 1">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77171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sitiva 2">
    <p:spTree>
      <p:nvGrpSpPr>
        <p:cNvPr id="1" name=""/>
        <p:cNvGrpSpPr/>
        <p:nvPr/>
      </p:nvGrpSpPr>
      <p:grpSpPr>
        <a:xfrm>
          <a:off x="0" y="0"/>
          <a:ext cx="0" cy="0"/>
          <a:chOff x="0" y="0"/>
          <a:chExt cx="0" cy="0"/>
        </a:xfrm>
      </p:grpSpPr>
      <p:sp>
        <p:nvSpPr>
          <p:cNvPr id="5" name="Marcador de posición de imagen 10">
            <a:extLst>
              <a:ext uri="{FF2B5EF4-FFF2-40B4-BE49-F238E27FC236}">
                <a16:creationId xmlns:a16="http://schemas.microsoft.com/office/drawing/2014/main" id="{68494928-CF9A-408F-BDFF-886015B1FE8D}"/>
              </a:ext>
            </a:extLst>
          </p:cNvPr>
          <p:cNvSpPr>
            <a:spLocks noGrp="1"/>
          </p:cNvSpPr>
          <p:nvPr>
            <p:ph type="pic" sz="quarter" idx="10"/>
          </p:nvPr>
        </p:nvSpPr>
        <p:spPr>
          <a:xfrm>
            <a:off x="0" y="0"/>
            <a:ext cx="12192000" cy="6858000"/>
          </a:xfrm>
          <a:prstGeom prst="rect">
            <a:avLst/>
          </a:prstGeom>
        </p:spPr>
        <p:txBody>
          <a:bodyPr/>
          <a:lstStyle>
            <a:lvl1pPr>
              <a:defRPr sz="2000"/>
            </a:lvl1pPr>
          </a:lstStyle>
          <a:p>
            <a:endParaRPr lang="en-US"/>
          </a:p>
        </p:txBody>
      </p:sp>
    </p:spTree>
    <p:extLst>
      <p:ext uri="{BB962C8B-B14F-4D97-AF65-F5344CB8AC3E}">
        <p14:creationId xmlns:p14="http://schemas.microsoft.com/office/powerpoint/2010/main" val="20683189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apositiva 3">
    <p:spTree>
      <p:nvGrpSpPr>
        <p:cNvPr id="1" name=""/>
        <p:cNvGrpSpPr/>
        <p:nvPr/>
      </p:nvGrpSpPr>
      <p:grpSpPr>
        <a:xfrm>
          <a:off x="0" y="0"/>
          <a:ext cx="0" cy="0"/>
          <a:chOff x="0" y="0"/>
          <a:chExt cx="0" cy="0"/>
        </a:xfrm>
      </p:grpSpPr>
      <p:sp>
        <p:nvSpPr>
          <p:cNvPr id="6" name="Marcador de posición de imagen 10">
            <a:extLst>
              <a:ext uri="{FF2B5EF4-FFF2-40B4-BE49-F238E27FC236}">
                <a16:creationId xmlns:a16="http://schemas.microsoft.com/office/drawing/2014/main" id="{68494928-CF9A-408F-BDFF-886015B1FE8D}"/>
              </a:ext>
            </a:extLst>
          </p:cNvPr>
          <p:cNvSpPr>
            <a:spLocks noGrp="1"/>
          </p:cNvSpPr>
          <p:nvPr>
            <p:ph type="pic" sz="quarter" idx="10"/>
          </p:nvPr>
        </p:nvSpPr>
        <p:spPr>
          <a:xfrm>
            <a:off x="0" y="0"/>
            <a:ext cx="12192000" cy="6858000"/>
          </a:xfrm>
          <a:prstGeom prst="rect">
            <a:avLst/>
          </a:prstGeom>
        </p:spPr>
        <p:txBody>
          <a:bodyPr/>
          <a:lstStyle>
            <a:lvl1pPr>
              <a:defRPr sz="2000"/>
            </a:lvl1pPr>
          </a:lstStyle>
          <a:p>
            <a:endParaRPr lang="en-US"/>
          </a:p>
        </p:txBody>
      </p:sp>
    </p:spTree>
    <p:extLst>
      <p:ext uri="{BB962C8B-B14F-4D97-AF65-F5344CB8AC3E}">
        <p14:creationId xmlns:p14="http://schemas.microsoft.com/office/powerpoint/2010/main" val="1072869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apositiva 4">
    <p:spTree>
      <p:nvGrpSpPr>
        <p:cNvPr id="1" name=""/>
        <p:cNvGrpSpPr/>
        <p:nvPr/>
      </p:nvGrpSpPr>
      <p:grpSpPr>
        <a:xfrm>
          <a:off x="0" y="0"/>
          <a:ext cx="0" cy="0"/>
          <a:chOff x="0" y="0"/>
          <a:chExt cx="0" cy="0"/>
        </a:xfrm>
      </p:grpSpPr>
      <p:sp>
        <p:nvSpPr>
          <p:cNvPr id="7" name="Marcador de posición de imagen 2">
            <a:extLst>
              <a:ext uri="{FF2B5EF4-FFF2-40B4-BE49-F238E27FC236}">
                <a16:creationId xmlns:a16="http://schemas.microsoft.com/office/drawing/2014/main" id="{2C4FB51C-EAB8-454B-AA5E-2D566DE1471E}"/>
              </a:ext>
            </a:extLst>
          </p:cNvPr>
          <p:cNvSpPr>
            <a:spLocks noGrp="1"/>
          </p:cNvSpPr>
          <p:nvPr>
            <p:ph type="pic" sz="quarter" idx="10"/>
          </p:nvPr>
        </p:nvSpPr>
        <p:spPr>
          <a:xfrm>
            <a:off x="362855" y="714376"/>
            <a:ext cx="4317207" cy="2162174"/>
          </a:xfrm>
          <a:prstGeom prst="rect">
            <a:avLst/>
          </a:prstGeom>
        </p:spPr>
        <p:txBody>
          <a:bodyPr/>
          <a:lstStyle>
            <a:lvl1pPr>
              <a:defRPr sz="1800"/>
            </a:lvl1pPr>
          </a:lstStyle>
          <a:p>
            <a:endParaRPr lang="en-US"/>
          </a:p>
        </p:txBody>
      </p:sp>
    </p:spTree>
    <p:extLst>
      <p:ext uri="{BB962C8B-B14F-4D97-AF65-F5344CB8AC3E}">
        <p14:creationId xmlns:p14="http://schemas.microsoft.com/office/powerpoint/2010/main" val="28220574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apositiva 5">
    <p:spTree>
      <p:nvGrpSpPr>
        <p:cNvPr id="1" name=""/>
        <p:cNvGrpSpPr/>
        <p:nvPr/>
      </p:nvGrpSpPr>
      <p:grpSpPr>
        <a:xfrm>
          <a:off x="0" y="0"/>
          <a:ext cx="0" cy="0"/>
          <a:chOff x="0" y="0"/>
          <a:chExt cx="0" cy="0"/>
        </a:xfrm>
      </p:grpSpPr>
      <p:sp>
        <p:nvSpPr>
          <p:cNvPr id="7" name="Marcador de posición de imagen 6"/>
          <p:cNvSpPr>
            <a:spLocks noGrp="1"/>
          </p:cNvSpPr>
          <p:nvPr>
            <p:ph type="pic" sz="quarter" idx="10"/>
          </p:nvPr>
        </p:nvSpPr>
        <p:spPr>
          <a:xfrm>
            <a:off x="2686050" y="697296"/>
            <a:ext cx="2152650" cy="3095109"/>
          </a:xfrm>
          <a:prstGeom prst="rect">
            <a:avLst/>
          </a:prstGeom>
        </p:spPr>
        <p:txBody>
          <a:bodyPr/>
          <a:lstStyle/>
          <a:p>
            <a:endParaRPr lang="en-US"/>
          </a:p>
        </p:txBody>
      </p:sp>
      <p:sp>
        <p:nvSpPr>
          <p:cNvPr id="9" name="Marcador de posición de imagen 6"/>
          <p:cNvSpPr>
            <a:spLocks noGrp="1"/>
          </p:cNvSpPr>
          <p:nvPr>
            <p:ph type="pic" sz="quarter" idx="12"/>
          </p:nvPr>
        </p:nvSpPr>
        <p:spPr>
          <a:xfrm>
            <a:off x="6896100" y="697296"/>
            <a:ext cx="2152650" cy="3095109"/>
          </a:xfrm>
          <a:prstGeom prst="rect">
            <a:avLst/>
          </a:prstGeom>
        </p:spPr>
        <p:txBody>
          <a:bodyPr/>
          <a:lstStyle/>
          <a:p>
            <a:endParaRPr lang="en-US"/>
          </a:p>
        </p:txBody>
      </p:sp>
      <p:sp>
        <p:nvSpPr>
          <p:cNvPr id="8" name="Marcador de posición de imagen 6"/>
          <p:cNvSpPr>
            <a:spLocks noGrp="1"/>
          </p:cNvSpPr>
          <p:nvPr>
            <p:ph type="pic" sz="quarter" idx="11"/>
          </p:nvPr>
        </p:nvSpPr>
        <p:spPr>
          <a:xfrm>
            <a:off x="4343400" y="362857"/>
            <a:ext cx="3048000" cy="3802743"/>
          </a:xfrm>
          <a:prstGeom prst="rect">
            <a:avLst/>
          </a:prstGeom>
        </p:spPr>
        <p:txBody>
          <a:bodyPr/>
          <a:lstStyle/>
          <a:p>
            <a:endParaRPr lang="en-US"/>
          </a:p>
        </p:txBody>
      </p:sp>
    </p:spTree>
    <p:extLst>
      <p:ext uri="{BB962C8B-B14F-4D97-AF65-F5344CB8AC3E}">
        <p14:creationId xmlns:p14="http://schemas.microsoft.com/office/powerpoint/2010/main" val="2499133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apositiva 6">
    <p:spTree>
      <p:nvGrpSpPr>
        <p:cNvPr id="1" name=""/>
        <p:cNvGrpSpPr/>
        <p:nvPr/>
      </p:nvGrpSpPr>
      <p:grpSpPr>
        <a:xfrm>
          <a:off x="0" y="0"/>
          <a:ext cx="0" cy="0"/>
          <a:chOff x="0" y="0"/>
          <a:chExt cx="0" cy="0"/>
        </a:xfrm>
      </p:grpSpPr>
      <p:sp>
        <p:nvSpPr>
          <p:cNvPr id="7" name="Marcador de posición de imagen 3">
            <a:extLst>
              <a:ext uri="{FF2B5EF4-FFF2-40B4-BE49-F238E27FC236}">
                <a16:creationId xmlns:a16="http://schemas.microsoft.com/office/drawing/2014/main" id="{8932BA8E-B107-45BD-83DB-D4B6684C29AE}"/>
              </a:ext>
            </a:extLst>
          </p:cNvPr>
          <p:cNvSpPr>
            <a:spLocks noGrp="1"/>
          </p:cNvSpPr>
          <p:nvPr>
            <p:ph type="pic" sz="quarter" idx="10" hasCustomPrompt="1"/>
          </p:nvPr>
        </p:nvSpPr>
        <p:spPr>
          <a:xfrm>
            <a:off x="7334250" y="0"/>
            <a:ext cx="4857750" cy="6858000"/>
          </a:xfrm>
          <a:prstGeom prst="rect">
            <a:avLst/>
          </a:prstGeom>
        </p:spPr>
        <p:txBody>
          <a:bodyPr/>
          <a:lstStyle>
            <a:lvl1pPr marL="0" indent="0">
              <a:buNone/>
              <a:defRPr sz="2000"/>
            </a:lvl1pPr>
          </a:lstStyle>
          <a:p>
            <a:r>
              <a:rPr lang="en-US" noProof="0" dirty="0"/>
              <a:t>Click on the Icon to add an image</a:t>
            </a:r>
            <a:endParaRPr lang="es-CO" dirty="0"/>
          </a:p>
        </p:txBody>
      </p:sp>
    </p:spTree>
    <p:extLst>
      <p:ext uri="{BB962C8B-B14F-4D97-AF65-F5344CB8AC3E}">
        <p14:creationId xmlns:p14="http://schemas.microsoft.com/office/powerpoint/2010/main" val="3581807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apositiva 7">
    <p:spTree>
      <p:nvGrpSpPr>
        <p:cNvPr id="1" name=""/>
        <p:cNvGrpSpPr/>
        <p:nvPr/>
      </p:nvGrpSpPr>
      <p:grpSpPr>
        <a:xfrm>
          <a:off x="0" y="0"/>
          <a:ext cx="0" cy="0"/>
          <a:chOff x="0" y="0"/>
          <a:chExt cx="0" cy="0"/>
        </a:xfrm>
      </p:grpSpPr>
      <p:sp>
        <p:nvSpPr>
          <p:cNvPr id="3" name="Marcador de posición de imagen 3">
            <a:extLst>
              <a:ext uri="{FF2B5EF4-FFF2-40B4-BE49-F238E27FC236}">
                <a16:creationId xmlns:a16="http://schemas.microsoft.com/office/drawing/2014/main" id="{5F5567E8-3E6D-4407-B177-D2D3262F61AE}"/>
              </a:ext>
            </a:extLst>
          </p:cNvPr>
          <p:cNvSpPr>
            <a:spLocks noGrp="1"/>
          </p:cNvSpPr>
          <p:nvPr>
            <p:ph type="pic" sz="quarter" idx="10"/>
          </p:nvPr>
        </p:nvSpPr>
        <p:spPr>
          <a:xfrm>
            <a:off x="5559879" y="1000579"/>
            <a:ext cx="1914978" cy="1914978"/>
          </a:xfrm>
          <a:prstGeom prst="ellipse">
            <a:avLst/>
          </a:prstGeom>
        </p:spPr>
        <p:txBody>
          <a:bodyPr/>
          <a:lstStyle>
            <a:lvl1pPr marL="0" indent="0">
              <a:buNone/>
              <a:defRPr sz="1600"/>
            </a:lvl1pPr>
          </a:lstStyle>
          <a:p>
            <a:endParaRPr lang="en-US" dirty="0"/>
          </a:p>
        </p:txBody>
      </p:sp>
      <p:sp>
        <p:nvSpPr>
          <p:cNvPr id="5" name="Marcador de posición de imagen 3">
            <a:extLst>
              <a:ext uri="{FF2B5EF4-FFF2-40B4-BE49-F238E27FC236}">
                <a16:creationId xmlns:a16="http://schemas.microsoft.com/office/drawing/2014/main" id="{5F5567E8-3E6D-4407-B177-D2D3262F61AE}"/>
              </a:ext>
            </a:extLst>
          </p:cNvPr>
          <p:cNvSpPr>
            <a:spLocks noGrp="1"/>
          </p:cNvSpPr>
          <p:nvPr>
            <p:ph type="pic" sz="quarter" idx="11"/>
          </p:nvPr>
        </p:nvSpPr>
        <p:spPr>
          <a:xfrm>
            <a:off x="5559879" y="3576865"/>
            <a:ext cx="1914978" cy="1914978"/>
          </a:xfrm>
          <a:prstGeom prst="ellipse">
            <a:avLst/>
          </a:prstGeom>
        </p:spPr>
        <p:txBody>
          <a:bodyPr/>
          <a:lstStyle>
            <a:lvl1pPr marL="0" indent="0">
              <a:buNone/>
              <a:defRPr sz="1600"/>
            </a:lvl1pPr>
          </a:lstStyle>
          <a:p>
            <a:endParaRPr lang="en-US" dirty="0"/>
          </a:p>
        </p:txBody>
      </p:sp>
    </p:spTree>
    <p:extLst>
      <p:ext uri="{BB962C8B-B14F-4D97-AF65-F5344CB8AC3E}">
        <p14:creationId xmlns:p14="http://schemas.microsoft.com/office/powerpoint/2010/main" val="25852961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apositiva 8">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5F5567E8-3E6D-4407-B177-D2D3262F61AE}"/>
              </a:ext>
            </a:extLst>
          </p:cNvPr>
          <p:cNvSpPr>
            <a:spLocks noGrp="1"/>
          </p:cNvSpPr>
          <p:nvPr>
            <p:ph type="pic" sz="quarter" idx="10"/>
          </p:nvPr>
        </p:nvSpPr>
        <p:spPr>
          <a:xfrm>
            <a:off x="1365250" y="1581150"/>
            <a:ext cx="3638550" cy="3638550"/>
          </a:xfrm>
          <a:prstGeom prst="ellipse">
            <a:avLst/>
          </a:prstGeom>
        </p:spPr>
        <p:txBody>
          <a:bodyPr/>
          <a:lstStyle/>
          <a:p>
            <a:endParaRPr lang="en-US"/>
          </a:p>
        </p:txBody>
      </p:sp>
    </p:spTree>
    <p:extLst>
      <p:ext uri="{BB962C8B-B14F-4D97-AF65-F5344CB8AC3E}">
        <p14:creationId xmlns:p14="http://schemas.microsoft.com/office/powerpoint/2010/main" val="30885425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hyperlink" Target="http://free-powerpoint-templates-download.com/" TargetMode="External"/><Relationship Id="rId3" Type="http://schemas.openxmlformats.org/officeDocument/2006/relationships/slideLayout" Target="../slideLayouts/slideLayout3.xml"/><Relationship Id="rId21" Type="http://schemas.openxmlformats.org/officeDocument/2006/relationships/image" Target="../media/image2.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hyperlink" Target="https://slidesgratis.com/"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517EEEA6-41DF-4DA7-9145-B9D6D18D11EF}"/>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CuadroTexto 4">
            <a:extLst>
              <a:ext uri="{FF2B5EF4-FFF2-40B4-BE49-F238E27FC236}">
                <a16:creationId xmlns:a16="http://schemas.microsoft.com/office/drawing/2014/main" id="{98554778-3CBD-4CEA-8118-6E137767477E}"/>
              </a:ext>
            </a:extLst>
          </p:cNvPr>
          <p:cNvSpPr txBox="1"/>
          <p:nvPr userDrawn="1"/>
        </p:nvSpPr>
        <p:spPr>
          <a:xfrm>
            <a:off x="1659310" y="-688899"/>
            <a:ext cx="2367636" cy="369332"/>
          </a:xfrm>
          <a:prstGeom prst="rect">
            <a:avLst/>
          </a:prstGeom>
          <a:noFill/>
        </p:spPr>
        <p:txBody>
          <a:bodyPr wrap="none" rtlCol="0">
            <a:spAutoFit/>
          </a:bodyPr>
          <a:lstStyle/>
          <a:p>
            <a:r>
              <a:rPr lang="en-US" dirty="0">
                <a:solidFill>
                  <a:schemeClr val="bg1"/>
                </a:solidFill>
                <a:hlinkClick r:id="rId18">
                  <a:extLst>
                    <a:ext uri="{A12FA001-AC4F-418D-AE19-62706E023703}">
                      <ahyp:hlinkClr xmlns:ahyp="http://schemas.microsoft.com/office/drawing/2018/hyperlinkcolor" val="tx"/>
                    </a:ext>
                  </a:extLst>
                </a:hlinkClick>
              </a:rPr>
              <a:t>http://ppthemes.com/</a:t>
            </a:r>
            <a:r>
              <a:rPr lang="en-US" dirty="0">
                <a:solidFill>
                  <a:schemeClr val="bg1"/>
                </a:solidFill>
              </a:rPr>
              <a:t> </a:t>
            </a:r>
          </a:p>
        </p:txBody>
      </p:sp>
      <p:pic>
        <p:nvPicPr>
          <p:cNvPr id="8" name="Imagen 7">
            <a:extLst>
              <a:ext uri="{FF2B5EF4-FFF2-40B4-BE49-F238E27FC236}">
                <a16:creationId xmlns:a16="http://schemas.microsoft.com/office/drawing/2014/main" id="{6FF01F04-39F1-462C-B506-5DE4232D30A6}"/>
              </a:ext>
            </a:extLst>
          </p:cNvPr>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9" name="CuadroTexto 8">
            <a:extLst>
              <a:ext uri="{FF2B5EF4-FFF2-40B4-BE49-F238E27FC236}">
                <a16:creationId xmlns:a16="http://schemas.microsoft.com/office/drawing/2014/main" id="{900B17B7-C9A3-41CE-939E-E45D1955FCD3}"/>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hlinkClick r:id="rId20">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14" name="Imagen 13">
            <a:extLst>
              <a:ext uri="{FF2B5EF4-FFF2-40B4-BE49-F238E27FC236}">
                <a16:creationId xmlns:a16="http://schemas.microsoft.com/office/drawing/2014/main" id="{37C819BA-7AFD-4214-A544-2BC37CACF3A1}"/>
              </a:ext>
            </a:extLst>
          </p:cNvPr>
          <p:cNvPicPr>
            <a:picLocks noChangeAspect="1"/>
          </p:cNvPicPr>
          <p:nvPr userDrawn="1"/>
        </p:nvPicPr>
        <p:blipFill rotWithShape="1">
          <a:blip r:embed="rId21" cstate="hq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Tree>
    <p:extLst>
      <p:ext uri="{BB962C8B-B14F-4D97-AF65-F5344CB8AC3E}">
        <p14:creationId xmlns:p14="http://schemas.microsoft.com/office/powerpoint/2010/main" val="3968079979"/>
      </p:ext>
    </p:extLst>
  </p:cSld>
  <p:clrMap bg1="lt1" tx1="dk1" bg2="lt2" tx2="dk2" accent1="accent1" accent2="accent2" accent3="accent3" accent4="accent4" accent5="accent5" accent6="accent6" hlink="hlink" folHlink="folHlink"/>
  <p:sldLayoutIdLst>
    <p:sldLayoutId id="2147483676" r:id="rId1"/>
    <p:sldLayoutId id="2147483695" r:id="rId2"/>
    <p:sldLayoutId id="2147483702" r:id="rId3"/>
    <p:sldLayoutId id="2147483692" r:id="rId4"/>
    <p:sldLayoutId id="2147483688" r:id="rId5"/>
    <p:sldLayoutId id="2147483689" r:id="rId6"/>
    <p:sldLayoutId id="2147483686" r:id="rId7"/>
    <p:sldLayoutId id="2147483668" r:id="rId8"/>
    <p:sldLayoutId id="2147483682" r:id="rId9"/>
    <p:sldLayoutId id="2147483660" r:id="rId10"/>
    <p:sldLayoutId id="2147483699" r:id="rId11"/>
    <p:sldLayoutId id="2147483698" r:id="rId12"/>
    <p:sldLayoutId id="2147483722" r:id="rId13"/>
    <p:sldLayoutId id="2147483723" r:id="rId14"/>
    <p:sldLayoutId id="2147483724" r:id="rId15"/>
    <p:sldLayoutId id="2147483725"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onts.google.com/specimen/Montserrat" TargetMode="External"/><Relationship Id="rId2" Type="http://schemas.openxmlformats.org/officeDocument/2006/relationships/hyperlink" Target="https://fonts.google.com/specimen/Poppins" TargetMode="External"/><Relationship Id="rId1" Type="http://schemas.openxmlformats.org/officeDocument/2006/relationships/slideLayout" Target="../slideLayouts/slideLayout15.xml"/><Relationship Id="rId4" Type="http://schemas.openxmlformats.org/officeDocument/2006/relationships/hyperlink" Target="https://free-powerpoint-templates-download.com/" TargetMode="External"/></Relationships>
</file>

<file path=ppt/slides/_rels/slide10.xml.rels><?xml version="1.0" encoding="UTF-8" standalone="yes"?>
<Relationships xmlns="http://schemas.openxmlformats.org/package/2006/relationships"><Relationship Id="rId2" Type="http://schemas.openxmlformats.org/officeDocument/2006/relationships/chart" Target="../charts/chart3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chart" Target="../charts/chart32.xml"/><Relationship Id="rId2" Type="http://schemas.openxmlformats.org/officeDocument/2006/relationships/chart" Target="../charts/chart3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chart" Target="../charts/chart34.xml"/><Relationship Id="rId2" Type="http://schemas.openxmlformats.org/officeDocument/2006/relationships/chart" Target="../charts/chart33.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chart" Target="../charts/chart36.xml"/><Relationship Id="rId2" Type="http://schemas.openxmlformats.org/officeDocument/2006/relationships/chart" Target="../charts/chart35.xml"/><Relationship Id="rId1" Type="http://schemas.openxmlformats.org/officeDocument/2006/relationships/slideLayout" Target="../slideLayouts/slideLayout13.xml"/><Relationship Id="rId4" Type="http://schemas.openxmlformats.org/officeDocument/2006/relationships/chart" Target="../charts/chart37.xml"/></Relationships>
</file>

<file path=ppt/slides/_rels/slide14.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16.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8" Type="http://schemas.openxmlformats.org/officeDocument/2006/relationships/image" Target="../media/image5.svg"/><Relationship Id="rId3" Type="http://schemas.openxmlformats.org/officeDocument/2006/relationships/chart" Target="../charts/chart2.xml"/><Relationship Id="rId7" Type="http://schemas.openxmlformats.org/officeDocument/2006/relationships/image" Target="../media/image4.png"/><Relationship Id="rId12" Type="http://schemas.openxmlformats.org/officeDocument/2006/relationships/image" Target="../media/image9.svg"/><Relationship Id="rId2" Type="http://schemas.openxmlformats.org/officeDocument/2006/relationships/chart" Target="../charts/chart1.xml"/><Relationship Id="rId1" Type="http://schemas.openxmlformats.org/officeDocument/2006/relationships/slideLayout" Target="../slideLayouts/slideLayout13.xml"/><Relationship Id="rId6" Type="http://schemas.openxmlformats.org/officeDocument/2006/relationships/chart" Target="../charts/chart5.xml"/><Relationship Id="rId11" Type="http://schemas.openxmlformats.org/officeDocument/2006/relationships/image" Target="../media/image8.png"/><Relationship Id="rId5" Type="http://schemas.openxmlformats.org/officeDocument/2006/relationships/chart" Target="../charts/chart4.xml"/><Relationship Id="rId10" Type="http://schemas.openxmlformats.org/officeDocument/2006/relationships/image" Target="../media/image7.svg"/><Relationship Id="rId4" Type="http://schemas.openxmlformats.org/officeDocument/2006/relationships/chart" Target="../charts/chart3.xml"/><Relationship Id="rId9" Type="http://schemas.openxmlformats.org/officeDocument/2006/relationships/image" Target="../media/image6.png"/></Relationships>
</file>

<file path=ppt/slides/_rels/slide4.xml.rels><?xml version="1.0" encoding="UTF-8" standalone="yes"?>
<Relationships xmlns="http://schemas.openxmlformats.org/package/2006/relationships"><Relationship Id="rId8" Type="http://schemas.openxmlformats.org/officeDocument/2006/relationships/chart" Target="../charts/chart12.xml"/><Relationship Id="rId3" Type="http://schemas.openxmlformats.org/officeDocument/2006/relationships/chart" Target="../charts/chart7.xml"/><Relationship Id="rId7" Type="http://schemas.openxmlformats.org/officeDocument/2006/relationships/chart" Target="../charts/chart11.xml"/><Relationship Id="rId2" Type="http://schemas.openxmlformats.org/officeDocument/2006/relationships/chart" Target="../charts/chart6.xml"/><Relationship Id="rId1" Type="http://schemas.openxmlformats.org/officeDocument/2006/relationships/slideLayout" Target="../slideLayouts/slideLayout13.xml"/><Relationship Id="rId6" Type="http://schemas.openxmlformats.org/officeDocument/2006/relationships/chart" Target="../charts/chart10.xml"/><Relationship Id="rId5" Type="http://schemas.openxmlformats.org/officeDocument/2006/relationships/chart" Target="../charts/chart9.xml"/><Relationship Id="rId4" Type="http://schemas.openxmlformats.org/officeDocument/2006/relationships/chart" Target="../charts/chart8.xml"/></Relationships>
</file>

<file path=ppt/slides/_rels/slide5.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chart" Target="../charts/chart13.xml"/><Relationship Id="rId1" Type="http://schemas.openxmlformats.org/officeDocument/2006/relationships/slideLayout" Target="../slideLayouts/slideLayout13.xml"/><Relationship Id="rId4" Type="http://schemas.openxmlformats.org/officeDocument/2006/relationships/chart" Target="../charts/chart15.xml"/></Relationships>
</file>

<file path=ppt/slides/_rels/slide6.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chart" Target="../charts/chart16.xml"/><Relationship Id="rId1" Type="http://schemas.openxmlformats.org/officeDocument/2006/relationships/slideLayout" Target="../slideLayouts/slideLayout13.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7.xml.rels><?xml version="1.0" encoding="UTF-8" standalone="yes"?>
<Relationships xmlns="http://schemas.openxmlformats.org/package/2006/relationships"><Relationship Id="rId3" Type="http://schemas.openxmlformats.org/officeDocument/2006/relationships/chart" Target="../charts/chart23.xml"/><Relationship Id="rId2" Type="http://schemas.openxmlformats.org/officeDocument/2006/relationships/chart" Target="../charts/chart22.xml"/><Relationship Id="rId1" Type="http://schemas.openxmlformats.org/officeDocument/2006/relationships/slideLayout" Target="../slideLayouts/slideLayout13.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8.xml.rels><?xml version="1.0" encoding="UTF-8" standalone="yes"?>
<Relationships xmlns="http://schemas.openxmlformats.org/package/2006/relationships"><Relationship Id="rId3" Type="http://schemas.openxmlformats.org/officeDocument/2006/relationships/chart" Target="../charts/chart28.xml"/><Relationship Id="rId2" Type="http://schemas.openxmlformats.org/officeDocument/2006/relationships/chart" Target="../charts/chart27.xml"/><Relationship Id="rId1" Type="http://schemas.openxmlformats.org/officeDocument/2006/relationships/slideLayout" Target="../slideLayouts/slideLayout13.xml"/><Relationship Id="rId4" Type="http://schemas.openxmlformats.org/officeDocument/2006/relationships/chart" Target="../charts/chart2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3176" y="892"/>
            <a:ext cx="12185651" cy="6856214"/>
          </a:xfrm>
          <a:prstGeom prst="rect">
            <a:avLst/>
          </a:prstGeom>
          <a:solidFill>
            <a:schemeClr val="accent4">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53384" y="1921518"/>
            <a:ext cx="801501" cy="83067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761">
              <a:defRPr/>
            </a:pPr>
            <a:r>
              <a:rPr lang="en-US" sz="5398" dirty="0">
                <a:solidFill>
                  <a:schemeClr val="accent1"/>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53384" y="2935402"/>
            <a:ext cx="801501" cy="83067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761">
              <a:defRPr/>
            </a:pPr>
            <a:r>
              <a:rPr lang="en-US" sz="5398" dirty="0">
                <a:solidFill>
                  <a:schemeClr val="accent1"/>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53384" y="3953253"/>
            <a:ext cx="801501" cy="83067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761">
              <a:defRPr/>
            </a:pPr>
            <a:r>
              <a:rPr lang="en-US" sz="5398" dirty="0">
                <a:solidFill>
                  <a:schemeClr val="accent1"/>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53384" y="4969517"/>
            <a:ext cx="801501" cy="83067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761">
              <a:defRPr/>
            </a:pPr>
            <a:r>
              <a:rPr lang="en-US" sz="5398" dirty="0">
                <a:solidFill>
                  <a:schemeClr val="accent1"/>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7416" y="1962951"/>
            <a:ext cx="7319323" cy="800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54" tIns="54827" rIns="109654" bIns="54827">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a:t>
            </a:r>
            <a:r>
              <a:rPr lang="en-US" altLang="ja-JP" sz="1400" dirty="0">
                <a:solidFill>
                  <a:schemeClr val="bg1"/>
                </a:solidFill>
                <a:cs typeface="Arial" panose="020B0604020202020204" pitchFamily="34" charset="0"/>
              </a:rPr>
              <a:t> </a:t>
            </a:r>
            <a:r>
              <a:rPr lang="en-US" altLang="ja-JP" sz="1400" b="1" dirty="0">
                <a:solidFill>
                  <a:schemeClr val="bg1"/>
                </a:solidFill>
                <a:latin typeface="+mj-lt"/>
                <a:cs typeface="Calibri" panose="020F0502020204030204" pitchFamily="34" charset="0"/>
                <a:hlinkClick r:id="rId2">
                  <a:extLst>
                    <a:ext uri="{A12FA001-AC4F-418D-AE19-62706E023703}">
                      <ahyp:hlinkClr xmlns:ahyp="http://schemas.microsoft.com/office/drawing/2018/hyperlinkcolor" val="tx"/>
                    </a:ext>
                  </a:extLst>
                </a:hlinkClick>
              </a:rPr>
              <a:t>Poppins</a:t>
            </a:r>
            <a:r>
              <a:rPr lang="en-US" altLang="ja-JP" sz="1400" b="1" dirty="0">
                <a:solidFill>
                  <a:schemeClr val="bg1"/>
                </a:solidFill>
                <a:latin typeface="+mj-lt"/>
                <a:cs typeface="Calibri" panose="020F0502020204030204" pitchFamily="34" charset="0"/>
              </a:rPr>
              <a:t>  </a:t>
            </a:r>
            <a:r>
              <a:rPr lang="fr-FR" sz="1400" dirty="0">
                <a:solidFill>
                  <a:schemeClr val="bg1"/>
                </a:solidFill>
                <a:latin typeface="+mj-lt"/>
              </a:rPr>
              <a:t>and </a:t>
            </a:r>
            <a:r>
              <a:rPr lang="fr-FR" sz="1400" b="1" dirty="0">
                <a:solidFill>
                  <a:schemeClr val="bg1"/>
                </a:solidFill>
                <a:latin typeface="+mj-lt"/>
                <a:hlinkClick r:id="rId3">
                  <a:extLst>
                    <a:ext uri="{A12FA001-AC4F-418D-AE19-62706E023703}">
                      <ahyp:hlinkClr xmlns:ahyp="http://schemas.microsoft.com/office/drawing/2018/hyperlinkcolor" val="tx"/>
                    </a:ext>
                  </a:extLst>
                </a:hlinkClick>
              </a:rPr>
              <a:t>Monserrat Font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4">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7415" y="5000684"/>
            <a:ext cx="7319322" cy="800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54" tIns="54827" rIns="109654" bIns="54827">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8337" y="506721"/>
            <a:ext cx="3151825" cy="599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8"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8464" y="1100930"/>
            <a:ext cx="1139231" cy="36495"/>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37" tIns="60918" rIns="121837" bIns="60918" anchor="ctr"/>
            <a:lstStyle/>
            <a:p>
              <a:pPr algn="ctr" defTabSz="913761">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37" tIns="60918" rIns="121837" bIns="60918" anchor="ctr"/>
            <a:lstStyle/>
            <a:p>
              <a:pPr algn="ctr" defTabSz="913761">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37" tIns="60918" rIns="121837" bIns="60918" anchor="ctr"/>
            <a:lstStyle/>
            <a:p>
              <a:pPr algn="ctr" defTabSz="913761">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37" tIns="60918" rIns="121837" bIns="60918" anchor="ctr"/>
            <a:lstStyle/>
            <a:p>
              <a:pPr algn="ctr" defTabSz="913761">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37" tIns="60918" rIns="121837" bIns="60918" anchor="ctr"/>
            <a:lstStyle/>
            <a:p>
              <a:pPr algn="ctr" defTabSz="913761">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7416" y="4018596"/>
            <a:ext cx="7319322" cy="800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54" tIns="54827" rIns="109654" bIns="54827">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8337" y="1083565"/>
            <a:ext cx="6092826" cy="646011"/>
          </a:xfrm>
          <a:prstGeom prst="rect">
            <a:avLst/>
          </a:prstGeom>
        </p:spPr>
        <p:txBody>
          <a:bodyPr>
            <a:spAutoFit/>
          </a:bodyPr>
          <a:lstStyle/>
          <a:p>
            <a:r>
              <a:rPr lang="en-US" sz="3598" b="1" dirty="0">
                <a:solidFill>
                  <a:schemeClr val="accent1"/>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3808" y="3035011"/>
            <a:ext cx="7225711"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17A3BE4-ADD7-9243-8E6A-8539315F6753}"/>
              </a:ext>
            </a:extLst>
          </p:cNvPr>
          <p:cNvSpPr/>
          <p:nvPr/>
        </p:nvSpPr>
        <p:spPr>
          <a:xfrm>
            <a:off x="762000" y="381000"/>
            <a:ext cx="2805748" cy="3371850"/>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3" name="Rectangle 2">
            <a:extLst>
              <a:ext uri="{FF2B5EF4-FFF2-40B4-BE49-F238E27FC236}">
                <a16:creationId xmlns:a16="http://schemas.microsoft.com/office/drawing/2014/main" id="{A8B488A2-08D6-704A-A55D-FEBF96FF2C51}"/>
              </a:ext>
            </a:extLst>
          </p:cNvPr>
          <p:cNvSpPr/>
          <p:nvPr/>
        </p:nvSpPr>
        <p:spPr>
          <a:xfrm>
            <a:off x="3766457" y="381000"/>
            <a:ext cx="4660674" cy="33718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6" name="Rectangle 5">
            <a:extLst>
              <a:ext uri="{FF2B5EF4-FFF2-40B4-BE49-F238E27FC236}">
                <a16:creationId xmlns:a16="http://schemas.microsoft.com/office/drawing/2014/main" id="{2D7CD76A-090B-884B-88DD-627E5E5C7399}"/>
              </a:ext>
            </a:extLst>
          </p:cNvPr>
          <p:cNvSpPr/>
          <p:nvPr/>
        </p:nvSpPr>
        <p:spPr>
          <a:xfrm>
            <a:off x="762000" y="3964075"/>
            <a:ext cx="3752321" cy="251292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7" name="Rectangle 6">
            <a:extLst>
              <a:ext uri="{FF2B5EF4-FFF2-40B4-BE49-F238E27FC236}">
                <a16:creationId xmlns:a16="http://schemas.microsoft.com/office/drawing/2014/main" id="{0B19F318-4F5E-A84E-86F8-41EE82744599}"/>
              </a:ext>
            </a:extLst>
          </p:cNvPr>
          <p:cNvSpPr/>
          <p:nvPr/>
        </p:nvSpPr>
        <p:spPr>
          <a:xfrm>
            <a:off x="8624253" y="381000"/>
            <a:ext cx="2805748" cy="3371850"/>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8" name="Rectangle 7">
            <a:extLst>
              <a:ext uri="{FF2B5EF4-FFF2-40B4-BE49-F238E27FC236}">
                <a16:creationId xmlns:a16="http://schemas.microsoft.com/office/drawing/2014/main" id="{07627037-65D6-B842-8E14-2A75DBAE093F}"/>
              </a:ext>
            </a:extLst>
          </p:cNvPr>
          <p:cNvSpPr/>
          <p:nvPr/>
        </p:nvSpPr>
        <p:spPr>
          <a:xfrm>
            <a:off x="4724401" y="3964075"/>
            <a:ext cx="2194560" cy="251292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9" name="TextBox 8">
            <a:extLst>
              <a:ext uri="{FF2B5EF4-FFF2-40B4-BE49-F238E27FC236}">
                <a16:creationId xmlns:a16="http://schemas.microsoft.com/office/drawing/2014/main" id="{18F42C1D-8BD1-114A-8AA5-6044D27C51FA}"/>
              </a:ext>
            </a:extLst>
          </p:cNvPr>
          <p:cNvSpPr txBox="1"/>
          <p:nvPr/>
        </p:nvSpPr>
        <p:spPr>
          <a:xfrm>
            <a:off x="1071404" y="561877"/>
            <a:ext cx="1713931" cy="553998"/>
          </a:xfrm>
          <a:prstGeom prst="rect">
            <a:avLst/>
          </a:prstGeom>
          <a:noFill/>
        </p:spPr>
        <p:txBody>
          <a:bodyPr wrap="none" rtlCol="0" anchor="b" anchorCtr="0">
            <a:spAutoFit/>
          </a:bodyPr>
          <a:lstStyle/>
          <a:p>
            <a:r>
              <a:rPr lang="en-US" sz="3000" b="1" baseline="30000" dirty="0">
                <a:solidFill>
                  <a:schemeClr val="tx2"/>
                </a:solidFill>
                <a:latin typeface="Poppins" pitchFamily="2" charset="77"/>
                <a:ea typeface="League Spartan" charset="0"/>
                <a:cs typeface="Poppins" pitchFamily="2" charset="77"/>
              </a:rPr>
              <a:t>$</a:t>
            </a:r>
            <a:r>
              <a:rPr lang="en-US" sz="3000" b="1" dirty="0">
                <a:solidFill>
                  <a:schemeClr val="tx2"/>
                </a:solidFill>
                <a:latin typeface="Poppins" pitchFamily="2" charset="77"/>
                <a:ea typeface="League Spartan" charset="0"/>
                <a:cs typeface="Poppins" pitchFamily="2" charset="77"/>
              </a:rPr>
              <a:t>50,000</a:t>
            </a:r>
            <a:endParaRPr lang="en-US" sz="3000" b="1" baseline="30000" dirty="0">
              <a:solidFill>
                <a:schemeClr val="tx2"/>
              </a:solidFill>
              <a:latin typeface="Poppins" pitchFamily="2" charset="77"/>
              <a:ea typeface="League Spartan" charset="0"/>
              <a:cs typeface="Poppins" pitchFamily="2" charset="77"/>
            </a:endParaRPr>
          </a:p>
        </p:txBody>
      </p:sp>
      <p:sp>
        <p:nvSpPr>
          <p:cNvPr id="10" name="TextBox 9">
            <a:extLst>
              <a:ext uri="{FF2B5EF4-FFF2-40B4-BE49-F238E27FC236}">
                <a16:creationId xmlns:a16="http://schemas.microsoft.com/office/drawing/2014/main" id="{3892C827-0504-9B4D-84B9-95435F8E2FF6}"/>
              </a:ext>
            </a:extLst>
          </p:cNvPr>
          <p:cNvSpPr txBox="1"/>
          <p:nvPr/>
        </p:nvSpPr>
        <p:spPr>
          <a:xfrm>
            <a:off x="1071404" y="1093015"/>
            <a:ext cx="2186940" cy="298223"/>
          </a:xfrm>
          <a:prstGeom prst="rect">
            <a:avLst/>
          </a:prstGeom>
          <a:noFill/>
        </p:spPr>
        <p:txBody>
          <a:bodyPr wrap="square" lIns="45720" rtlCol="0" anchor="t" anchorCtr="0">
            <a:spAutoFit/>
          </a:bodyPr>
          <a:lstStyle/>
          <a:p>
            <a:pPr algn="just">
              <a:lnSpc>
                <a:spcPts val="1750"/>
              </a:lnSpc>
            </a:pPr>
            <a:r>
              <a:rPr lang="en-US" sz="1200" dirty="0">
                <a:solidFill>
                  <a:schemeClr val="bg1"/>
                </a:solidFill>
                <a:latin typeface="Lato Light" panose="020F0502020204030203" pitchFamily="34" charset="0"/>
                <a:ea typeface="Lato Light" panose="020F0502020204030203" pitchFamily="34" charset="0"/>
                <a:cs typeface="Lato Light" panose="020F0502020204030203" pitchFamily="34" charset="0"/>
              </a:rPr>
              <a:t>Green marketing is a practice</a:t>
            </a:r>
          </a:p>
        </p:txBody>
      </p:sp>
      <p:sp>
        <p:nvSpPr>
          <p:cNvPr id="11" name="TextBox 10">
            <a:extLst>
              <a:ext uri="{FF2B5EF4-FFF2-40B4-BE49-F238E27FC236}">
                <a16:creationId xmlns:a16="http://schemas.microsoft.com/office/drawing/2014/main" id="{E33662B7-D31D-B847-9BEC-A3D498D6EF13}"/>
              </a:ext>
            </a:extLst>
          </p:cNvPr>
          <p:cNvSpPr txBox="1"/>
          <p:nvPr/>
        </p:nvSpPr>
        <p:spPr>
          <a:xfrm>
            <a:off x="1071404" y="1359402"/>
            <a:ext cx="737702" cy="338554"/>
          </a:xfrm>
          <a:prstGeom prst="rect">
            <a:avLst/>
          </a:prstGeom>
          <a:noFill/>
        </p:spPr>
        <p:txBody>
          <a:bodyPr wrap="none" rtlCol="0" anchor="b" anchorCtr="0">
            <a:spAutoFit/>
          </a:bodyPr>
          <a:lstStyle/>
          <a:p>
            <a:r>
              <a:rPr lang="en-US" sz="1600" dirty="0">
                <a:solidFill>
                  <a:schemeClr val="tx2"/>
                </a:solidFill>
                <a:latin typeface="Lato Light" panose="020F0502020204030203" pitchFamily="34" charset="0"/>
                <a:ea typeface="Lato Light" panose="020F0502020204030203" pitchFamily="34" charset="0"/>
                <a:cs typeface="Lato Light" panose="020F0502020204030203" pitchFamily="34" charset="0"/>
              </a:rPr>
              <a:t>+3.4%</a:t>
            </a:r>
          </a:p>
        </p:txBody>
      </p:sp>
      <p:sp>
        <p:nvSpPr>
          <p:cNvPr id="12" name="Rounded Rectangle 11">
            <a:extLst>
              <a:ext uri="{FF2B5EF4-FFF2-40B4-BE49-F238E27FC236}">
                <a16:creationId xmlns:a16="http://schemas.microsoft.com/office/drawing/2014/main" id="{3D524E70-781F-7C47-8717-8306B8AED3B9}"/>
              </a:ext>
            </a:extLst>
          </p:cNvPr>
          <p:cNvSpPr/>
          <p:nvPr/>
        </p:nvSpPr>
        <p:spPr>
          <a:xfrm>
            <a:off x="1071404" y="1847684"/>
            <a:ext cx="2186940" cy="429055"/>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13" name="TextBox 12">
            <a:extLst>
              <a:ext uri="{FF2B5EF4-FFF2-40B4-BE49-F238E27FC236}">
                <a16:creationId xmlns:a16="http://schemas.microsoft.com/office/drawing/2014/main" id="{54CCF1EE-769F-8B45-8D68-D6EA4A7C35F9}"/>
              </a:ext>
            </a:extLst>
          </p:cNvPr>
          <p:cNvSpPr txBox="1"/>
          <p:nvPr/>
        </p:nvSpPr>
        <p:spPr>
          <a:xfrm>
            <a:off x="1465805" y="1916017"/>
            <a:ext cx="1398140" cy="338554"/>
          </a:xfrm>
          <a:prstGeom prst="rect">
            <a:avLst/>
          </a:prstGeom>
          <a:noFill/>
        </p:spPr>
        <p:txBody>
          <a:bodyPr wrap="none" rtlCol="0" anchor="t" anchorCtr="0">
            <a:spAutoFit/>
          </a:bodyPr>
          <a:lstStyle/>
          <a:p>
            <a:pPr algn="ctr"/>
            <a:r>
              <a:rPr lang="en-US" sz="1600" b="1" dirty="0">
                <a:solidFill>
                  <a:schemeClr val="bg1"/>
                </a:solidFill>
                <a:latin typeface="Poppins" pitchFamily="2" charset="77"/>
                <a:ea typeface="Lato Light" panose="020F0502020204030203" pitchFamily="34" charset="0"/>
                <a:cs typeface="Poppins" pitchFamily="2" charset="77"/>
              </a:rPr>
              <a:t>ADD FOUND</a:t>
            </a:r>
          </a:p>
        </p:txBody>
      </p:sp>
      <p:sp>
        <p:nvSpPr>
          <p:cNvPr id="14" name="TextBox 13">
            <a:extLst>
              <a:ext uri="{FF2B5EF4-FFF2-40B4-BE49-F238E27FC236}">
                <a16:creationId xmlns:a16="http://schemas.microsoft.com/office/drawing/2014/main" id="{9B096A2F-E899-CE4E-BDE9-B39C77F8AC47}"/>
              </a:ext>
            </a:extLst>
          </p:cNvPr>
          <p:cNvSpPr txBox="1"/>
          <p:nvPr/>
        </p:nvSpPr>
        <p:spPr>
          <a:xfrm>
            <a:off x="1070112" y="2458935"/>
            <a:ext cx="1148391" cy="276999"/>
          </a:xfrm>
          <a:prstGeom prst="rect">
            <a:avLst/>
          </a:prstGeom>
          <a:noFill/>
        </p:spPr>
        <p:txBody>
          <a:bodyPr wrap="none" lIns="45720" rtlCol="0" anchor="t" anchorCtr="0">
            <a:spAutoFit/>
          </a:bodyPr>
          <a:lstStyle/>
          <a:p>
            <a:r>
              <a:rPr lang="en-US" sz="1200" dirty="0">
                <a:solidFill>
                  <a:schemeClr val="bg1"/>
                </a:solidFill>
                <a:latin typeface="Lato Light" panose="020F0502020204030203" pitchFamily="34" charset="0"/>
                <a:ea typeface="Lato Light" panose="020F0502020204030203" pitchFamily="34" charset="0"/>
                <a:cs typeface="Lato Light" panose="020F0502020204030203" pitchFamily="34" charset="0"/>
              </a:rPr>
              <a:t>Your Text Here</a:t>
            </a:r>
          </a:p>
        </p:txBody>
      </p:sp>
      <p:sp>
        <p:nvSpPr>
          <p:cNvPr id="15" name="Rounded Rectangle 14">
            <a:extLst>
              <a:ext uri="{FF2B5EF4-FFF2-40B4-BE49-F238E27FC236}">
                <a16:creationId xmlns:a16="http://schemas.microsoft.com/office/drawing/2014/main" id="{AEA78D0B-2A02-3545-BC63-4AD6A7BC3971}"/>
              </a:ext>
            </a:extLst>
          </p:cNvPr>
          <p:cNvSpPr/>
          <p:nvPr/>
        </p:nvSpPr>
        <p:spPr>
          <a:xfrm>
            <a:off x="1070113" y="2749871"/>
            <a:ext cx="1363680" cy="91440"/>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16" name="Rounded Rectangle 15">
            <a:extLst>
              <a:ext uri="{FF2B5EF4-FFF2-40B4-BE49-F238E27FC236}">
                <a16:creationId xmlns:a16="http://schemas.microsoft.com/office/drawing/2014/main" id="{046261F6-4AA1-304E-81DF-FADB15FFB969}"/>
              </a:ext>
            </a:extLst>
          </p:cNvPr>
          <p:cNvSpPr/>
          <p:nvPr/>
        </p:nvSpPr>
        <p:spPr>
          <a:xfrm>
            <a:off x="1070113" y="2749871"/>
            <a:ext cx="1086733" cy="91440"/>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19" name="TextBox 18">
            <a:extLst>
              <a:ext uri="{FF2B5EF4-FFF2-40B4-BE49-F238E27FC236}">
                <a16:creationId xmlns:a16="http://schemas.microsoft.com/office/drawing/2014/main" id="{587B3645-F1B7-6E43-B1ED-746880A53C16}"/>
              </a:ext>
            </a:extLst>
          </p:cNvPr>
          <p:cNvSpPr txBox="1"/>
          <p:nvPr/>
        </p:nvSpPr>
        <p:spPr>
          <a:xfrm>
            <a:off x="1070112" y="3067737"/>
            <a:ext cx="1148391" cy="276999"/>
          </a:xfrm>
          <a:prstGeom prst="rect">
            <a:avLst/>
          </a:prstGeom>
          <a:noFill/>
        </p:spPr>
        <p:txBody>
          <a:bodyPr wrap="none" lIns="45720" rtlCol="0" anchor="t" anchorCtr="0">
            <a:spAutoFit/>
          </a:bodyPr>
          <a:lstStyle/>
          <a:p>
            <a:r>
              <a:rPr lang="en-US" sz="1200" dirty="0">
                <a:solidFill>
                  <a:schemeClr val="bg1"/>
                </a:solidFill>
                <a:latin typeface="Lato Light" panose="020F0502020204030203" pitchFamily="34" charset="0"/>
                <a:ea typeface="Lato Light" panose="020F0502020204030203" pitchFamily="34" charset="0"/>
                <a:cs typeface="Lato Light" panose="020F0502020204030203" pitchFamily="34" charset="0"/>
              </a:rPr>
              <a:t>Your Text Here</a:t>
            </a:r>
          </a:p>
        </p:txBody>
      </p:sp>
      <p:sp>
        <p:nvSpPr>
          <p:cNvPr id="21" name="Rounded Rectangle 20">
            <a:extLst>
              <a:ext uri="{FF2B5EF4-FFF2-40B4-BE49-F238E27FC236}">
                <a16:creationId xmlns:a16="http://schemas.microsoft.com/office/drawing/2014/main" id="{35797173-CC30-204E-82D7-48E0B2411965}"/>
              </a:ext>
            </a:extLst>
          </p:cNvPr>
          <p:cNvSpPr/>
          <p:nvPr/>
        </p:nvSpPr>
        <p:spPr>
          <a:xfrm>
            <a:off x="1070113" y="3358673"/>
            <a:ext cx="1363680" cy="91440"/>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22" name="Rounded Rectangle 21">
            <a:extLst>
              <a:ext uri="{FF2B5EF4-FFF2-40B4-BE49-F238E27FC236}">
                <a16:creationId xmlns:a16="http://schemas.microsoft.com/office/drawing/2014/main" id="{0FA3D640-D0F1-B341-9AD6-AFE9136C3A12}"/>
              </a:ext>
            </a:extLst>
          </p:cNvPr>
          <p:cNvSpPr/>
          <p:nvPr/>
        </p:nvSpPr>
        <p:spPr>
          <a:xfrm>
            <a:off x="1070113" y="3358673"/>
            <a:ext cx="640080" cy="91440"/>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23" name="TextBox 22">
            <a:extLst>
              <a:ext uri="{FF2B5EF4-FFF2-40B4-BE49-F238E27FC236}">
                <a16:creationId xmlns:a16="http://schemas.microsoft.com/office/drawing/2014/main" id="{70951167-21C7-0847-90D3-4254A4C1FBF0}"/>
              </a:ext>
            </a:extLst>
          </p:cNvPr>
          <p:cNvSpPr txBox="1"/>
          <p:nvPr/>
        </p:nvSpPr>
        <p:spPr>
          <a:xfrm>
            <a:off x="1070112" y="4113818"/>
            <a:ext cx="1866217" cy="338554"/>
          </a:xfrm>
          <a:prstGeom prst="rect">
            <a:avLst/>
          </a:prstGeom>
          <a:noFill/>
        </p:spPr>
        <p:txBody>
          <a:bodyPr wrap="none" rtlCol="0" anchor="t" anchorCtr="0">
            <a:spAutoFit/>
          </a:bodyPr>
          <a:lstStyle/>
          <a:p>
            <a:r>
              <a:rPr lang="en-US" sz="1600" b="1" dirty="0">
                <a:solidFill>
                  <a:schemeClr val="tx2"/>
                </a:solidFill>
                <a:latin typeface="Poppins" pitchFamily="2" charset="77"/>
                <a:ea typeface="Lato Light" panose="020F0502020204030203" pitchFamily="34" charset="0"/>
                <a:cs typeface="Poppins" pitchFamily="2" charset="77"/>
              </a:rPr>
              <a:t>YOUR TITLE HERE</a:t>
            </a:r>
          </a:p>
        </p:txBody>
      </p:sp>
      <p:sp>
        <p:nvSpPr>
          <p:cNvPr id="24" name="TextBox 23">
            <a:extLst>
              <a:ext uri="{FF2B5EF4-FFF2-40B4-BE49-F238E27FC236}">
                <a16:creationId xmlns:a16="http://schemas.microsoft.com/office/drawing/2014/main" id="{50FDA7DA-827A-B445-A18F-DEF72A4177B8}"/>
              </a:ext>
            </a:extLst>
          </p:cNvPr>
          <p:cNvSpPr txBox="1"/>
          <p:nvPr/>
        </p:nvSpPr>
        <p:spPr>
          <a:xfrm>
            <a:off x="1070112" y="4837201"/>
            <a:ext cx="1148391" cy="276999"/>
          </a:xfrm>
          <a:prstGeom prst="rect">
            <a:avLst/>
          </a:prstGeom>
          <a:noFill/>
        </p:spPr>
        <p:txBody>
          <a:bodyPr wrap="none" lIns="45720" rtlCol="0" anchor="t" anchorCtr="0">
            <a:spAutoFit/>
          </a:bodyPr>
          <a:lstStyle/>
          <a:p>
            <a:r>
              <a:rPr lang="en-US" sz="1200" dirty="0">
                <a:latin typeface="Lato Light" panose="020F0502020204030203" pitchFamily="34" charset="0"/>
                <a:ea typeface="Lato Light" panose="020F0502020204030203" pitchFamily="34" charset="0"/>
                <a:cs typeface="Lato Light" panose="020F0502020204030203" pitchFamily="34" charset="0"/>
              </a:rPr>
              <a:t>Your Text Here</a:t>
            </a:r>
          </a:p>
        </p:txBody>
      </p:sp>
      <p:grpSp>
        <p:nvGrpSpPr>
          <p:cNvPr id="30" name="Group 29">
            <a:extLst>
              <a:ext uri="{FF2B5EF4-FFF2-40B4-BE49-F238E27FC236}">
                <a16:creationId xmlns:a16="http://schemas.microsoft.com/office/drawing/2014/main" id="{DAF625E3-1694-1447-A4B4-215247F1C271}"/>
              </a:ext>
            </a:extLst>
          </p:cNvPr>
          <p:cNvGrpSpPr/>
          <p:nvPr/>
        </p:nvGrpSpPr>
        <p:grpSpPr>
          <a:xfrm>
            <a:off x="1070112" y="5128137"/>
            <a:ext cx="3154680" cy="91440"/>
            <a:chOff x="2137050" y="10747369"/>
            <a:chExt cx="2727359" cy="182880"/>
          </a:xfrm>
        </p:grpSpPr>
        <p:sp>
          <p:nvSpPr>
            <p:cNvPr id="25" name="Rounded Rectangle 24">
              <a:extLst>
                <a:ext uri="{FF2B5EF4-FFF2-40B4-BE49-F238E27FC236}">
                  <a16:creationId xmlns:a16="http://schemas.microsoft.com/office/drawing/2014/main" id="{B0889F7A-DBA4-6B47-85A9-A5A9F26B1040}"/>
                </a:ext>
              </a:extLst>
            </p:cNvPr>
            <p:cNvSpPr/>
            <p:nvPr/>
          </p:nvSpPr>
          <p:spPr>
            <a:xfrm>
              <a:off x="2137050" y="10747369"/>
              <a:ext cx="2727359" cy="182880"/>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26" name="Rounded Rectangle 25">
              <a:extLst>
                <a:ext uri="{FF2B5EF4-FFF2-40B4-BE49-F238E27FC236}">
                  <a16:creationId xmlns:a16="http://schemas.microsoft.com/office/drawing/2014/main" id="{17BEEB58-10E7-2644-B58F-3AC811A90699}"/>
                </a:ext>
              </a:extLst>
            </p:cNvPr>
            <p:cNvSpPr/>
            <p:nvPr/>
          </p:nvSpPr>
          <p:spPr>
            <a:xfrm>
              <a:off x="2137050" y="10747369"/>
              <a:ext cx="2173466" cy="182880"/>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grpSp>
      <p:sp>
        <p:nvSpPr>
          <p:cNvPr id="27" name="TextBox 26">
            <a:extLst>
              <a:ext uri="{FF2B5EF4-FFF2-40B4-BE49-F238E27FC236}">
                <a16:creationId xmlns:a16="http://schemas.microsoft.com/office/drawing/2014/main" id="{1B71C4AA-68AB-1742-908D-55AA6EB1C14C}"/>
              </a:ext>
            </a:extLst>
          </p:cNvPr>
          <p:cNvSpPr txBox="1"/>
          <p:nvPr/>
        </p:nvSpPr>
        <p:spPr>
          <a:xfrm>
            <a:off x="1070112" y="5691550"/>
            <a:ext cx="1148391" cy="276999"/>
          </a:xfrm>
          <a:prstGeom prst="rect">
            <a:avLst/>
          </a:prstGeom>
          <a:noFill/>
        </p:spPr>
        <p:txBody>
          <a:bodyPr wrap="none" lIns="45720" rtlCol="0" anchor="t" anchorCtr="0">
            <a:spAutoFit/>
          </a:bodyPr>
          <a:lstStyle/>
          <a:p>
            <a:r>
              <a:rPr lang="en-US" sz="1200" dirty="0">
                <a:latin typeface="Lato Light" panose="020F0502020204030203" pitchFamily="34" charset="0"/>
                <a:ea typeface="Lato Light" panose="020F0502020204030203" pitchFamily="34" charset="0"/>
                <a:cs typeface="Lato Light" panose="020F0502020204030203" pitchFamily="34" charset="0"/>
              </a:rPr>
              <a:t>Your Text Here</a:t>
            </a:r>
          </a:p>
        </p:txBody>
      </p:sp>
      <p:grpSp>
        <p:nvGrpSpPr>
          <p:cNvPr id="31" name="Group 30">
            <a:extLst>
              <a:ext uri="{FF2B5EF4-FFF2-40B4-BE49-F238E27FC236}">
                <a16:creationId xmlns:a16="http://schemas.microsoft.com/office/drawing/2014/main" id="{056FF3C6-B892-EB42-B9ED-DA6F2DD1197B}"/>
              </a:ext>
            </a:extLst>
          </p:cNvPr>
          <p:cNvGrpSpPr/>
          <p:nvPr/>
        </p:nvGrpSpPr>
        <p:grpSpPr>
          <a:xfrm>
            <a:off x="1070112" y="5982486"/>
            <a:ext cx="3154680" cy="91440"/>
            <a:chOff x="2137050" y="11964972"/>
            <a:chExt cx="2727359" cy="182880"/>
          </a:xfrm>
        </p:grpSpPr>
        <p:sp>
          <p:nvSpPr>
            <p:cNvPr id="28" name="Rounded Rectangle 27">
              <a:extLst>
                <a:ext uri="{FF2B5EF4-FFF2-40B4-BE49-F238E27FC236}">
                  <a16:creationId xmlns:a16="http://schemas.microsoft.com/office/drawing/2014/main" id="{5E027BE6-C3B7-2D42-92B9-F367C2B3AE64}"/>
                </a:ext>
              </a:extLst>
            </p:cNvPr>
            <p:cNvSpPr/>
            <p:nvPr/>
          </p:nvSpPr>
          <p:spPr>
            <a:xfrm>
              <a:off x="2137050" y="11964972"/>
              <a:ext cx="2727359" cy="182880"/>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29" name="Rounded Rectangle 28">
              <a:extLst>
                <a:ext uri="{FF2B5EF4-FFF2-40B4-BE49-F238E27FC236}">
                  <a16:creationId xmlns:a16="http://schemas.microsoft.com/office/drawing/2014/main" id="{6DD9C633-ACB2-DC47-A6EC-12D5E4ED671C}"/>
                </a:ext>
              </a:extLst>
            </p:cNvPr>
            <p:cNvSpPr/>
            <p:nvPr/>
          </p:nvSpPr>
          <p:spPr>
            <a:xfrm>
              <a:off x="2137050" y="11964972"/>
              <a:ext cx="1280160" cy="182880"/>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grpSp>
      <p:sp>
        <p:nvSpPr>
          <p:cNvPr id="32" name="TextBox 31">
            <a:extLst>
              <a:ext uri="{FF2B5EF4-FFF2-40B4-BE49-F238E27FC236}">
                <a16:creationId xmlns:a16="http://schemas.microsoft.com/office/drawing/2014/main" id="{3FE5F99C-DE65-7E43-AAF4-81B3BE717053}"/>
              </a:ext>
            </a:extLst>
          </p:cNvPr>
          <p:cNvSpPr txBox="1"/>
          <p:nvPr/>
        </p:nvSpPr>
        <p:spPr>
          <a:xfrm>
            <a:off x="3788133" y="4837201"/>
            <a:ext cx="436659" cy="276999"/>
          </a:xfrm>
          <a:prstGeom prst="rect">
            <a:avLst/>
          </a:prstGeom>
          <a:noFill/>
        </p:spPr>
        <p:txBody>
          <a:bodyPr wrap="none" lIns="45720" rtlCol="0" anchor="t" anchorCtr="0">
            <a:spAutoFit/>
          </a:bodyPr>
          <a:lstStyle/>
          <a:p>
            <a:pPr algn="r"/>
            <a:r>
              <a:rPr lang="en-US" sz="1200" dirty="0">
                <a:solidFill>
                  <a:schemeClr val="accent2"/>
                </a:solidFill>
                <a:latin typeface="Lato Light" panose="020F0502020204030203" pitchFamily="34" charset="0"/>
                <a:ea typeface="Lato Light" panose="020F0502020204030203" pitchFamily="34" charset="0"/>
                <a:cs typeface="Lato Light" panose="020F0502020204030203" pitchFamily="34" charset="0"/>
              </a:rPr>
              <a:t>80%</a:t>
            </a:r>
          </a:p>
        </p:txBody>
      </p:sp>
      <p:sp>
        <p:nvSpPr>
          <p:cNvPr id="33" name="TextBox 32">
            <a:extLst>
              <a:ext uri="{FF2B5EF4-FFF2-40B4-BE49-F238E27FC236}">
                <a16:creationId xmlns:a16="http://schemas.microsoft.com/office/drawing/2014/main" id="{C574FD93-06AC-5C41-BB0E-E5BA556A5735}"/>
              </a:ext>
            </a:extLst>
          </p:cNvPr>
          <p:cNvSpPr txBox="1"/>
          <p:nvPr/>
        </p:nvSpPr>
        <p:spPr>
          <a:xfrm>
            <a:off x="3788133" y="5691550"/>
            <a:ext cx="436659" cy="276999"/>
          </a:xfrm>
          <a:prstGeom prst="rect">
            <a:avLst/>
          </a:prstGeom>
          <a:noFill/>
        </p:spPr>
        <p:txBody>
          <a:bodyPr wrap="none" lIns="45720" rtlCol="0" anchor="t" anchorCtr="0">
            <a:spAutoFit/>
          </a:bodyPr>
          <a:lstStyle/>
          <a:p>
            <a:pPr algn="r"/>
            <a:r>
              <a:rPr lang="en-US" sz="1200" dirty="0">
                <a:solidFill>
                  <a:schemeClr val="accent2"/>
                </a:solidFill>
                <a:latin typeface="Lato Light" panose="020F0502020204030203" pitchFamily="34" charset="0"/>
                <a:ea typeface="Lato Light" panose="020F0502020204030203" pitchFamily="34" charset="0"/>
                <a:cs typeface="Lato Light" panose="020F0502020204030203" pitchFamily="34" charset="0"/>
              </a:rPr>
              <a:t>50%</a:t>
            </a:r>
          </a:p>
        </p:txBody>
      </p:sp>
      <p:graphicFrame>
        <p:nvGraphicFramePr>
          <p:cNvPr id="34" name="Chart 33">
            <a:extLst>
              <a:ext uri="{FF2B5EF4-FFF2-40B4-BE49-F238E27FC236}">
                <a16:creationId xmlns:a16="http://schemas.microsoft.com/office/drawing/2014/main" id="{E38050DE-B017-A942-BA04-28F4F1C8B40E}"/>
              </a:ext>
            </a:extLst>
          </p:cNvPr>
          <p:cNvGraphicFramePr/>
          <p:nvPr/>
        </p:nvGraphicFramePr>
        <p:xfrm>
          <a:off x="4007915" y="953939"/>
          <a:ext cx="4145486" cy="2612640"/>
        </p:xfrm>
        <a:graphic>
          <a:graphicData uri="http://schemas.openxmlformats.org/drawingml/2006/chart">
            <c:chart xmlns:c="http://schemas.openxmlformats.org/drawingml/2006/chart" xmlns:r="http://schemas.openxmlformats.org/officeDocument/2006/relationships" r:id="rId2"/>
          </a:graphicData>
        </a:graphic>
      </p:graphicFrame>
      <p:sp>
        <p:nvSpPr>
          <p:cNvPr id="35" name="TextBox 34">
            <a:extLst>
              <a:ext uri="{FF2B5EF4-FFF2-40B4-BE49-F238E27FC236}">
                <a16:creationId xmlns:a16="http://schemas.microsoft.com/office/drawing/2014/main" id="{2B8A4FDD-08CE-B94E-AB1F-5389E84F48E5}"/>
              </a:ext>
            </a:extLst>
          </p:cNvPr>
          <p:cNvSpPr txBox="1"/>
          <p:nvPr/>
        </p:nvSpPr>
        <p:spPr>
          <a:xfrm>
            <a:off x="6223490" y="1149930"/>
            <a:ext cx="528853" cy="338554"/>
          </a:xfrm>
          <a:prstGeom prst="rect">
            <a:avLst/>
          </a:prstGeom>
          <a:noFill/>
        </p:spPr>
        <p:txBody>
          <a:bodyPr wrap="square" lIns="45720" rtlCol="0" anchor="t" anchorCtr="0">
            <a:spAutoFit/>
          </a:bodyPr>
          <a:lstStyle/>
          <a:p>
            <a:pPr algn="ctr"/>
            <a:r>
              <a:rPr lang="en-US" sz="800" dirty="0">
                <a:solidFill>
                  <a:schemeClr val="tx2"/>
                </a:solidFill>
                <a:latin typeface="Lato Light" panose="020F0502020204030203" pitchFamily="34" charset="0"/>
                <a:ea typeface="Lato Light" panose="020F0502020204030203" pitchFamily="34" charset="0"/>
                <a:cs typeface="Lato Light" panose="020F0502020204030203" pitchFamily="34" charset="0"/>
              </a:rPr>
              <a:t>Your Text</a:t>
            </a:r>
          </a:p>
        </p:txBody>
      </p:sp>
      <p:sp>
        <p:nvSpPr>
          <p:cNvPr id="36" name="TextBox 35">
            <a:extLst>
              <a:ext uri="{FF2B5EF4-FFF2-40B4-BE49-F238E27FC236}">
                <a16:creationId xmlns:a16="http://schemas.microsoft.com/office/drawing/2014/main" id="{2D2F0DCF-4C5B-B84E-8B01-79A1BA0A25BC}"/>
              </a:ext>
            </a:extLst>
          </p:cNvPr>
          <p:cNvSpPr txBox="1"/>
          <p:nvPr/>
        </p:nvSpPr>
        <p:spPr>
          <a:xfrm>
            <a:off x="7252409" y="521276"/>
            <a:ext cx="779381" cy="338554"/>
          </a:xfrm>
          <a:prstGeom prst="rect">
            <a:avLst/>
          </a:prstGeom>
          <a:noFill/>
        </p:spPr>
        <p:txBody>
          <a:bodyPr wrap="none" rtlCol="0" anchor="t" anchorCtr="0">
            <a:spAutoFit/>
          </a:bodyPr>
          <a:lstStyle/>
          <a:p>
            <a:pPr algn="r"/>
            <a:r>
              <a:rPr lang="en-US" sz="1600" b="1" dirty="0">
                <a:solidFill>
                  <a:schemeClr val="tx2"/>
                </a:solidFill>
                <a:latin typeface="Poppins" pitchFamily="2" charset="77"/>
                <a:ea typeface="Lato Light" panose="020F0502020204030203" pitchFamily="34" charset="0"/>
                <a:cs typeface="Poppins" pitchFamily="2" charset="77"/>
              </a:rPr>
              <a:t>MORE</a:t>
            </a:r>
          </a:p>
        </p:txBody>
      </p:sp>
      <p:sp>
        <p:nvSpPr>
          <p:cNvPr id="37" name="Triangle 36">
            <a:extLst>
              <a:ext uri="{FF2B5EF4-FFF2-40B4-BE49-F238E27FC236}">
                <a16:creationId xmlns:a16="http://schemas.microsoft.com/office/drawing/2014/main" id="{F3AB1D47-CAE5-0A40-9CEB-DEBBA1371E3B}"/>
              </a:ext>
            </a:extLst>
          </p:cNvPr>
          <p:cNvSpPr/>
          <p:nvPr/>
        </p:nvSpPr>
        <p:spPr>
          <a:xfrm rot="10800000">
            <a:off x="8116329" y="628145"/>
            <a:ext cx="91234" cy="78650"/>
          </a:xfrm>
          <a:prstGeom prst="triangl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38" name="Arc 37">
            <a:extLst>
              <a:ext uri="{FF2B5EF4-FFF2-40B4-BE49-F238E27FC236}">
                <a16:creationId xmlns:a16="http://schemas.microsoft.com/office/drawing/2014/main" id="{0750BC2F-31B4-4846-9F01-7D6653459180}"/>
              </a:ext>
            </a:extLst>
          </p:cNvPr>
          <p:cNvSpPr/>
          <p:nvPr/>
        </p:nvSpPr>
        <p:spPr>
          <a:xfrm>
            <a:off x="9161528" y="1109265"/>
            <a:ext cx="1727243" cy="1727243"/>
          </a:xfrm>
          <a:prstGeom prst="arc">
            <a:avLst>
              <a:gd name="adj1" fmla="val 16200000"/>
              <a:gd name="adj2" fmla="val 16184652"/>
            </a:avLst>
          </a:prstGeom>
          <a:ln w="889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900" dirty="0">
              <a:latin typeface="Lato Light" panose="020F0502020204030203" pitchFamily="34" charset="0"/>
            </a:endParaRPr>
          </a:p>
        </p:txBody>
      </p:sp>
      <p:sp>
        <p:nvSpPr>
          <p:cNvPr id="39" name="Arc 38">
            <a:extLst>
              <a:ext uri="{FF2B5EF4-FFF2-40B4-BE49-F238E27FC236}">
                <a16:creationId xmlns:a16="http://schemas.microsoft.com/office/drawing/2014/main" id="{9467AD5A-E7F0-5943-9A4A-E4A8C9AD8683}"/>
              </a:ext>
            </a:extLst>
          </p:cNvPr>
          <p:cNvSpPr/>
          <p:nvPr/>
        </p:nvSpPr>
        <p:spPr>
          <a:xfrm>
            <a:off x="9161528" y="1109265"/>
            <a:ext cx="1727243" cy="1727243"/>
          </a:xfrm>
          <a:prstGeom prst="arc">
            <a:avLst>
              <a:gd name="adj1" fmla="val 4624005"/>
              <a:gd name="adj2" fmla="val 16187656"/>
            </a:avLst>
          </a:prstGeom>
          <a:ln w="152400" cap="rnd">
            <a:solidFill>
              <a:schemeClr val="accent2"/>
            </a:solidFill>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900" dirty="0">
              <a:latin typeface="Lato Light" panose="020F0502020204030203" pitchFamily="34" charset="0"/>
            </a:endParaRPr>
          </a:p>
        </p:txBody>
      </p:sp>
      <p:sp>
        <p:nvSpPr>
          <p:cNvPr id="40" name="TextBox 39">
            <a:extLst>
              <a:ext uri="{FF2B5EF4-FFF2-40B4-BE49-F238E27FC236}">
                <a16:creationId xmlns:a16="http://schemas.microsoft.com/office/drawing/2014/main" id="{543B1416-98B6-1746-870F-F353FE76230E}"/>
              </a:ext>
            </a:extLst>
          </p:cNvPr>
          <p:cNvSpPr txBox="1"/>
          <p:nvPr/>
        </p:nvSpPr>
        <p:spPr>
          <a:xfrm>
            <a:off x="9510424" y="1494278"/>
            <a:ext cx="1029449" cy="553998"/>
          </a:xfrm>
          <a:prstGeom prst="rect">
            <a:avLst/>
          </a:prstGeom>
          <a:noFill/>
        </p:spPr>
        <p:txBody>
          <a:bodyPr wrap="none" rtlCol="0" anchor="b" anchorCtr="0">
            <a:spAutoFit/>
          </a:bodyPr>
          <a:lstStyle/>
          <a:p>
            <a:pPr algn="ctr"/>
            <a:r>
              <a:rPr lang="en-US" sz="3000" b="1" dirty="0">
                <a:solidFill>
                  <a:schemeClr val="tx2"/>
                </a:solidFill>
                <a:latin typeface="Poppins" pitchFamily="2" charset="77"/>
                <a:ea typeface="League Spartan" charset="0"/>
                <a:cs typeface="Poppins" pitchFamily="2" charset="77"/>
              </a:rPr>
              <a:t>54%</a:t>
            </a:r>
          </a:p>
        </p:txBody>
      </p:sp>
      <p:sp>
        <p:nvSpPr>
          <p:cNvPr id="41" name="TextBox 40">
            <a:extLst>
              <a:ext uri="{FF2B5EF4-FFF2-40B4-BE49-F238E27FC236}">
                <a16:creationId xmlns:a16="http://schemas.microsoft.com/office/drawing/2014/main" id="{3D0DE255-677A-3345-823C-FD453B87E326}"/>
              </a:ext>
            </a:extLst>
          </p:cNvPr>
          <p:cNvSpPr txBox="1"/>
          <p:nvPr/>
        </p:nvSpPr>
        <p:spPr>
          <a:xfrm>
            <a:off x="9469564" y="2033101"/>
            <a:ext cx="1111168" cy="400110"/>
          </a:xfrm>
          <a:prstGeom prst="rect">
            <a:avLst/>
          </a:prstGeom>
          <a:noFill/>
        </p:spPr>
        <p:txBody>
          <a:bodyPr wrap="square" lIns="45720" rtlCol="0" anchor="t" anchorCtr="0">
            <a:spAutoFit/>
          </a:bodyPr>
          <a:lstStyle/>
          <a:p>
            <a:pPr algn="ctr"/>
            <a:r>
              <a:rPr lang="en-US" sz="1000" dirty="0">
                <a:solidFill>
                  <a:schemeClr val="bg1"/>
                </a:solidFill>
                <a:latin typeface="Lato Light" panose="020F0502020204030203" pitchFamily="34" charset="0"/>
                <a:ea typeface="Lato Light" panose="020F0502020204030203" pitchFamily="34" charset="0"/>
                <a:cs typeface="Lato Light" panose="020F0502020204030203" pitchFamily="34" charset="0"/>
              </a:rPr>
              <a:t>Green marketing is a practice</a:t>
            </a:r>
          </a:p>
        </p:txBody>
      </p:sp>
      <p:sp>
        <p:nvSpPr>
          <p:cNvPr id="42" name="TextBox 41">
            <a:extLst>
              <a:ext uri="{FF2B5EF4-FFF2-40B4-BE49-F238E27FC236}">
                <a16:creationId xmlns:a16="http://schemas.microsoft.com/office/drawing/2014/main" id="{F9708B5D-2956-AB45-A2ED-BA9F34A693FA}"/>
              </a:ext>
            </a:extLst>
          </p:cNvPr>
          <p:cNvSpPr txBox="1"/>
          <p:nvPr/>
        </p:nvSpPr>
        <p:spPr>
          <a:xfrm>
            <a:off x="8823612" y="3085214"/>
            <a:ext cx="2403072" cy="529056"/>
          </a:xfrm>
          <a:prstGeom prst="rect">
            <a:avLst/>
          </a:prstGeom>
          <a:noFill/>
        </p:spPr>
        <p:txBody>
          <a:bodyPr wrap="square" lIns="45720" rtlCol="0" anchor="t" anchorCtr="0">
            <a:spAutoFit/>
          </a:bodyPr>
          <a:lstStyle/>
          <a:p>
            <a:pPr algn="ctr">
              <a:lnSpc>
                <a:spcPts val="1750"/>
              </a:lnSpc>
            </a:pPr>
            <a:r>
              <a:rPr lang="en-US" sz="1200" dirty="0">
                <a:solidFill>
                  <a:schemeClr val="bg1"/>
                </a:solidFill>
                <a:latin typeface="Lato Light" panose="020F0502020204030203" pitchFamily="34" charset="0"/>
                <a:ea typeface="Lato Light" panose="020F0502020204030203" pitchFamily="34" charset="0"/>
                <a:cs typeface="Lato Light" panose="020F0502020204030203" pitchFamily="34" charset="0"/>
              </a:rPr>
              <a:t>Green marketing is a practice whereby companies seek</a:t>
            </a:r>
          </a:p>
        </p:txBody>
      </p:sp>
      <p:sp>
        <p:nvSpPr>
          <p:cNvPr id="43" name="TextBox 42">
            <a:extLst>
              <a:ext uri="{FF2B5EF4-FFF2-40B4-BE49-F238E27FC236}">
                <a16:creationId xmlns:a16="http://schemas.microsoft.com/office/drawing/2014/main" id="{F84BDC7C-190E-5344-A314-3CBFEBFFA63E}"/>
              </a:ext>
            </a:extLst>
          </p:cNvPr>
          <p:cNvSpPr txBox="1"/>
          <p:nvPr/>
        </p:nvSpPr>
        <p:spPr>
          <a:xfrm>
            <a:off x="8800471" y="521276"/>
            <a:ext cx="1866217" cy="338554"/>
          </a:xfrm>
          <a:prstGeom prst="rect">
            <a:avLst/>
          </a:prstGeom>
          <a:noFill/>
        </p:spPr>
        <p:txBody>
          <a:bodyPr wrap="none" rtlCol="0" anchor="t" anchorCtr="0">
            <a:spAutoFit/>
          </a:bodyPr>
          <a:lstStyle/>
          <a:p>
            <a:r>
              <a:rPr lang="en-US" sz="1600" b="1" dirty="0">
                <a:solidFill>
                  <a:schemeClr val="tx2"/>
                </a:solidFill>
                <a:latin typeface="Poppins" pitchFamily="2" charset="77"/>
                <a:ea typeface="Lato Light" panose="020F0502020204030203" pitchFamily="34" charset="0"/>
                <a:cs typeface="Poppins" pitchFamily="2" charset="77"/>
              </a:rPr>
              <a:t>YOUR TITLE HERE</a:t>
            </a:r>
          </a:p>
        </p:txBody>
      </p:sp>
      <p:sp>
        <p:nvSpPr>
          <p:cNvPr id="44" name="Rectangle 43">
            <a:extLst>
              <a:ext uri="{FF2B5EF4-FFF2-40B4-BE49-F238E27FC236}">
                <a16:creationId xmlns:a16="http://schemas.microsoft.com/office/drawing/2014/main" id="{345DCAA0-E54B-9140-9841-61BD3DE6AE35}"/>
              </a:ext>
            </a:extLst>
          </p:cNvPr>
          <p:cNvSpPr/>
          <p:nvPr/>
        </p:nvSpPr>
        <p:spPr>
          <a:xfrm>
            <a:off x="6918961" y="3964075"/>
            <a:ext cx="2316479" cy="251292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45" name="Rectangle 44">
            <a:extLst>
              <a:ext uri="{FF2B5EF4-FFF2-40B4-BE49-F238E27FC236}">
                <a16:creationId xmlns:a16="http://schemas.microsoft.com/office/drawing/2014/main" id="{E21D20E7-B4BB-F248-B521-8A90E4CA99F0}"/>
              </a:ext>
            </a:extLst>
          </p:cNvPr>
          <p:cNvSpPr/>
          <p:nvPr/>
        </p:nvSpPr>
        <p:spPr>
          <a:xfrm>
            <a:off x="9235440" y="3964075"/>
            <a:ext cx="2194560" cy="251292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46" name="TextBox 45">
            <a:extLst>
              <a:ext uri="{FF2B5EF4-FFF2-40B4-BE49-F238E27FC236}">
                <a16:creationId xmlns:a16="http://schemas.microsoft.com/office/drawing/2014/main" id="{63CF248E-86B0-4446-AE67-B3FEBEFDAABA}"/>
              </a:ext>
            </a:extLst>
          </p:cNvPr>
          <p:cNvSpPr txBox="1"/>
          <p:nvPr/>
        </p:nvSpPr>
        <p:spPr>
          <a:xfrm>
            <a:off x="10349051" y="4114488"/>
            <a:ext cx="779381" cy="338554"/>
          </a:xfrm>
          <a:prstGeom prst="rect">
            <a:avLst/>
          </a:prstGeom>
          <a:noFill/>
        </p:spPr>
        <p:txBody>
          <a:bodyPr wrap="none" rtlCol="0" anchor="t" anchorCtr="0">
            <a:spAutoFit/>
          </a:bodyPr>
          <a:lstStyle/>
          <a:p>
            <a:pPr algn="r"/>
            <a:r>
              <a:rPr lang="en-US" sz="1600" b="1" dirty="0">
                <a:solidFill>
                  <a:schemeClr val="tx2"/>
                </a:solidFill>
                <a:latin typeface="Poppins" pitchFamily="2" charset="77"/>
                <a:ea typeface="Lato Light" panose="020F0502020204030203" pitchFamily="34" charset="0"/>
                <a:cs typeface="Poppins" pitchFamily="2" charset="77"/>
              </a:rPr>
              <a:t>MORE</a:t>
            </a:r>
          </a:p>
        </p:txBody>
      </p:sp>
      <p:sp>
        <p:nvSpPr>
          <p:cNvPr id="47" name="Triangle 46">
            <a:extLst>
              <a:ext uri="{FF2B5EF4-FFF2-40B4-BE49-F238E27FC236}">
                <a16:creationId xmlns:a16="http://schemas.microsoft.com/office/drawing/2014/main" id="{67B0A557-A904-E94F-98AF-B290011A3F2D}"/>
              </a:ext>
            </a:extLst>
          </p:cNvPr>
          <p:cNvSpPr/>
          <p:nvPr/>
        </p:nvSpPr>
        <p:spPr>
          <a:xfrm rot="10800000">
            <a:off x="11212971" y="4221356"/>
            <a:ext cx="91234" cy="78650"/>
          </a:xfrm>
          <a:prstGeom prst="triangl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48" name="Arc 47">
            <a:extLst>
              <a:ext uri="{FF2B5EF4-FFF2-40B4-BE49-F238E27FC236}">
                <a16:creationId xmlns:a16="http://schemas.microsoft.com/office/drawing/2014/main" id="{19533FD1-373E-FB4B-8F6C-B4BD295D5F5C}"/>
              </a:ext>
            </a:extLst>
          </p:cNvPr>
          <p:cNvSpPr/>
          <p:nvPr/>
        </p:nvSpPr>
        <p:spPr>
          <a:xfrm>
            <a:off x="9485728" y="4578316"/>
            <a:ext cx="1727243" cy="1727243"/>
          </a:xfrm>
          <a:prstGeom prst="arc">
            <a:avLst>
              <a:gd name="adj1" fmla="val 16200000"/>
              <a:gd name="adj2" fmla="val 16184652"/>
            </a:avLst>
          </a:prstGeom>
          <a:ln w="889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900" dirty="0">
              <a:latin typeface="Lato Light" panose="020F0502020204030203" pitchFamily="34" charset="0"/>
            </a:endParaRPr>
          </a:p>
        </p:txBody>
      </p:sp>
      <p:sp>
        <p:nvSpPr>
          <p:cNvPr id="49" name="Arc 48">
            <a:extLst>
              <a:ext uri="{FF2B5EF4-FFF2-40B4-BE49-F238E27FC236}">
                <a16:creationId xmlns:a16="http://schemas.microsoft.com/office/drawing/2014/main" id="{7B0BBA34-0E3D-9346-BAE5-F19E9C7A7325}"/>
              </a:ext>
            </a:extLst>
          </p:cNvPr>
          <p:cNvSpPr/>
          <p:nvPr/>
        </p:nvSpPr>
        <p:spPr>
          <a:xfrm>
            <a:off x="9485728" y="4578316"/>
            <a:ext cx="1727243" cy="1727243"/>
          </a:xfrm>
          <a:prstGeom prst="arc">
            <a:avLst>
              <a:gd name="adj1" fmla="val 9861365"/>
              <a:gd name="adj2" fmla="val 16187656"/>
            </a:avLst>
          </a:prstGeom>
          <a:ln w="152400" cap="rnd">
            <a:solidFill>
              <a:schemeClr val="accent2"/>
            </a:solidFill>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900" dirty="0">
              <a:latin typeface="Lato Light" panose="020F0502020204030203" pitchFamily="34" charset="0"/>
            </a:endParaRPr>
          </a:p>
        </p:txBody>
      </p:sp>
      <p:sp>
        <p:nvSpPr>
          <p:cNvPr id="50" name="TextBox 49">
            <a:extLst>
              <a:ext uri="{FF2B5EF4-FFF2-40B4-BE49-F238E27FC236}">
                <a16:creationId xmlns:a16="http://schemas.microsoft.com/office/drawing/2014/main" id="{A048B199-6E95-5C42-8400-7BC87B620D5F}"/>
              </a:ext>
            </a:extLst>
          </p:cNvPr>
          <p:cNvSpPr txBox="1"/>
          <p:nvPr/>
        </p:nvSpPr>
        <p:spPr>
          <a:xfrm>
            <a:off x="9848250" y="4963329"/>
            <a:ext cx="1002198" cy="553998"/>
          </a:xfrm>
          <a:prstGeom prst="rect">
            <a:avLst/>
          </a:prstGeom>
          <a:noFill/>
        </p:spPr>
        <p:txBody>
          <a:bodyPr wrap="none" rtlCol="0" anchor="b" anchorCtr="0">
            <a:spAutoFit/>
          </a:bodyPr>
          <a:lstStyle/>
          <a:p>
            <a:pPr algn="ctr"/>
            <a:r>
              <a:rPr lang="en-US" sz="3000" b="1" dirty="0">
                <a:solidFill>
                  <a:schemeClr val="tx2"/>
                </a:solidFill>
                <a:latin typeface="Poppins" pitchFamily="2" charset="77"/>
                <a:ea typeface="League Spartan" charset="0"/>
                <a:cs typeface="Poppins" pitchFamily="2" charset="77"/>
              </a:rPr>
              <a:t>30%</a:t>
            </a:r>
          </a:p>
        </p:txBody>
      </p:sp>
      <p:sp>
        <p:nvSpPr>
          <p:cNvPr id="51" name="TextBox 50">
            <a:extLst>
              <a:ext uri="{FF2B5EF4-FFF2-40B4-BE49-F238E27FC236}">
                <a16:creationId xmlns:a16="http://schemas.microsoft.com/office/drawing/2014/main" id="{756E09E4-0BD8-004A-9E1B-FB9DFE86E525}"/>
              </a:ext>
            </a:extLst>
          </p:cNvPr>
          <p:cNvSpPr txBox="1"/>
          <p:nvPr/>
        </p:nvSpPr>
        <p:spPr>
          <a:xfrm>
            <a:off x="9793764" y="5502152"/>
            <a:ext cx="1111168" cy="400110"/>
          </a:xfrm>
          <a:prstGeom prst="rect">
            <a:avLst/>
          </a:prstGeom>
          <a:noFill/>
        </p:spPr>
        <p:txBody>
          <a:bodyPr wrap="square" lIns="45720" rtlCol="0" anchor="t" anchorCtr="0">
            <a:spAutoFit/>
          </a:bodyPr>
          <a:lstStyle/>
          <a:p>
            <a:pPr algn="ctr"/>
            <a:r>
              <a:rPr lang="en-US" sz="1000" dirty="0">
                <a:latin typeface="Lato Light" panose="020F0502020204030203" pitchFamily="34" charset="0"/>
                <a:ea typeface="Lato Light" panose="020F0502020204030203" pitchFamily="34" charset="0"/>
                <a:cs typeface="Lato Light" panose="020F0502020204030203" pitchFamily="34" charset="0"/>
              </a:rPr>
              <a:t>Green marketing is a practice</a:t>
            </a:r>
          </a:p>
        </p:txBody>
      </p:sp>
      <p:sp>
        <p:nvSpPr>
          <p:cNvPr id="52" name="Arc 51">
            <a:extLst>
              <a:ext uri="{FF2B5EF4-FFF2-40B4-BE49-F238E27FC236}">
                <a16:creationId xmlns:a16="http://schemas.microsoft.com/office/drawing/2014/main" id="{A682420D-A09F-5D40-85C6-53937B06AD7A}"/>
              </a:ext>
            </a:extLst>
          </p:cNvPr>
          <p:cNvSpPr/>
          <p:nvPr/>
        </p:nvSpPr>
        <p:spPr>
          <a:xfrm>
            <a:off x="7213579" y="4578316"/>
            <a:ext cx="1727243" cy="1727243"/>
          </a:xfrm>
          <a:prstGeom prst="arc">
            <a:avLst>
              <a:gd name="adj1" fmla="val 16200000"/>
              <a:gd name="adj2" fmla="val 16184652"/>
            </a:avLst>
          </a:prstGeom>
          <a:ln w="889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900" dirty="0">
              <a:latin typeface="Lato Light" panose="020F0502020204030203" pitchFamily="34" charset="0"/>
            </a:endParaRPr>
          </a:p>
        </p:txBody>
      </p:sp>
      <p:sp>
        <p:nvSpPr>
          <p:cNvPr id="53" name="Arc 52">
            <a:extLst>
              <a:ext uri="{FF2B5EF4-FFF2-40B4-BE49-F238E27FC236}">
                <a16:creationId xmlns:a16="http://schemas.microsoft.com/office/drawing/2014/main" id="{D7C960D0-835E-8346-9DC8-45F1B1DB2821}"/>
              </a:ext>
            </a:extLst>
          </p:cNvPr>
          <p:cNvSpPr/>
          <p:nvPr/>
        </p:nvSpPr>
        <p:spPr>
          <a:xfrm>
            <a:off x="7213579" y="4578316"/>
            <a:ext cx="1727243" cy="1727243"/>
          </a:xfrm>
          <a:prstGeom prst="arc">
            <a:avLst>
              <a:gd name="adj1" fmla="val 4342732"/>
              <a:gd name="adj2" fmla="val 16187656"/>
            </a:avLst>
          </a:prstGeom>
          <a:ln w="152400" cap="rnd">
            <a:solidFill>
              <a:schemeClr val="accent2"/>
            </a:solidFill>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900" dirty="0">
              <a:latin typeface="Lato Light" panose="020F0502020204030203" pitchFamily="34" charset="0"/>
            </a:endParaRPr>
          </a:p>
        </p:txBody>
      </p:sp>
      <p:sp>
        <p:nvSpPr>
          <p:cNvPr id="54" name="TextBox 53">
            <a:extLst>
              <a:ext uri="{FF2B5EF4-FFF2-40B4-BE49-F238E27FC236}">
                <a16:creationId xmlns:a16="http://schemas.microsoft.com/office/drawing/2014/main" id="{478DCFF0-B39F-F54D-86F8-2381A99CD647}"/>
              </a:ext>
            </a:extLst>
          </p:cNvPr>
          <p:cNvSpPr txBox="1"/>
          <p:nvPr/>
        </p:nvSpPr>
        <p:spPr>
          <a:xfrm>
            <a:off x="7562476" y="4963329"/>
            <a:ext cx="1029449" cy="553998"/>
          </a:xfrm>
          <a:prstGeom prst="rect">
            <a:avLst/>
          </a:prstGeom>
          <a:noFill/>
        </p:spPr>
        <p:txBody>
          <a:bodyPr wrap="none" rtlCol="0" anchor="b" anchorCtr="0">
            <a:spAutoFit/>
          </a:bodyPr>
          <a:lstStyle/>
          <a:p>
            <a:pPr algn="ctr"/>
            <a:r>
              <a:rPr lang="en-US" sz="3000" b="1" dirty="0">
                <a:solidFill>
                  <a:schemeClr val="tx2"/>
                </a:solidFill>
                <a:latin typeface="Poppins" pitchFamily="2" charset="77"/>
                <a:ea typeface="League Spartan" charset="0"/>
                <a:cs typeface="Poppins" pitchFamily="2" charset="77"/>
              </a:rPr>
              <a:t>54%</a:t>
            </a:r>
          </a:p>
        </p:txBody>
      </p:sp>
      <p:sp>
        <p:nvSpPr>
          <p:cNvPr id="55" name="TextBox 54">
            <a:extLst>
              <a:ext uri="{FF2B5EF4-FFF2-40B4-BE49-F238E27FC236}">
                <a16:creationId xmlns:a16="http://schemas.microsoft.com/office/drawing/2014/main" id="{0AB32859-DD24-E94E-AEFB-55DCD3C1407E}"/>
              </a:ext>
            </a:extLst>
          </p:cNvPr>
          <p:cNvSpPr txBox="1"/>
          <p:nvPr/>
        </p:nvSpPr>
        <p:spPr>
          <a:xfrm>
            <a:off x="7521616" y="5502152"/>
            <a:ext cx="1111168" cy="400110"/>
          </a:xfrm>
          <a:prstGeom prst="rect">
            <a:avLst/>
          </a:prstGeom>
          <a:noFill/>
        </p:spPr>
        <p:txBody>
          <a:bodyPr wrap="square" lIns="45720" rtlCol="0" anchor="t" anchorCtr="0">
            <a:spAutoFit/>
          </a:bodyPr>
          <a:lstStyle/>
          <a:p>
            <a:pPr algn="ctr"/>
            <a:r>
              <a:rPr lang="en-US" sz="1000" dirty="0">
                <a:latin typeface="Lato Light" panose="020F0502020204030203" pitchFamily="34" charset="0"/>
                <a:ea typeface="Lato Light" panose="020F0502020204030203" pitchFamily="34" charset="0"/>
                <a:cs typeface="Lato Light" panose="020F0502020204030203" pitchFamily="34" charset="0"/>
              </a:rPr>
              <a:t>Green marketing is a practice</a:t>
            </a:r>
          </a:p>
        </p:txBody>
      </p:sp>
      <p:sp>
        <p:nvSpPr>
          <p:cNvPr id="56" name="Arc 55">
            <a:extLst>
              <a:ext uri="{FF2B5EF4-FFF2-40B4-BE49-F238E27FC236}">
                <a16:creationId xmlns:a16="http://schemas.microsoft.com/office/drawing/2014/main" id="{86815E47-04E2-7C4E-B878-81FCA6212375}"/>
              </a:ext>
            </a:extLst>
          </p:cNvPr>
          <p:cNvSpPr/>
          <p:nvPr/>
        </p:nvSpPr>
        <p:spPr>
          <a:xfrm>
            <a:off x="4960092" y="4578316"/>
            <a:ext cx="1727243" cy="1727243"/>
          </a:xfrm>
          <a:prstGeom prst="arc">
            <a:avLst>
              <a:gd name="adj1" fmla="val 16200000"/>
              <a:gd name="adj2" fmla="val 16184652"/>
            </a:avLst>
          </a:prstGeom>
          <a:ln w="889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900" dirty="0">
              <a:latin typeface="Lato Light" panose="020F0502020204030203" pitchFamily="34" charset="0"/>
            </a:endParaRPr>
          </a:p>
        </p:txBody>
      </p:sp>
      <p:sp>
        <p:nvSpPr>
          <p:cNvPr id="57" name="Arc 56">
            <a:extLst>
              <a:ext uri="{FF2B5EF4-FFF2-40B4-BE49-F238E27FC236}">
                <a16:creationId xmlns:a16="http://schemas.microsoft.com/office/drawing/2014/main" id="{126D8504-9490-E34A-8F2C-EC9BE8B6046E}"/>
              </a:ext>
            </a:extLst>
          </p:cNvPr>
          <p:cNvSpPr/>
          <p:nvPr/>
        </p:nvSpPr>
        <p:spPr>
          <a:xfrm>
            <a:off x="4960092" y="4578316"/>
            <a:ext cx="1727243" cy="1727243"/>
          </a:xfrm>
          <a:prstGeom prst="arc">
            <a:avLst>
              <a:gd name="adj1" fmla="val 887286"/>
              <a:gd name="adj2" fmla="val 16187656"/>
            </a:avLst>
          </a:prstGeom>
          <a:ln w="152400" cap="rnd">
            <a:solidFill>
              <a:schemeClr val="accent2"/>
            </a:solidFill>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900" dirty="0">
              <a:latin typeface="Lato Light" panose="020F0502020204030203" pitchFamily="34" charset="0"/>
            </a:endParaRPr>
          </a:p>
        </p:txBody>
      </p:sp>
      <p:sp>
        <p:nvSpPr>
          <p:cNvPr id="58" name="TextBox 57">
            <a:extLst>
              <a:ext uri="{FF2B5EF4-FFF2-40B4-BE49-F238E27FC236}">
                <a16:creationId xmlns:a16="http://schemas.microsoft.com/office/drawing/2014/main" id="{CA18F132-1668-1D4E-9B51-9C0A306253F3}"/>
              </a:ext>
            </a:extLst>
          </p:cNvPr>
          <p:cNvSpPr txBox="1"/>
          <p:nvPr/>
        </p:nvSpPr>
        <p:spPr>
          <a:xfrm>
            <a:off x="5336240" y="4963329"/>
            <a:ext cx="974947" cy="553998"/>
          </a:xfrm>
          <a:prstGeom prst="rect">
            <a:avLst/>
          </a:prstGeom>
          <a:noFill/>
        </p:spPr>
        <p:txBody>
          <a:bodyPr wrap="none" rtlCol="0" anchor="b" anchorCtr="0">
            <a:spAutoFit/>
          </a:bodyPr>
          <a:lstStyle/>
          <a:p>
            <a:pPr algn="ctr"/>
            <a:r>
              <a:rPr lang="en-US" sz="3000" b="1" dirty="0">
                <a:solidFill>
                  <a:schemeClr val="tx2"/>
                </a:solidFill>
                <a:latin typeface="Poppins" pitchFamily="2" charset="77"/>
                <a:ea typeface="League Spartan" charset="0"/>
                <a:cs typeface="Poppins" pitchFamily="2" charset="77"/>
              </a:rPr>
              <a:t>70%</a:t>
            </a:r>
          </a:p>
        </p:txBody>
      </p:sp>
      <p:sp>
        <p:nvSpPr>
          <p:cNvPr id="59" name="TextBox 58">
            <a:extLst>
              <a:ext uri="{FF2B5EF4-FFF2-40B4-BE49-F238E27FC236}">
                <a16:creationId xmlns:a16="http://schemas.microsoft.com/office/drawing/2014/main" id="{18DFB7BB-494A-9145-8B58-0FB08214C645}"/>
              </a:ext>
            </a:extLst>
          </p:cNvPr>
          <p:cNvSpPr txBox="1"/>
          <p:nvPr/>
        </p:nvSpPr>
        <p:spPr>
          <a:xfrm>
            <a:off x="5268128" y="5502152"/>
            <a:ext cx="1111168" cy="400110"/>
          </a:xfrm>
          <a:prstGeom prst="rect">
            <a:avLst/>
          </a:prstGeom>
          <a:noFill/>
        </p:spPr>
        <p:txBody>
          <a:bodyPr wrap="square" lIns="45720" rtlCol="0" anchor="t" anchorCtr="0">
            <a:spAutoFit/>
          </a:bodyPr>
          <a:lstStyle/>
          <a:p>
            <a:pPr algn="ctr"/>
            <a:r>
              <a:rPr lang="en-US" sz="1000" dirty="0">
                <a:latin typeface="Lato Light" panose="020F0502020204030203" pitchFamily="34" charset="0"/>
                <a:ea typeface="Lato Light" panose="020F0502020204030203" pitchFamily="34" charset="0"/>
                <a:cs typeface="Lato Light" panose="020F0502020204030203" pitchFamily="34" charset="0"/>
              </a:rPr>
              <a:t>Green marketing is a practice</a:t>
            </a:r>
          </a:p>
        </p:txBody>
      </p:sp>
      <p:sp>
        <p:nvSpPr>
          <p:cNvPr id="60" name="TextBox 59">
            <a:extLst>
              <a:ext uri="{FF2B5EF4-FFF2-40B4-BE49-F238E27FC236}">
                <a16:creationId xmlns:a16="http://schemas.microsoft.com/office/drawing/2014/main" id="{C68C1565-D08A-9449-9555-F9BFB84F4787}"/>
              </a:ext>
            </a:extLst>
          </p:cNvPr>
          <p:cNvSpPr txBox="1"/>
          <p:nvPr/>
        </p:nvSpPr>
        <p:spPr>
          <a:xfrm>
            <a:off x="4960092" y="4114487"/>
            <a:ext cx="1317990" cy="338554"/>
          </a:xfrm>
          <a:prstGeom prst="rect">
            <a:avLst/>
          </a:prstGeom>
          <a:noFill/>
        </p:spPr>
        <p:txBody>
          <a:bodyPr wrap="none" rtlCol="0" anchor="t" anchorCtr="0">
            <a:spAutoFit/>
          </a:bodyPr>
          <a:lstStyle/>
          <a:p>
            <a:r>
              <a:rPr lang="en-US" sz="1600" b="1" dirty="0">
                <a:solidFill>
                  <a:schemeClr val="tx2"/>
                </a:solidFill>
                <a:latin typeface="Poppins" pitchFamily="2" charset="77"/>
                <a:ea typeface="Lato Light" panose="020F0502020204030203" pitchFamily="34" charset="0"/>
                <a:cs typeface="Poppins" pitchFamily="2" charset="77"/>
              </a:rPr>
              <a:t>YOUR TITLE</a:t>
            </a:r>
          </a:p>
        </p:txBody>
      </p:sp>
    </p:spTree>
    <p:extLst>
      <p:ext uri="{BB962C8B-B14F-4D97-AF65-F5344CB8AC3E}">
        <p14:creationId xmlns:p14="http://schemas.microsoft.com/office/powerpoint/2010/main" val="10421460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099D096-5787-CB46-A191-0B559F8B2DA2}"/>
              </a:ext>
            </a:extLst>
          </p:cNvPr>
          <p:cNvSpPr/>
          <p:nvPr/>
        </p:nvSpPr>
        <p:spPr>
          <a:xfrm>
            <a:off x="762000" y="4435622"/>
            <a:ext cx="5233089" cy="2041379"/>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30" name="Rectangle 29">
            <a:extLst>
              <a:ext uri="{FF2B5EF4-FFF2-40B4-BE49-F238E27FC236}">
                <a16:creationId xmlns:a16="http://schemas.microsoft.com/office/drawing/2014/main" id="{A32F3E76-215F-ED41-A1A1-9202F057E61B}"/>
              </a:ext>
            </a:extLst>
          </p:cNvPr>
          <p:cNvSpPr/>
          <p:nvPr/>
        </p:nvSpPr>
        <p:spPr>
          <a:xfrm>
            <a:off x="982609" y="5503789"/>
            <a:ext cx="1148976" cy="3382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31" name="Rectangle 30">
            <a:extLst>
              <a:ext uri="{FF2B5EF4-FFF2-40B4-BE49-F238E27FC236}">
                <a16:creationId xmlns:a16="http://schemas.microsoft.com/office/drawing/2014/main" id="{25AF29DB-2CDF-5E4D-B0EF-651FDE926A29}"/>
              </a:ext>
            </a:extLst>
          </p:cNvPr>
          <p:cNvSpPr/>
          <p:nvPr/>
        </p:nvSpPr>
        <p:spPr>
          <a:xfrm>
            <a:off x="982609" y="6008381"/>
            <a:ext cx="1148976" cy="3382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29" name="Rectangle 28">
            <a:extLst>
              <a:ext uri="{FF2B5EF4-FFF2-40B4-BE49-F238E27FC236}">
                <a16:creationId xmlns:a16="http://schemas.microsoft.com/office/drawing/2014/main" id="{D31FCE0F-E467-B04B-AF6D-EFBE1DA8EA75}"/>
              </a:ext>
            </a:extLst>
          </p:cNvPr>
          <p:cNvSpPr/>
          <p:nvPr/>
        </p:nvSpPr>
        <p:spPr>
          <a:xfrm>
            <a:off x="982609" y="4996920"/>
            <a:ext cx="1148976" cy="3382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2" name="Rectangle 1">
            <a:extLst>
              <a:ext uri="{FF2B5EF4-FFF2-40B4-BE49-F238E27FC236}">
                <a16:creationId xmlns:a16="http://schemas.microsoft.com/office/drawing/2014/main" id="{90248F70-A9FE-294B-A8B8-A36C9A4080E1}"/>
              </a:ext>
            </a:extLst>
          </p:cNvPr>
          <p:cNvSpPr/>
          <p:nvPr/>
        </p:nvSpPr>
        <p:spPr>
          <a:xfrm>
            <a:off x="762000" y="381000"/>
            <a:ext cx="2491740" cy="27574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3" name="TextBox 2">
            <a:extLst>
              <a:ext uri="{FF2B5EF4-FFF2-40B4-BE49-F238E27FC236}">
                <a16:creationId xmlns:a16="http://schemas.microsoft.com/office/drawing/2014/main" id="{019A2AFA-ABBD-B744-9B1E-FB1D316B05A8}"/>
              </a:ext>
            </a:extLst>
          </p:cNvPr>
          <p:cNvSpPr txBox="1"/>
          <p:nvPr/>
        </p:nvSpPr>
        <p:spPr>
          <a:xfrm>
            <a:off x="937484" y="527440"/>
            <a:ext cx="853119" cy="338554"/>
          </a:xfrm>
          <a:prstGeom prst="rect">
            <a:avLst/>
          </a:prstGeom>
          <a:noFill/>
        </p:spPr>
        <p:txBody>
          <a:bodyPr wrap="none" rtlCol="0" anchor="t" anchorCtr="0">
            <a:spAutoFit/>
          </a:bodyPr>
          <a:lstStyle/>
          <a:p>
            <a:r>
              <a:rPr lang="en-US" sz="1600" b="1" dirty="0">
                <a:solidFill>
                  <a:schemeClr val="bg1"/>
                </a:solidFill>
                <a:latin typeface="Poppins" pitchFamily="2" charset="77"/>
                <a:ea typeface="Lato Light" panose="020F0502020204030203" pitchFamily="34" charset="0"/>
                <a:cs typeface="Poppins" pitchFamily="2" charset="77"/>
              </a:rPr>
              <a:t>TASKS</a:t>
            </a:r>
          </a:p>
        </p:txBody>
      </p:sp>
      <p:sp>
        <p:nvSpPr>
          <p:cNvPr id="4" name="TextBox 3">
            <a:extLst>
              <a:ext uri="{FF2B5EF4-FFF2-40B4-BE49-F238E27FC236}">
                <a16:creationId xmlns:a16="http://schemas.microsoft.com/office/drawing/2014/main" id="{44F79151-3AC4-2940-BD1C-F4EFBBDF42A5}"/>
              </a:ext>
            </a:extLst>
          </p:cNvPr>
          <p:cNvSpPr txBox="1"/>
          <p:nvPr/>
        </p:nvSpPr>
        <p:spPr>
          <a:xfrm>
            <a:off x="937484" y="981279"/>
            <a:ext cx="681597" cy="276999"/>
          </a:xfrm>
          <a:prstGeom prst="rect">
            <a:avLst/>
          </a:prstGeom>
          <a:noFill/>
        </p:spPr>
        <p:txBody>
          <a:bodyPr wrap="none" rtlCol="0" anchor="t" anchorCtr="0">
            <a:spAutoFit/>
          </a:bodyPr>
          <a:lstStyle/>
          <a:p>
            <a:r>
              <a:rPr lang="en-US" sz="1200" b="1" dirty="0">
                <a:solidFill>
                  <a:schemeClr val="bg1"/>
                </a:solidFill>
                <a:latin typeface="Poppins" pitchFamily="2" charset="77"/>
                <a:ea typeface="Lato Light" panose="020F0502020204030203" pitchFamily="34" charset="0"/>
                <a:cs typeface="Poppins" pitchFamily="2" charset="77"/>
              </a:rPr>
              <a:t>TASK 1</a:t>
            </a:r>
          </a:p>
        </p:txBody>
      </p:sp>
      <p:sp>
        <p:nvSpPr>
          <p:cNvPr id="5" name="TextBox 4">
            <a:extLst>
              <a:ext uri="{FF2B5EF4-FFF2-40B4-BE49-F238E27FC236}">
                <a16:creationId xmlns:a16="http://schemas.microsoft.com/office/drawing/2014/main" id="{4F949779-1813-2C49-902E-3954C7756B8B}"/>
              </a:ext>
            </a:extLst>
          </p:cNvPr>
          <p:cNvSpPr txBox="1"/>
          <p:nvPr/>
        </p:nvSpPr>
        <p:spPr>
          <a:xfrm>
            <a:off x="937483" y="1212112"/>
            <a:ext cx="1815326" cy="686663"/>
          </a:xfrm>
          <a:prstGeom prst="rect">
            <a:avLst/>
          </a:prstGeom>
          <a:noFill/>
        </p:spPr>
        <p:txBody>
          <a:bodyPr wrap="square" lIns="45720" rtlCol="0" anchor="t" anchorCtr="0">
            <a:spAutoFit/>
          </a:bodyPr>
          <a:lstStyle/>
          <a:p>
            <a:pPr algn="just">
              <a:lnSpc>
                <a:spcPts val="1550"/>
              </a:lnSpc>
            </a:pPr>
            <a:r>
              <a:rPr lang="en-US"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Green marketing is a new practice whereby companies seek</a:t>
            </a:r>
          </a:p>
        </p:txBody>
      </p:sp>
      <p:sp>
        <p:nvSpPr>
          <p:cNvPr id="6" name="TextBox 5">
            <a:extLst>
              <a:ext uri="{FF2B5EF4-FFF2-40B4-BE49-F238E27FC236}">
                <a16:creationId xmlns:a16="http://schemas.microsoft.com/office/drawing/2014/main" id="{03A8A50B-8776-0B4D-B58E-25DFED68B536}"/>
              </a:ext>
            </a:extLst>
          </p:cNvPr>
          <p:cNvSpPr txBox="1"/>
          <p:nvPr/>
        </p:nvSpPr>
        <p:spPr>
          <a:xfrm>
            <a:off x="937484" y="1983911"/>
            <a:ext cx="712054" cy="276999"/>
          </a:xfrm>
          <a:prstGeom prst="rect">
            <a:avLst/>
          </a:prstGeom>
          <a:noFill/>
        </p:spPr>
        <p:txBody>
          <a:bodyPr wrap="none" rtlCol="0" anchor="t" anchorCtr="0">
            <a:spAutoFit/>
          </a:bodyPr>
          <a:lstStyle/>
          <a:p>
            <a:r>
              <a:rPr lang="en-US" sz="1200" b="1" dirty="0">
                <a:solidFill>
                  <a:schemeClr val="bg1"/>
                </a:solidFill>
                <a:latin typeface="Poppins" pitchFamily="2" charset="77"/>
                <a:ea typeface="Lato Light" panose="020F0502020204030203" pitchFamily="34" charset="0"/>
                <a:cs typeface="Poppins" pitchFamily="2" charset="77"/>
              </a:rPr>
              <a:t>TASK 2</a:t>
            </a:r>
          </a:p>
        </p:txBody>
      </p:sp>
      <p:sp>
        <p:nvSpPr>
          <p:cNvPr id="7" name="TextBox 6">
            <a:extLst>
              <a:ext uri="{FF2B5EF4-FFF2-40B4-BE49-F238E27FC236}">
                <a16:creationId xmlns:a16="http://schemas.microsoft.com/office/drawing/2014/main" id="{9A7BB29D-B45E-B947-94C0-17D401F5EB2E}"/>
              </a:ext>
            </a:extLst>
          </p:cNvPr>
          <p:cNvSpPr txBox="1"/>
          <p:nvPr/>
        </p:nvSpPr>
        <p:spPr>
          <a:xfrm>
            <a:off x="937483" y="2214743"/>
            <a:ext cx="1815326" cy="686663"/>
          </a:xfrm>
          <a:prstGeom prst="rect">
            <a:avLst/>
          </a:prstGeom>
          <a:noFill/>
        </p:spPr>
        <p:txBody>
          <a:bodyPr wrap="square" lIns="45720" rtlCol="0" anchor="t" anchorCtr="0">
            <a:spAutoFit/>
          </a:bodyPr>
          <a:lstStyle/>
          <a:p>
            <a:pPr algn="just">
              <a:lnSpc>
                <a:spcPts val="1550"/>
              </a:lnSpc>
            </a:pPr>
            <a:r>
              <a:rPr lang="en-US"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Green marketing is a new practice whereby companies seek</a:t>
            </a:r>
          </a:p>
        </p:txBody>
      </p:sp>
      <p:sp>
        <p:nvSpPr>
          <p:cNvPr id="8" name="Rectangle 7">
            <a:extLst>
              <a:ext uri="{FF2B5EF4-FFF2-40B4-BE49-F238E27FC236}">
                <a16:creationId xmlns:a16="http://schemas.microsoft.com/office/drawing/2014/main" id="{FC2026E6-68BF-544D-AEC9-D40BF1F99F81}"/>
              </a:ext>
            </a:extLst>
          </p:cNvPr>
          <p:cNvSpPr/>
          <p:nvPr/>
        </p:nvSpPr>
        <p:spPr>
          <a:xfrm>
            <a:off x="761999" y="3342992"/>
            <a:ext cx="2491740" cy="88804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9" name="Rectangle 8">
            <a:extLst>
              <a:ext uri="{FF2B5EF4-FFF2-40B4-BE49-F238E27FC236}">
                <a16:creationId xmlns:a16="http://schemas.microsoft.com/office/drawing/2014/main" id="{C8153887-2EF5-9D43-AF39-95DB79240DA5}"/>
              </a:ext>
            </a:extLst>
          </p:cNvPr>
          <p:cNvSpPr/>
          <p:nvPr/>
        </p:nvSpPr>
        <p:spPr>
          <a:xfrm>
            <a:off x="3503348" y="3342992"/>
            <a:ext cx="2491740" cy="88804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10" name="Rectangle 9">
            <a:extLst>
              <a:ext uri="{FF2B5EF4-FFF2-40B4-BE49-F238E27FC236}">
                <a16:creationId xmlns:a16="http://schemas.microsoft.com/office/drawing/2014/main" id="{E1ABA9CA-1C32-5C41-B989-81739092769B}"/>
              </a:ext>
            </a:extLst>
          </p:cNvPr>
          <p:cNvSpPr/>
          <p:nvPr/>
        </p:nvSpPr>
        <p:spPr>
          <a:xfrm>
            <a:off x="6196911" y="3342992"/>
            <a:ext cx="2491740" cy="88804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11" name="Rectangle 10">
            <a:extLst>
              <a:ext uri="{FF2B5EF4-FFF2-40B4-BE49-F238E27FC236}">
                <a16:creationId xmlns:a16="http://schemas.microsoft.com/office/drawing/2014/main" id="{EECB8B38-2C38-0A44-9577-16E288101351}"/>
              </a:ext>
            </a:extLst>
          </p:cNvPr>
          <p:cNvSpPr/>
          <p:nvPr/>
        </p:nvSpPr>
        <p:spPr>
          <a:xfrm>
            <a:off x="8938260" y="3342991"/>
            <a:ext cx="2491740" cy="88804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cxnSp>
        <p:nvCxnSpPr>
          <p:cNvPr id="13" name="Straight Connector 12">
            <a:extLst>
              <a:ext uri="{FF2B5EF4-FFF2-40B4-BE49-F238E27FC236}">
                <a16:creationId xmlns:a16="http://schemas.microsoft.com/office/drawing/2014/main" id="{1F283A2B-13AF-E742-805D-3750066EFD82}"/>
              </a:ext>
            </a:extLst>
          </p:cNvPr>
          <p:cNvCxnSpPr/>
          <p:nvPr/>
        </p:nvCxnSpPr>
        <p:spPr>
          <a:xfrm>
            <a:off x="3078001" y="558436"/>
            <a:ext cx="0" cy="2377440"/>
          </a:xfrm>
          <a:prstGeom prst="line">
            <a:avLst/>
          </a:prstGeom>
          <a:ln w="63500" cap="rnd">
            <a:solidFill>
              <a:schemeClr val="bg1">
                <a:lumMod val="95000"/>
              </a:schemeClr>
            </a:solidFill>
            <a:miter lim="800000"/>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1BDA7D34-ABE5-8C40-98C4-86B4ABC5808C}"/>
              </a:ext>
            </a:extLst>
          </p:cNvPr>
          <p:cNvSpPr txBox="1"/>
          <p:nvPr/>
        </p:nvSpPr>
        <p:spPr>
          <a:xfrm>
            <a:off x="930109" y="3425257"/>
            <a:ext cx="1460656" cy="276999"/>
          </a:xfrm>
          <a:prstGeom prst="rect">
            <a:avLst/>
          </a:prstGeom>
          <a:noFill/>
        </p:spPr>
        <p:txBody>
          <a:bodyPr wrap="none" rtlCol="0" anchor="t" anchorCtr="0">
            <a:spAutoFit/>
          </a:bodyPr>
          <a:lstStyle/>
          <a:p>
            <a:r>
              <a:rPr lang="en-US" sz="1200" b="1" dirty="0">
                <a:solidFill>
                  <a:schemeClr val="bg1"/>
                </a:solidFill>
                <a:latin typeface="Poppins" pitchFamily="2" charset="77"/>
                <a:ea typeface="Lato Light" panose="020F0502020204030203" pitchFamily="34" charset="0"/>
                <a:cs typeface="Poppins" pitchFamily="2" charset="77"/>
              </a:rPr>
              <a:t>VISITORS TODAY</a:t>
            </a:r>
          </a:p>
        </p:txBody>
      </p:sp>
      <p:sp>
        <p:nvSpPr>
          <p:cNvPr id="15" name="TextBox 14">
            <a:extLst>
              <a:ext uri="{FF2B5EF4-FFF2-40B4-BE49-F238E27FC236}">
                <a16:creationId xmlns:a16="http://schemas.microsoft.com/office/drawing/2014/main" id="{6FADDF35-BBFF-0D48-85D9-A416204EB637}"/>
              </a:ext>
            </a:extLst>
          </p:cNvPr>
          <p:cNvSpPr txBox="1"/>
          <p:nvPr/>
        </p:nvSpPr>
        <p:spPr>
          <a:xfrm>
            <a:off x="930109" y="3689647"/>
            <a:ext cx="1053494" cy="553998"/>
          </a:xfrm>
          <a:prstGeom prst="rect">
            <a:avLst/>
          </a:prstGeom>
          <a:noFill/>
        </p:spPr>
        <p:txBody>
          <a:bodyPr wrap="none" rtlCol="0" anchor="t" anchorCtr="0">
            <a:spAutoFit/>
          </a:bodyPr>
          <a:lstStyle/>
          <a:p>
            <a:r>
              <a:rPr lang="en-US" sz="3000" b="1" dirty="0">
                <a:solidFill>
                  <a:schemeClr val="bg1"/>
                </a:solidFill>
                <a:latin typeface="Poppins" pitchFamily="2" charset="77"/>
                <a:ea typeface="Lato Light" panose="020F0502020204030203" pitchFamily="34" charset="0"/>
                <a:cs typeface="Poppins" pitchFamily="2" charset="77"/>
              </a:rPr>
              <a:t>1,521</a:t>
            </a:r>
          </a:p>
        </p:txBody>
      </p:sp>
      <p:sp>
        <p:nvSpPr>
          <p:cNvPr id="16" name="TextBox 15">
            <a:extLst>
              <a:ext uri="{FF2B5EF4-FFF2-40B4-BE49-F238E27FC236}">
                <a16:creationId xmlns:a16="http://schemas.microsoft.com/office/drawing/2014/main" id="{5986A46D-F945-5942-95ED-BE3BC72013D7}"/>
              </a:ext>
            </a:extLst>
          </p:cNvPr>
          <p:cNvSpPr txBox="1"/>
          <p:nvPr/>
        </p:nvSpPr>
        <p:spPr>
          <a:xfrm>
            <a:off x="3682127" y="3425257"/>
            <a:ext cx="1455848" cy="276999"/>
          </a:xfrm>
          <a:prstGeom prst="rect">
            <a:avLst/>
          </a:prstGeom>
          <a:noFill/>
        </p:spPr>
        <p:txBody>
          <a:bodyPr wrap="none" rtlCol="0" anchor="t" anchorCtr="0">
            <a:spAutoFit/>
          </a:bodyPr>
          <a:lstStyle/>
          <a:p>
            <a:r>
              <a:rPr lang="en-US" sz="1200" b="1" dirty="0">
                <a:solidFill>
                  <a:schemeClr val="bg1"/>
                </a:solidFill>
                <a:latin typeface="Poppins" pitchFamily="2" charset="77"/>
                <a:ea typeface="Lato Light" panose="020F0502020204030203" pitchFamily="34" charset="0"/>
                <a:cs typeface="Poppins" pitchFamily="2" charset="77"/>
              </a:rPr>
              <a:t>MONTHLY VISITS</a:t>
            </a:r>
          </a:p>
        </p:txBody>
      </p:sp>
      <p:sp>
        <p:nvSpPr>
          <p:cNvPr id="17" name="TextBox 16">
            <a:extLst>
              <a:ext uri="{FF2B5EF4-FFF2-40B4-BE49-F238E27FC236}">
                <a16:creationId xmlns:a16="http://schemas.microsoft.com/office/drawing/2014/main" id="{3FACDE6B-9F49-CC49-8F24-B6D9E40619B0}"/>
              </a:ext>
            </a:extLst>
          </p:cNvPr>
          <p:cNvSpPr txBox="1"/>
          <p:nvPr/>
        </p:nvSpPr>
        <p:spPr>
          <a:xfrm>
            <a:off x="3682127" y="3689647"/>
            <a:ext cx="1255472" cy="553998"/>
          </a:xfrm>
          <a:prstGeom prst="rect">
            <a:avLst/>
          </a:prstGeom>
          <a:noFill/>
        </p:spPr>
        <p:txBody>
          <a:bodyPr wrap="none" rtlCol="0" anchor="t" anchorCtr="0">
            <a:spAutoFit/>
          </a:bodyPr>
          <a:lstStyle/>
          <a:p>
            <a:r>
              <a:rPr lang="en-US" sz="3000" b="1" dirty="0">
                <a:solidFill>
                  <a:schemeClr val="bg1"/>
                </a:solidFill>
                <a:latin typeface="Poppins" pitchFamily="2" charset="77"/>
                <a:ea typeface="Lato Light" panose="020F0502020204030203" pitchFamily="34" charset="0"/>
                <a:cs typeface="Poppins" pitchFamily="2" charset="77"/>
              </a:rPr>
              <a:t>32,211</a:t>
            </a:r>
          </a:p>
        </p:txBody>
      </p:sp>
      <p:sp>
        <p:nvSpPr>
          <p:cNvPr id="18" name="TextBox 17">
            <a:extLst>
              <a:ext uri="{FF2B5EF4-FFF2-40B4-BE49-F238E27FC236}">
                <a16:creationId xmlns:a16="http://schemas.microsoft.com/office/drawing/2014/main" id="{67261ECF-D6CC-2247-9428-B52E65F85B13}"/>
              </a:ext>
            </a:extLst>
          </p:cNvPr>
          <p:cNvSpPr txBox="1"/>
          <p:nvPr/>
        </p:nvSpPr>
        <p:spPr>
          <a:xfrm>
            <a:off x="5071370" y="3857840"/>
            <a:ext cx="744114" cy="338554"/>
          </a:xfrm>
          <a:prstGeom prst="rect">
            <a:avLst/>
          </a:prstGeom>
          <a:noFill/>
        </p:spPr>
        <p:txBody>
          <a:bodyPr wrap="none" rtlCol="0" anchor="t" anchorCtr="0">
            <a:spAutoFit/>
          </a:bodyPr>
          <a:lstStyle/>
          <a:p>
            <a:pPr algn="r"/>
            <a:r>
              <a:rPr lang="en-US" sz="1600" b="1" dirty="0">
                <a:solidFill>
                  <a:schemeClr val="bg1"/>
                </a:solidFill>
                <a:latin typeface="Poppins" pitchFamily="2" charset="77"/>
                <a:ea typeface="Lato Light" panose="020F0502020204030203" pitchFamily="34" charset="0"/>
                <a:cs typeface="Poppins" pitchFamily="2" charset="77"/>
              </a:rPr>
              <a:t>+ 10%</a:t>
            </a:r>
          </a:p>
        </p:txBody>
      </p:sp>
      <p:sp>
        <p:nvSpPr>
          <p:cNvPr id="19" name="TextBox 18">
            <a:extLst>
              <a:ext uri="{FF2B5EF4-FFF2-40B4-BE49-F238E27FC236}">
                <a16:creationId xmlns:a16="http://schemas.microsoft.com/office/drawing/2014/main" id="{008AE20D-4751-404E-8A8C-4EDBD1E46E81}"/>
              </a:ext>
            </a:extLst>
          </p:cNvPr>
          <p:cNvSpPr txBox="1"/>
          <p:nvPr/>
        </p:nvSpPr>
        <p:spPr>
          <a:xfrm>
            <a:off x="6378462" y="3425257"/>
            <a:ext cx="1218603" cy="276999"/>
          </a:xfrm>
          <a:prstGeom prst="rect">
            <a:avLst/>
          </a:prstGeom>
          <a:noFill/>
        </p:spPr>
        <p:txBody>
          <a:bodyPr wrap="none" rtlCol="0" anchor="t" anchorCtr="0">
            <a:spAutoFit/>
          </a:bodyPr>
          <a:lstStyle/>
          <a:p>
            <a:r>
              <a:rPr lang="en-US" sz="1200" b="1" dirty="0">
                <a:solidFill>
                  <a:schemeClr val="bg1"/>
                </a:solidFill>
                <a:latin typeface="Poppins" pitchFamily="2" charset="77"/>
                <a:ea typeface="Lato Light" panose="020F0502020204030203" pitchFamily="34" charset="0"/>
                <a:cs typeface="Poppins" pitchFamily="2" charset="77"/>
              </a:rPr>
              <a:t>PAGES VIEWS</a:t>
            </a:r>
          </a:p>
        </p:txBody>
      </p:sp>
      <p:sp>
        <p:nvSpPr>
          <p:cNvPr id="20" name="TextBox 19">
            <a:extLst>
              <a:ext uri="{FF2B5EF4-FFF2-40B4-BE49-F238E27FC236}">
                <a16:creationId xmlns:a16="http://schemas.microsoft.com/office/drawing/2014/main" id="{DA6E16DA-D977-9F4F-9964-5434D448CC24}"/>
              </a:ext>
            </a:extLst>
          </p:cNvPr>
          <p:cNvSpPr txBox="1"/>
          <p:nvPr/>
        </p:nvSpPr>
        <p:spPr>
          <a:xfrm>
            <a:off x="6378462" y="3689647"/>
            <a:ext cx="811441" cy="553998"/>
          </a:xfrm>
          <a:prstGeom prst="rect">
            <a:avLst/>
          </a:prstGeom>
          <a:noFill/>
        </p:spPr>
        <p:txBody>
          <a:bodyPr wrap="none" rtlCol="0" anchor="t" anchorCtr="0">
            <a:spAutoFit/>
          </a:bodyPr>
          <a:lstStyle/>
          <a:p>
            <a:r>
              <a:rPr lang="en-US" sz="3000" b="1" dirty="0">
                <a:solidFill>
                  <a:schemeClr val="bg1"/>
                </a:solidFill>
                <a:latin typeface="Poppins" pitchFamily="2" charset="77"/>
                <a:ea typeface="Lato Light" panose="020F0502020204030203" pitchFamily="34" charset="0"/>
                <a:cs typeface="Poppins" pitchFamily="2" charset="77"/>
              </a:rPr>
              <a:t>351</a:t>
            </a:r>
          </a:p>
        </p:txBody>
      </p:sp>
      <p:sp>
        <p:nvSpPr>
          <p:cNvPr id="21" name="TextBox 20">
            <a:extLst>
              <a:ext uri="{FF2B5EF4-FFF2-40B4-BE49-F238E27FC236}">
                <a16:creationId xmlns:a16="http://schemas.microsoft.com/office/drawing/2014/main" id="{06952F54-3D83-C84B-B0E7-3F8C175C6506}"/>
              </a:ext>
            </a:extLst>
          </p:cNvPr>
          <p:cNvSpPr txBox="1"/>
          <p:nvPr/>
        </p:nvSpPr>
        <p:spPr>
          <a:xfrm>
            <a:off x="9117106" y="3425257"/>
            <a:ext cx="784189" cy="276999"/>
          </a:xfrm>
          <a:prstGeom prst="rect">
            <a:avLst/>
          </a:prstGeom>
          <a:noFill/>
        </p:spPr>
        <p:txBody>
          <a:bodyPr wrap="none" rtlCol="0" anchor="t" anchorCtr="0">
            <a:spAutoFit/>
          </a:bodyPr>
          <a:lstStyle/>
          <a:p>
            <a:r>
              <a:rPr lang="en-US" sz="1200" b="1" dirty="0">
                <a:solidFill>
                  <a:schemeClr val="bg1"/>
                </a:solidFill>
                <a:latin typeface="Poppins" pitchFamily="2" charset="77"/>
                <a:ea typeface="Lato Light" panose="020F0502020204030203" pitchFamily="34" charset="0"/>
                <a:cs typeface="Poppins" pitchFamily="2" charset="77"/>
              </a:rPr>
              <a:t>SHARES</a:t>
            </a:r>
          </a:p>
        </p:txBody>
      </p:sp>
      <p:sp>
        <p:nvSpPr>
          <p:cNvPr id="22" name="TextBox 21">
            <a:extLst>
              <a:ext uri="{FF2B5EF4-FFF2-40B4-BE49-F238E27FC236}">
                <a16:creationId xmlns:a16="http://schemas.microsoft.com/office/drawing/2014/main" id="{0D632CF3-6B33-0C4E-8989-D0D580C05F76}"/>
              </a:ext>
            </a:extLst>
          </p:cNvPr>
          <p:cNvSpPr txBox="1"/>
          <p:nvPr/>
        </p:nvSpPr>
        <p:spPr>
          <a:xfrm>
            <a:off x="9117106" y="3689647"/>
            <a:ext cx="768159" cy="553998"/>
          </a:xfrm>
          <a:prstGeom prst="rect">
            <a:avLst/>
          </a:prstGeom>
          <a:noFill/>
        </p:spPr>
        <p:txBody>
          <a:bodyPr wrap="none" rtlCol="0" anchor="t" anchorCtr="0">
            <a:spAutoFit/>
          </a:bodyPr>
          <a:lstStyle/>
          <a:p>
            <a:r>
              <a:rPr lang="en-US" sz="3000" b="1" dirty="0">
                <a:solidFill>
                  <a:schemeClr val="bg1"/>
                </a:solidFill>
                <a:latin typeface="Poppins" pitchFamily="2" charset="77"/>
                <a:ea typeface="Lato Light" panose="020F0502020204030203" pitchFamily="34" charset="0"/>
                <a:cs typeface="Poppins" pitchFamily="2" charset="77"/>
              </a:rPr>
              <a:t>122</a:t>
            </a:r>
          </a:p>
        </p:txBody>
      </p:sp>
      <p:sp>
        <p:nvSpPr>
          <p:cNvPr id="23" name="TextBox 22">
            <a:extLst>
              <a:ext uri="{FF2B5EF4-FFF2-40B4-BE49-F238E27FC236}">
                <a16:creationId xmlns:a16="http://schemas.microsoft.com/office/drawing/2014/main" id="{4C324505-CF83-B146-8FAE-632B12E6533C}"/>
              </a:ext>
            </a:extLst>
          </p:cNvPr>
          <p:cNvSpPr txBox="1"/>
          <p:nvPr/>
        </p:nvSpPr>
        <p:spPr>
          <a:xfrm>
            <a:off x="10587347" y="3857840"/>
            <a:ext cx="667170" cy="338554"/>
          </a:xfrm>
          <a:prstGeom prst="rect">
            <a:avLst/>
          </a:prstGeom>
          <a:noFill/>
        </p:spPr>
        <p:txBody>
          <a:bodyPr wrap="none" rtlCol="0" anchor="t" anchorCtr="0">
            <a:spAutoFit/>
          </a:bodyPr>
          <a:lstStyle/>
          <a:p>
            <a:pPr algn="r"/>
            <a:r>
              <a:rPr lang="en-US" sz="1600" b="1" dirty="0">
                <a:solidFill>
                  <a:schemeClr val="bg1"/>
                </a:solidFill>
                <a:latin typeface="Poppins" pitchFamily="2" charset="77"/>
                <a:ea typeface="Lato Light" panose="020F0502020204030203" pitchFamily="34" charset="0"/>
                <a:cs typeface="Poppins" pitchFamily="2" charset="77"/>
              </a:rPr>
              <a:t>+ 5%</a:t>
            </a:r>
          </a:p>
        </p:txBody>
      </p:sp>
      <p:sp>
        <p:nvSpPr>
          <p:cNvPr id="25" name="TextBox 24">
            <a:extLst>
              <a:ext uri="{FF2B5EF4-FFF2-40B4-BE49-F238E27FC236}">
                <a16:creationId xmlns:a16="http://schemas.microsoft.com/office/drawing/2014/main" id="{D36C49AB-B31E-9045-B86F-B24D6B7D0925}"/>
              </a:ext>
            </a:extLst>
          </p:cNvPr>
          <p:cNvSpPr txBox="1"/>
          <p:nvPr/>
        </p:nvSpPr>
        <p:spPr>
          <a:xfrm>
            <a:off x="922736" y="4597416"/>
            <a:ext cx="1552028" cy="338554"/>
          </a:xfrm>
          <a:prstGeom prst="rect">
            <a:avLst/>
          </a:prstGeom>
          <a:noFill/>
        </p:spPr>
        <p:txBody>
          <a:bodyPr wrap="none" rtlCol="0" anchor="t" anchorCtr="0">
            <a:spAutoFit/>
          </a:bodyPr>
          <a:lstStyle/>
          <a:p>
            <a:r>
              <a:rPr lang="en-US" sz="1600" b="1" dirty="0">
                <a:solidFill>
                  <a:schemeClr val="bg1"/>
                </a:solidFill>
                <a:latin typeface="Poppins" pitchFamily="2" charset="77"/>
                <a:ea typeface="Lato Light" panose="020F0502020204030203" pitchFamily="34" charset="0"/>
                <a:cs typeface="Poppins" pitchFamily="2" charset="77"/>
              </a:rPr>
              <a:t>DOWNLOADS</a:t>
            </a:r>
          </a:p>
        </p:txBody>
      </p:sp>
      <p:sp>
        <p:nvSpPr>
          <p:cNvPr id="26" name="TextBox 25">
            <a:extLst>
              <a:ext uri="{FF2B5EF4-FFF2-40B4-BE49-F238E27FC236}">
                <a16:creationId xmlns:a16="http://schemas.microsoft.com/office/drawing/2014/main" id="{9FA30077-4A75-8248-A800-C6BF90BA26CC}"/>
              </a:ext>
            </a:extLst>
          </p:cNvPr>
          <p:cNvSpPr txBox="1"/>
          <p:nvPr/>
        </p:nvSpPr>
        <p:spPr>
          <a:xfrm>
            <a:off x="1058377" y="5027527"/>
            <a:ext cx="708848" cy="276999"/>
          </a:xfrm>
          <a:prstGeom prst="rect">
            <a:avLst/>
          </a:prstGeom>
          <a:noFill/>
        </p:spPr>
        <p:txBody>
          <a:bodyPr wrap="none" rtlCol="0" anchor="ctr" anchorCtr="0">
            <a:spAutoFit/>
          </a:bodyPr>
          <a:lstStyle/>
          <a:p>
            <a:r>
              <a:rPr lang="en-US" sz="1200" b="1" dirty="0">
                <a:latin typeface="Poppins" pitchFamily="2" charset="77"/>
                <a:ea typeface="Lato Light" panose="020F0502020204030203" pitchFamily="34" charset="0"/>
                <a:cs typeface="Poppins" pitchFamily="2" charset="77"/>
              </a:rPr>
              <a:t>PACK 1</a:t>
            </a:r>
          </a:p>
        </p:txBody>
      </p:sp>
      <p:sp>
        <p:nvSpPr>
          <p:cNvPr id="27" name="TextBox 26">
            <a:extLst>
              <a:ext uri="{FF2B5EF4-FFF2-40B4-BE49-F238E27FC236}">
                <a16:creationId xmlns:a16="http://schemas.microsoft.com/office/drawing/2014/main" id="{97C6BABC-A963-5745-BC93-33A9A4F49360}"/>
              </a:ext>
            </a:extLst>
          </p:cNvPr>
          <p:cNvSpPr txBox="1"/>
          <p:nvPr/>
        </p:nvSpPr>
        <p:spPr>
          <a:xfrm>
            <a:off x="1058377" y="5533906"/>
            <a:ext cx="739305" cy="276999"/>
          </a:xfrm>
          <a:prstGeom prst="rect">
            <a:avLst/>
          </a:prstGeom>
          <a:noFill/>
        </p:spPr>
        <p:txBody>
          <a:bodyPr wrap="none" rtlCol="0" anchor="ctr" anchorCtr="0">
            <a:spAutoFit/>
          </a:bodyPr>
          <a:lstStyle/>
          <a:p>
            <a:r>
              <a:rPr lang="en-US" sz="1200" b="1" dirty="0">
                <a:latin typeface="Poppins" pitchFamily="2" charset="77"/>
                <a:ea typeface="Lato Light" panose="020F0502020204030203" pitchFamily="34" charset="0"/>
                <a:cs typeface="Poppins" pitchFamily="2" charset="77"/>
              </a:rPr>
              <a:t>PACK 2</a:t>
            </a:r>
          </a:p>
        </p:txBody>
      </p:sp>
      <p:sp>
        <p:nvSpPr>
          <p:cNvPr id="28" name="TextBox 27">
            <a:extLst>
              <a:ext uri="{FF2B5EF4-FFF2-40B4-BE49-F238E27FC236}">
                <a16:creationId xmlns:a16="http://schemas.microsoft.com/office/drawing/2014/main" id="{25513645-A298-0041-8B8C-D2695E43EF82}"/>
              </a:ext>
            </a:extLst>
          </p:cNvPr>
          <p:cNvSpPr txBox="1"/>
          <p:nvPr/>
        </p:nvSpPr>
        <p:spPr>
          <a:xfrm>
            <a:off x="1058377" y="6038988"/>
            <a:ext cx="1098378" cy="276999"/>
          </a:xfrm>
          <a:prstGeom prst="rect">
            <a:avLst/>
          </a:prstGeom>
          <a:noFill/>
        </p:spPr>
        <p:txBody>
          <a:bodyPr wrap="none" rtlCol="0" anchor="ctr" anchorCtr="0">
            <a:spAutoFit/>
          </a:bodyPr>
          <a:lstStyle/>
          <a:p>
            <a:r>
              <a:rPr lang="en-US" sz="1200" b="1" dirty="0">
                <a:latin typeface="Poppins" pitchFamily="2" charset="77"/>
                <a:ea typeface="Lato Light" panose="020F0502020204030203" pitchFamily="34" charset="0"/>
                <a:cs typeface="Poppins" pitchFamily="2" charset="77"/>
              </a:rPr>
              <a:t>WALLPAPER</a:t>
            </a:r>
          </a:p>
        </p:txBody>
      </p:sp>
      <p:sp>
        <p:nvSpPr>
          <p:cNvPr id="32" name="TextBox 31">
            <a:extLst>
              <a:ext uri="{FF2B5EF4-FFF2-40B4-BE49-F238E27FC236}">
                <a16:creationId xmlns:a16="http://schemas.microsoft.com/office/drawing/2014/main" id="{3A84A600-A2DC-FC43-9B19-80D31A6011C9}"/>
              </a:ext>
            </a:extLst>
          </p:cNvPr>
          <p:cNvSpPr txBox="1"/>
          <p:nvPr/>
        </p:nvSpPr>
        <p:spPr>
          <a:xfrm>
            <a:off x="2480635" y="4996750"/>
            <a:ext cx="740908" cy="338554"/>
          </a:xfrm>
          <a:prstGeom prst="rect">
            <a:avLst/>
          </a:prstGeom>
          <a:noFill/>
        </p:spPr>
        <p:txBody>
          <a:bodyPr wrap="none" rtlCol="0" anchor="ctr" anchorCtr="0">
            <a:spAutoFit/>
          </a:bodyPr>
          <a:lstStyle/>
          <a:p>
            <a:r>
              <a:rPr lang="en-US" sz="1600" b="1" dirty="0">
                <a:solidFill>
                  <a:schemeClr val="bg1"/>
                </a:solidFill>
                <a:latin typeface="Poppins" pitchFamily="2" charset="77"/>
                <a:ea typeface="Lato Light" panose="020F0502020204030203" pitchFamily="34" charset="0"/>
                <a:cs typeface="Poppins" pitchFamily="2" charset="77"/>
              </a:rPr>
              <a:t>3,242</a:t>
            </a:r>
          </a:p>
        </p:txBody>
      </p:sp>
      <p:sp>
        <p:nvSpPr>
          <p:cNvPr id="33" name="TextBox 32">
            <a:extLst>
              <a:ext uri="{FF2B5EF4-FFF2-40B4-BE49-F238E27FC236}">
                <a16:creationId xmlns:a16="http://schemas.microsoft.com/office/drawing/2014/main" id="{96EDAB52-5A57-B548-B998-88C098E79351}"/>
              </a:ext>
            </a:extLst>
          </p:cNvPr>
          <p:cNvSpPr txBox="1"/>
          <p:nvPr/>
        </p:nvSpPr>
        <p:spPr>
          <a:xfrm>
            <a:off x="2480635" y="5503129"/>
            <a:ext cx="662361" cy="338554"/>
          </a:xfrm>
          <a:prstGeom prst="rect">
            <a:avLst/>
          </a:prstGeom>
          <a:noFill/>
        </p:spPr>
        <p:txBody>
          <a:bodyPr wrap="none" rtlCol="0" anchor="ctr" anchorCtr="0">
            <a:spAutoFit/>
          </a:bodyPr>
          <a:lstStyle/>
          <a:p>
            <a:r>
              <a:rPr lang="en-US" sz="1600" b="1" dirty="0">
                <a:solidFill>
                  <a:schemeClr val="bg1"/>
                </a:solidFill>
                <a:latin typeface="Poppins" pitchFamily="2" charset="77"/>
                <a:ea typeface="Lato Light" panose="020F0502020204030203" pitchFamily="34" charset="0"/>
                <a:cs typeface="Poppins" pitchFamily="2" charset="77"/>
              </a:rPr>
              <a:t>1,156</a:t>
            </a:r>
          </a:p>
        </p:txBody>
      </p:sp>
      <p:sp>
        <p:nvSpPr>
          <p:cNvPr id="34" name="TextBox 33">
            <a:extLst>
              <a:ext uri="{FF2B5EF4-FFF2-40B4-BE49-F238E27FC236}">
                <a16:creationId xmlns:a16="http://schemas.microsoft.com/office/drawing/2014/main" id="{97ADFC76-6927-6F47-99C9-7AC546FA66AC}"/>
              </a:ext>
            </a:extLst>
          </p:cNvPr>
          <p:cNvSpPr txBox="1"/>
          <p:nvPr/>
        </p:nvSpPr>
        <p:spPr>
          <a:xfrm>
            <a:off x="2480635" y="6008211"/>
            <a:ext cx="505267" cy="338554"/>
          </a:xfrm>
          <a:prstGeom prst="rect">
            <a:avLst/>
          </a:prstGeom>
          <a:noFill/>
        </p:spPr>
        <p:txBody>
          <a:bodyPr wrap="none" rtlCol="0" anchor="ctr" anchorCtr="0">
            <a:spAutoFit/>
          </a:bodyPr>
          <a:lstStyle/>
          <a:p>
            <a:r>
              <a:rPr lang="en-US" sz="1600" b="1" dirty="0">
                <a:solidFill>
                  <a:schemeClr val="bg1"/>
                </a:solidFill>
                <a:latin typeface="Poppins" pitchFamily="2" charset="77"/>
                <a:ea typeface="Lato Light" panose="020F0502020204030203" pitchFamily="34" charset="0"/>
                <a:cs typeface="Poppins" pitchFamily="2" charset="77"/>
              </a:rPr>
              <a:t>921</a:t>
            </a:r>
          </a:p>
        </p:txBody>
      </p:sp>
      <p:sp>
        <p:nvSpPr>
          <p:cNvPr id="36" name="TextBox 35">
            <a:extLst>
              <a:ext uri="{FF2B5EF4-FFF2-40B4-BE49-F238E27FC236}">
                <a16:creationId xmlns:a16="http://schemas.microsoft.com/office/drawing/2014/main" id="{A70BC065-101A-5E49-880C-35AACFAA1FA4}"/>
              </a:ext>
            </a:extLst>
          </p:cNvPr>
          <p:cNvSpPr txBox="1"/>
          <p:nvPr/>
        </p:nvSpPr>
        <p:spPr>
          <a:xfrm>
            <a:off x="3463604" y="4925286"/>
            <a:ext cx="2258065" cy="481478"/>
          </a:xfrm>
          <a:prstGeom prst="rect">
            <a:avLst/>
          </a:prstGeom>
          <a:noFill/>
        </p:spPr>
        <p:txBody>
          <a:bodyPr wrap="square" lIns="45720" rtlCol="0" anchor="ctr" anchorCtr="0">
            <a:spAutoFit/>
          </a:bodyPr>
          <a:lstStyle/>
          <a:p>
            <a:pPr algn="just">
              <a:lnSpc>
                <a:spcPts val="1550"/>
              </a:lnSpc>
            </a:pPr>
            <a:r>
              <a:rPr lang="en-US"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Green marketing is a new practice whereby companies seek</a:t>
            </a:r>
          </a:p>
        </p:txBody>
      </p:sp>
      <p:sp>
        <p:nvSpPr>
          <p:cNvPr id="37" name="TextBox 36">
            <a:extLst>
              <a:ext uri="{FF2B5EF4-FFF2-40B4-BE49-F238E27FC236}">
                <a16:creationId xmlns:a16="http://schemas.microsoft.com/office/drawing/2014/main" id="{C5CDE3DA-74B4-FB43-9F6A-BA51E25DCD58}"/>
              </a:ext>
            </a:extLst>
          </p:cNvPr>
          <p:cNvSpPr txBox="1"/>
          <p:nvPr/>
        </p:nvSpPr>
        <p:spPr>
          <a:xfrm>
            <a:off x="3463604" y="5431666"/>
            <a:ext cx="2258065" cy="481478"/>
          </a:xfrm>
          <a:prstGeom prst="rect">
            <a:avLst/>
          </a:prstGeom>
          <a:noFill/>
        </p:spPr>
        <p:txBody>
          <a:bodyPr wrap="square" lIns="45720" rtlCol="0" anchor="ctr" anchorCtr="0">
            <a:spAutoFit/>
          </a:bodyPr>
          <a:lstStyle/>
          <a:p>
            <a:pPr algn="just">
              <a:lnSpc>
                <a:spcPts val="1550"/>
              </a:lnSpc>
            </a:pPr>
            <a:r>
              <a:rPr lang="en-US"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Green marketing is a new practice whereby companies seek</a:t>
            </a:r>
          </a:p>
        </p:txBody>
      </p:sp>
      <p:sp>
        <p:nvSpPr>
          <p:cNvPr id="38" name="TextBox 37">
            <a:extLst>
              <a:ext uri="{FF2B5EF4-FFF2-40B4-BE49-F238E27FC236}">
                <a16:creationId xmlns:a16="http://schemas.microsoft.com/office/drawing/2014/main" id="{DC2483E3-A412-9A4C-92E3-DC64000DB180}"/>
              </a:ext>
            </a:extLst>
          </p:cNvPr>
          <p:cNvSpPr txBox="1"/>
          <p:nvPr/>
        </p:nvSpPr>
        <p:spPr>
          <a:xfrm>
            <a:off x="3463604" y="5936747"/>
            <a:ext cx="2258065" cy="481478"/>
          </a:xfrm>
          <a:prstGeom prst="rect">
            <a:avLst/>
          </a:prstGeom>
          <a:noFill/>
        </p:spPr>
        <p:txBody>
          <a:bodyPr wrap="square" lIns="45720" rtlCol="0" anchor="ctr" anchorCtr="0">
            <a:spAutoFit/>
          </a:bodyPr>
          <a:lstStyle/>
          <a:p>
            <a:pPr algn="just">
              <a:lnSpc>
                <a:spcPts val="1550"/>
              </a:lnSpc>
            </a:pPr>
            <a:r>
              <a:rPr lang="en-US"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Green marketing is a new practice whereby companies seek</a:t>
            </a:r>
          </a:p>
        </p:txBody>
      </p:sp>
      <p:sp>
        <p:nvSpPr>
          <p:cNvPr id="39" name="Rectangle 38">
            <a:extLst>
              <a:ext uri="{FF2B5EF4-FFF2-40B4-BE49-F238E27FC236}">
                <a16:creationId xmlns:a16="http://schemas.microsoft.com/office/drawing/2014/main" id="{88455DFE-C7FC-674D-B24C-D0D9A49D806C}"/>
              </a:ext>
            </a:extLst>
          </p:cNvPr>
          <p:cNvSpPr/>
          <p:nvPr/>
        </p:nvSpPr>
        <p:spPr>
          <a:xfrm>
            <a:off x="8938260" y="381001"/>
            <a:ext cx="2491740" cy="275740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graphicFrame>
        <p:nvGraphicFramePr>
          <p:cNvPr id="41" name="Chart 40">
            <a:extLst>
              <a:ext uri="{FF2B5EF4-FFF2-40B4-BE49-F238E27FC236}">
                <a16:creationId xmlns:a16="http://schemas.microsoft.com/office/drawing/2014/main" id="{0A7BF3A8-DBA7-6640-A949-8596880BD45F}"/>
              </a:ext>
            </a:extLst>
          </p:cNvPr>
          <p:cNvGraphicFramePr/>
          <p:nvPr/>
        </p:nvGraphicFramePr>
        <p:xfrm>
          <a:off x="9117106" y="808104"/>
          <a:ext cx="2134049" cy="2220768"/>
        </p:xfrm>
        <a:graphic>
          <a:graphicData uri="http://schemas.openxmlformats.org/drawingml/2006/chart">
            <c:chart xmlns:c="http://schemas.openxmlformats.org/drawingml/2006/chart" xmlns:r="http://schemas.openxmlformats.org/officeDocument/2006/relationships" r:id="rId2"/>
          </a:graphicData>
        </a:graphic>
      </p:graphicFrame>
      <p:sp>
        <p:nvSpPr>
          <p:cNvPr id="42" name="TextBox 41">
            <a:extLst>
              <a:ext uri="{FF2B5EF4-FFF2-40B4-BE49-F238E27FC236}">
                <a16:creationId xmlns:a16="http://schemas.microsoft.com/office/drawing/2014/main" id="{75D0994F-5481-6D4C-8264-4F874EB09705}"/>
              </a:ext>
            </a:extLst>
          </p:cNvPr>
          <p:cNvSpPr txBox="1"/>
          <p:nvPr/>
        </p:nvSpPr>
        <p:spPr>
          <a:xfrm>
            <a:off x="9117106" y="527440"/>
            <a:ext cx="853119" cy="338554"/>
          </a:xfrm>
          <a:prstGeom prst="rect">
            <a:avLst/>
          </a:prstGeom>
          <a:noFill/>
        </p:spPr>
        <p:txBody>
          <a:bodyPr wrap="none" rtlCol="0" anchor="t" anchorCtr="0">
            <a:spAutoFit/>
          </a:bodyPr>
          <a:lstStyle/>
          <a:p>
            <a:r>
              <a:rPr lang="en-US" sz="1600" b="1" dirty="0">
                <a:solidFill>
                  <a:schemeClr val="bg1"/>
                </a:solidFill>
                <a:latin typeface="Poppins" pitchFamily="2" charset="77"/>
                <a:ea typeface="Lato Light" panose="020F0502020204030203" pitchFamily="34" charset="0"/>
                <a:cs typeface="Poppins" pitchFamily="2" charset="77"/>
              </a:rPr>
              <a:t>TASKS</a:t>
            </a:r>
          </a:p>
        </p:txBody>
      </p:sp>
      <p:sp>
        <p:nvSpPr>
          <p:cNvPr id="43" name="Rectangle 42">
            <a:extLst>
              <a:ext uri="{FF2B5EF4-FFF2-40B4-BE49-F238E27FC236}">
                <a16:creationId xmlns:a16="http://schemas.microsoft.com/office/drawing/2014/main" id="{9FF67921-1541-914D-8CC4-8D068E6560FE}"/>
              </a:ext>
            </a:extLst>
          </p:cNvPr>
          <p:cNvSpPr/>
          <p:nvPr/>
        </p:nvSpPr>
        <p:spPr>
          <a:xfrm>
            <a:off x="3503348" y="381001"/>
            <a:ext cx="5185303" cy="2757407"/>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graphicFrame>
        <p:nvGraphicFramePr>
          <p:cNvPr id="44" name="Chart 43">
            <a:extLst>
              <a:ext uri="{FF2B5EF4-FFF2-40B4-BE49-F238E27FC236}">
                <a16:creationId xmlns:a16="http://schemas.microsoft.com/office/drawing/2014/main" id="{5D078F8A-13F6-4E4E-BB41-C939BDC7C705}"/>
              </a:ext>
            </a:extLst>
          </p:cNvPr>
          <p:cNvGraphicFramePr/>
          <p:nvPr/>
        </p:nvGraphicFramePr>
        <p:xfrm>
          <a:off x="3682127" y="808104"/>
          <a:ext cx="4831001" cy="2103199"/>
        </p:xfrm>
        <a:graphic>
          <a:graphicData uri="http://schemas.openxmlformats.org/drawingml/2006/chart">
            <c:chart xmlns:c="http://schemas.openxmlformats.org/drawingml/2006/chart" xmlns:r="http://schemas.openxmlformats.org/officeDocument/2006/relationships" r:id="rId3"/>
          </a:graphicData>
        </a:graphic>
      </p:graphicFrame>
      <p:sp>
        <p:nvSpPr>
          <p:cNvPr id="45" name="Rectangle 44">
            <a:extLst>
              <a:ext uri="{FF2B5EF4-FFF2-40B4-BE49-F238E27FC236}">
                <a16:creationId xmlns:a16="http://schemas.microsoft.com/office/drawing/2014/main" id="{9EFE510A-C348-7146-A9C3-C2B3FE8343C3}"/>
              </a:ext>
            </a:extLst>
          </p:cNvPr>
          <p:cNvSpPr/>
          <p:nvPr/>
        </p:nvSpPr>
        <p:spPr>
          <a:xfrm>
            <a:off x="6196912" y="4435622"/>
            <a:ext cx="5233089" cy="2041379"/>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46" name="TextBox 45">
            <a:extLst>
              <a:ext uri="{FF2B5EF4-FFF2-40B4-BE49-F238E27FC236}">
                <a16:creationId xmlns:a16="http://schemas.microsoft.com/office/drawing/2014/main" id="{342FD849-6F19-C542-8780-AAAC1D4F9CD5}"/>
              </a:ext>
            </a:extLst>
          </p:cNvPr>
          <p:cNvSpPr txBox="1"/>
          <p:nvPr/>
        </p:nvSpPr>
        <p:spPr>
          <a:xfrm>
            <a:off x="3682127" y="527440"/>
            <a:ext cx="1359668" cy="338554"/>
          </a:xfrm>
          <a:prstGeom prst="rect">
            <a:avLst/>
          </a:prstGeom>
          <a:noFill/>
        </p:spPr>
        <p:txBody>
          <a:bodyPr wrap="none" rtlCol="0" anchor="t" anchorCtr="0">
            <a:spAutoFit/>
          </a:bodyPr>
          <a:lstStyle/>
          <a:p>
            <a:r>
              <a:rPr lang="en-US" sz="1600" b="1" dirty="0">
                <a:solidFill>
                  <a:schemeClr val="tx2"/>
                </a:solidFill>
                <a:latin typeface="Poppins" pitchFamily="2" charset="77"/>
                <a:ea typeface="Lato Light" panose="020F0502020204030203" pitchFamily="34" charset="0"/>
                <a:cs typeface="Poppins" pitchFamily="2" charset="77"/>
              </a:rPr>
              <a:t>STATISTICS</a:t>
            </a:r>
          </a:p>
        </p:txBody>
      </p:sp>
      <p:sp>
        <p:nvSpPr>
          <p:cNvPr id="47" name="TextBox 46">
            <a:extLst>
              <a:ext uri="{FF2B5EF4-FFF2-40B4-BE49-F238E27FC236}">
                <a16:creationId xmlns:a16="http://schemas.microsoft.com/office/drawing/2014/main" id="{4D3CF9A7-1D78-EA48-9027-8337A86428DB}"/>
              </a:ext>
            </a:extLst>
          </p:cNvPr>
          <p:cNvSpPr txBox="1"/>
          <p:nvPr/>
        </p:nvSpPr>
        <p:spPr>
          <a:xfrm>
            <a:off x="6378462" y="4597416"/>
            <a:ext cx="1287532" cy="338554"/>
          </a:xfrm>
          <a:prstGeom prst="rect">
            <a:avLst/>
          </a:prstGeom>
          <a:noFill/>
        </p:spPr>
        <p:txBody>
          <a:bodyPr wrap="none" rtlCol="0" anchor="t" anchorCtr="0">
            <a:spAutoFit/>
          </a:bodyPr>
          <a:lstStyle/>
          <a:p>
            <a:r>
              <a:rPr lang="en-US" sz="1600" b="1" dirty="0">
                <a:solidFill>
                  <a:schemeClr val="tx2"/>
                </a:solidFill>
                <a:latin typeface="Poppins" pitchFamily="2" charset="77"/>
                <a:ea typeface="Lato Light" panose="020F0502020204030203" pitchFamily="34" charset="0"/>
                <a:cs typeface="Poppins" pitchFamily="2" charset="77"/>
              </a:rPr>
              <a:t>CALENDAR</a:t>
            </a:r>
          </a:p>
        </p:txBody>
      </p:sp>
      <p:sp>
        <p:nvSpPr>
          <p:cNvPr id="48" name="Rectangle 47">
            <a:extLst>
              <a:ext uri="{FF2B5EF4-FFF2-40B4-BE49-F238E27FC236}">
                <a16:creationId xmlns:a16="http://schemas.microsoft.com/office/drawing/2014/main" id="{14863579-529A-E440-8C6D-43F63AF5DB42}"/>
              </a:ext>
            </a:extLst>
          </p:cNvPr>
          <p:cNvSpPr/>
          <p:nvPr/>
        </p:nvSpPr>
        <p:spPr>
          <a:xfrm>
            <a:off x="6378462" y="5102427"/>
            <a:ext cx="252526" cy="16910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49" name="Rectangle 48">
            <a:extLst>
              <a:ext uri="{FF2B5EF4-FFF2-40B4-BE49-F238E27FC236}">
                <a16:creationId xmlns:a16="http://schemas.microsoft.com/office/drawing/2014/main" id="{4C743004-3A0E-F54E-A0DD-BEE2FAFEE62F}"/>
              </a:ext>
            </a:extLst>
          </p:cNvPr>
          <p:cNvSpPr/>
          <p:nvPr/>
        </p:nvSpPr>
        <p:spPr>
          <a:xfrm>
            <a:off x="6724738" y="5102427"/>
            <a:ext cx="252526" cy="16910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50" name="Rectangle 49">
            <a:extLst>
              <a:ext uri="{FF2B5EF4-FFF2-40B4-BE49-F238E27FC236}">
                <a16:creationId xmlns:a16="http://schemas.microsoft.com/office/drawing/2014/main" id="{A09D4773-0591-114A-A437-CC5A4710FBDC}"/>
              </a:ext>
            </a:extLst>
          </p:cNvPr>
          <p:cNvSpPr/>
          <p:nvPr/>
        </p:nvSpPr>
        <p:spPr>
          <a:xfrm>
            <a:off x="7071014" y="5102427"/>
            <a:ext cx="252526" cy="16910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51" name="Rectangle 50">
            <a:extLst>
              <a:ext uri="{FF2B5EF4-FFF2-40B4-BE49-F238E27FC236}">
                <a16:creationId xmlns:a16="http://schemas.microsoft.com/office/drawing/2014/main" id="{686CD6BE-7BBF-8842-B928-99EDB6E3A7A2}"/>
              </a:ext>
            </a:extLst>
          </p:cNvPr>
          <p:cNvSpPr/>
          <p:nvPr/>
        </p:nvSpPr>
        <p:spPr>
          <a:xfrm>
            <a:off x="7417290" y="5102427"/>
            <a:ext cx="252526" cy="16910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52" name="Rectangle 51">
            <a:extLst>
              <a:ext uri="{FF2B5EF4-FFF2-40B4-BE49-F238E27FC236}">
                <a16:creationId xmlns:a16="http://schemas.microsoft.com/office/drawing/2014/main" id="{C46E5C7A-B5E1-2043-883B-693D21912163}"/>
              </a:ext>
            </a:extLst>
          </p:cNvPr>
          <p:cNvSpPr/>
          <p:nvPr/>
        </p:nvSpPr>
        <p:spPr>
          <a:xfrm>
            <a:off x="7763566" y="5102427"/>
            <a:ext cx="252526" cy="16910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53" name="Rectangle 52">
            <a:extLst>
              <a:ext uri="{FF2B5EF4-FFF2-40B4-BE49-F238E27FC236}">
                <a16:creationId xmlns:a16="http://schemas.microsoft.com/office/drawing/2014/main" id="{DDF77CDE-8487-BF49-9ADB-E99DFD75CB9B}"/>
              </a:ext>
            </a:extLst>
          </p:cNvPr>
          <p:cNvSpPr/>
          <p:nvPr/>
        </p:nvSpPr>
        <p:spPr>
          <a:xfrm>
            <a:off x="8109842" y="5102427"/>
            <a:ext cx="252526" cy="169105"/>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54" name="Rectangle 53">
            <a:extLst>
              <a:ext uri="{FF2B5EF4-FFF2-40B4-BE49-F238E27FC236}">
                <a16:creationId xmlns:a16="http://schemas.microsoft.com/office/drawing/2014/main" id="{F7A40BF9-EF96-2C48-8BC8-53242F66DF38}"/>
              </a:ext>
            </a:extLst>
          </p:cNvPr>
          <p:cNvSpPr/>
          <p:nvPr/>
        </p:nvSpPr>
        <p:spPr>
          <a:xfrm>
            <a:off x="8456118" y="5102427"/>
            <a:ext cx="252526" cy="169105"/>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55" name="Rectangle 54">
            <a:extLst>
              <a:ext uri="{FF2B5EF4-FFF2-40B4-BE49-F238E27FC236}">
                <a16:creationId xmlns:a16="http://schemas.microsoft.com/office/drawing/2014/main" id="{40697BE2-1889-5C46-BD60-8BB2CE80F271}"/>
              </a:ext>
            </a:extLst>
          </p:cNvPr>
          <p:cNvSpPr/>
          <p:nvPr/>
        </p:nvSpPr>
        <p:spPr>
          <a:xfrm>
            <a:off x="6378462" y="5356085"/>
            <a:ext cx="252526" cy="16910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56" name="Rectangle 55">
            <a:extLst>
              <a:ext uri="{FF2B5EF4-FFF2-40B4-BE49-F238E27FC236}">
                <a16:creationId xmlns:a16="http://schemas.microsoft.com/office/drawing/2014/main" id="{CE4C2ECD-685D-9D40-8C0A-976BEAC57068}"/>
              </a:ext>
            </a:extLst>
          </p:cNvPr>
          <p:cNvSpPr/>
          <p:nvPr/>
        </p:nvSpPr>
        <p:spPr>
          <a:xfrm>
            <a:off x="6724738" y="5356085"/>
            <a:ext cx="252526" cy="16910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57" name="Rectangle 56">
            <a:extLst>
              <a:ext uri="{FF2B5EF4-FFF2-40B4-BE49-F238E27FC236}">
                <a16:creationId xmlns:a16="http://schemas.microsoft.com/office/drawing/2014/main" id="{34EC6A4E-A38D-4646-9048-69BA343F5904}"/>
              </a:ext>
            </a:extLst>
          </p:cNvPr>
          <p:cNvSpPr/>
          <p:nvPr/>
        </p:nvSpPr>
        <p:spPr>
          <a:xfrm>
            <a:off x="7071014" y="5356085"/>
            <a:ext cx="252526" cy="16910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58" name="Rectangle 57">
            <a:extLst>
              <a:ext uri="{FF2B5EF4-FFF2-40B4-BE49-F238E27FC236}">
                <a16:creationId xmlns:a16="http://schemas.microsoft.com/office/drawing/2014/main" id="{88F555D2-FF07-E84B-B21B-8029A82C3A9A}"/>
              </a:ext>
            </a:extLst>
          </p:cNvPr>
          <p:cNvSpPr/>
          <p:nvPr/>
        </p:nvSpPr>
        <p:spPr>
          <a:xfrm>
            <a:off x="7417290" y="5356085"/>
            <a:ext cx="252526" cy="16910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59" name="Rectangle 58">
            <a:extLst>
              <a:ext uri="{FF2B5EF4-FFF2-40B4-BE49-F238E27FC236}">
                <a16:creationId xmlns:a16="http://schemas.microsoft.com/office/drawing/2014/main" id="{78715EE1-716C-4249-8EC4-676F3EE70823}"/>
              </a:ext>
            </a:extLst>
          </p:cNvPr>
          <p:cNvSpPr/>
          <p:nvPr/>
        </p:nvSpPr>
        <p:spPr>
          <a:xfrm>
            <a:off x="7763566" y="5356085"/>
            <a:ext cx="252526" cy="16910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60" name="Rectangle 59">
            <a:extLst>
              <a:ext uri="{FF2B5EF4-FFF2-40B4-BE49-F238E27FC236}">
                <a16:creationId xmlns:a16="http://schemas.microsoft.com/office/drawing/2014/main" id="{28257CF0-2F0D-0A4A-B9BD-892062989346}"/>
              </a:ext>
            </a:extLst>
          </p:cNvPr>
          <p:cNvSpPr/>
          <p:nvPr/>
        </p:nvSpPr>
        <p:spPr>
          <a:xfrm>
            <a:off x="8109842" y="5356085"/>
            <a:ext cx="252526" cy="169105"/>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61" name="Rectangle 60">
            <a:extLst>
              <a:ext uri="{FF2B5EF4-FFF2-40B4-BE49-F238E27FC236}">
                <a16:creationId xmlns:a16="http://schemas.microsoft.com/office/drawing/2014/main" id="{173BE2A0-317C-F649-8A72-BF528AA2030C}"/>
              </a:ext>
            </a:extLst>
          </p:cNvPr>
          <p:cNvSpPr/>
          <p:nvPr/>
        </p:nvSpPr>
        <p:spPr>
          <a:xfrm>
            <a:off x="8456118" y="5356085"/>
            <a:ext cx="252526" cy="169105"/>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62" name="Rectangle 61">
            <a:extLst>
              <a:ext uri="{FF2B5EF4-FFF2-40B4-BE49-F238E27FC236}">
                <a16:creationId xmlns:a16="http://schemas.microsoft.com/office/drawing/2014/main" id="{F72BF411-F445-984D-912F-8221A2CE10DC}"/>
              </a:ext>
            </a:extLst>
          </p:cNvPr>
          <p:cNvSpPr/>
          <p:nvPr/>
        </p:nvSpPr>
        <p:spPr>
          <a:xfrm>
            <a:off x="6378462" y="5609296"/>
            <a:ext cx="252526" cy="16910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63" name="Rectangle 62">
            <a:extLst>
              <a:ext uri="{FF2B5EF4-FFF2-40B4-BE49-F238E27FC236}">
                <a16:creationId xmlns:a16="http://schemas.microsoft.com/office/drawing/2014/main" id="{C05CE2E1-E0DA-4C4B-AF9B-33F13E2FB7BD}"/>
              </a:ext>
            </a:extLst>
          </p:cNvPr>
          <p:cNvSpPr/>
          <p:nvPr/>
        </p:nvSpPr>
        <p:spPr>
          <a:xfrm>
            <a:off x="6724738" y="5609296"/>
            <a:ext cx="252526" cy="16910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64" name="Rectangle 63">
            <a:extLst>
              <a:ext uri="{FF2B5EF4-FFF2-40B4-BE49-F238E27FC236}">
                <a16:creationId xmlns:a16="http://schemas.microsoft.com/office/drawing/2014/main" id="{0C51455F-183B-2744-B998-F6B2663330D7}"/>
              </a:ext>
            </a:extLst>
          </p:cNvPr>
          <p:cNvSpPr/>
          <p:nvPr/>
        </p:nvSpPr>
        <p:spPr>
          <a:xfrm>
            <a:off x="7071014" y="5609296"/>
            <a:ext cx="252526" cy="16910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65" name="Rectangle 64">
            <a:extLst>
              <a:ext uri="{FF2B5EF4-FFF2-40B4-BE49-F238E27FC236}">
                <a16:creationId xmlns:a16="http://schemas.microsoft.com/office/drawing/2014/main" id="{0585CA27-651B-8C46-8D4A-1DCFC6B6BA49}"/>
              </a:ext>
            </a:extLst>
          </p:cNvPr>
          <p:cNvSpPr/>
          <p:nvPr/>
        </p:nvSpPr>
        <p:spPr>
          <a:xfrm>
            <a:off x="7417290" y="5609296"/>
            <a:ext cx="252526" cy="16910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66" name="Rectangle 65">
            <a:extLst>
              <a:ext uri="{FF2B5EF4-FFF2-40B4-BE49-F238E27FC236}">
                <a16:creationId xmlns:a16="http://schemas.microsoft.com/office/drawing/2014/main" id="{5666603A-971E-1A4D-832D-D9385447A35F}"/>
              </a:ext>
            </a:extLst>
          </p:cNvPr>
          <p:cNvSpPr/>
          <p:nvPr/>
        </p:nvSpPr>
        <p:spPr>
          <a:xfrm>
            <a:off x="7763566" y="5609296"/>
            <a:ext cx="252526" cy="16910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67" name="Rectangle 66">
            <a:extLst>
              <a:ext uri="{FF2B5EF4-FFF2-40B4-BE49-F238E27FC236}">
                <a16:creationId xmlns:a16="http://schemas.microsoft.com/office/drawing/2014/main" id="{915A654F-B3AA-4448-A9B1-B0D7D9EC1BE4}"/>
              </a:ext>
            </a:extLst>
          </p:cNvPr>
          <p:cNvSpPr/>
          <p:nvPr/>
        </p:nvSpPr>
        <p:spPr>
          <a:xfrm>
            <a:off x="8109842" y="5609296"/>
            <a:ext cx="252526" cy="169105"/>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68" name="Rectangle 67">
            <a:extLst>
              <a:ext uri="{FF2B5EF4-FFF2-40B4-BE49-F238E27FC236}">
                <a16:creationId xmlns:a16="http://schemas.microsoft.com/office/drawing/2014/main" id="{A774CC40-1B82-6D44-98B5-AEC265996B0E}"/>
              </a:ext>
            </a:extLst>
          </p:cNvPr>
          <p:cNvSpPr/>
          <p:nvPr/>
        </p:nvSpPr>
        <p:spPr>
          <a:xfrm>
            <a:off x="8456118" y="5609296"/>
            <a:ext cx="252526" cy="169105"/>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69" name="Rectangle 68">
            <a:extLst>
              <a:ext uri="{FF2B5EF4-FFF2-40B4-BE49-F238E27FC236}">
                <a16:creationId xmlns:a16="http://schemas.microsoft.com/office/drawing/2014/main" id="{81D0F3C7-84E8-9044-8292-5C2A1CB7BCB9}"/>
              </a:ext>
            </a:extLst>
          </p:cNvPr>
          <p:cNvSpPr/>
          <p:nvPr/>
        </p:nvSpPr>
        <p:spPr>
          <a:xfrm>
            <a:off x="6378462" y="5862506"/>
            <a:ext cx="252526" cy="16910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70" name="Rectangle 69">
            <a:extLst>
              <a:ext uri="{FF2B5EF4-FFF2-40B4-BE49-F238E27FC236}">
                <a16:creationId xmlns:a16="http://schemas.microsoft.com/office/drawing/2014/main" id="{57AFA206-382B-5648-90E6-EFF499AF6E47}"/>
              </a:ext>
            </a:extLst>
          </p:cNvPr>
          <p:cNvSpPr/>
          <p:nvPr/>
        </p:nvSpPr>
        <p:spPr>
          <a:xfrm>
            <a:off x="6724738" y="5862506"/>
            <a:ext cx="252526" cy="16910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71" name="Rectangle 70">
            <a:extLst>
              <a:ext uri="{FF2B5EF4-FFF2-40B4-BE49-F238E27FC236}">
                <a16:creationId xmlns:a16="http://schemas.microsoft.com/office/drawing/2014/main" id="{E20A98D4-9303-9E42-A0FC-38C622C0197D}"/>
              </a:ext>
            </a:extLst>
          </p:cNvPr>
          <p:cNvSpPr/>
          <p:nvPr/>
        </p:nvSpPr>
        <p:spPr>
          <a:xfrm>
            <a:off x="7071014" y="5862506"/>
            <a:ext cx="252526" cy="16910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72" name="Rectangle 71">
            <a:extLst>
              <a:ext uri="{FF2B5EF4-FFF2-40B4-BE49-F238E27FC236}">
                <a16:creationId xmlns:a16="http://schemas.microsoft.com/office/drawing/2014/main" id="{100DE730-ADB7-BF42-8C08-B35BB564D8D0}"/>
              </a:ext>
            </a:extLst>
          </p:cNvPr>
          <p:cNvSpPr/>
          <p:nvPr/>
        </p:nvSpPr>
        <p:spPr>
          <a:xfrm>
            <a:off x="7417290" y="5862506"/>
            <a:ext cx="252526" cy="16910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73" name="Rectangle 72">
            <a:extLst>
              <a:ext uri="{FF2B5EF4-FFF2-40B4-BE49-F238E27FC236}">
                <a16:creationId xmlns:a16="http://schemas.microsoft.com/office/drawing/2014/main" id="{8F11D38A-38A7-ED42-946E-24D8BD46E6B0}"/>
              </a:ext>
            </a:extLst>
          </p:cNvPr>
          <p:cNvSpPr/>
          <p:nvPr/>
        </p:nvSpPr>
        <p:spPr>
          <a:xfrm>
            <a:off x="7763566" y="5862506"/>
            <a:ext cx="252526" cy="16910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74" name="Rectangle 73">
            <a:extLst>
              <a:ext uri="{FF2B5EF4-FFF2-40B4-BE49-F238E27FC236}">
                <a16:creationId xmlns:a16="http://schemas.microsoft.com/office/drawing/2014/main" id="{D9724449-9010-AF4C-A7F4-0AEC11B56FF2}"/>
              </a:ext>
            </a:extLst>
          </p:cNvPr>
          <p:cNvSpPr/>
          <p:nvPr/>
        </p:nvSpPr>
        <p:spPr>
          <a:xfrm>
            <a:off x="8109842" y="5862506"/>
            <a:ext cx="252526" cy="169105"/>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75" name="Rectangle 74">
            <a:extLst>
              <a:ext uri="{FF2B5EF4-FFF2-40B4-BE49-F238E27FC236}">
                <a16:creationId xmlns:a16="http://schemas.microsoft.com/office/drawing/2014/main" id="{822C2286-8F8D-D849-8B36-A07FBBB9332C}"/>
              </a:ext>
            </a:extLst>
          </p:cNvPr>
          <p:cNvSpPr/>
          <p:nvPr/>
        </p:nvSpPr>
        <p:spPr>
          <a:xfrm>
            <a:off x="8456118" y="5862506"/>
            <a:ext cx="252526" cy="169105"/>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76" name="Rectangle 75">
            <a:extLst>
              <a:ext uri="{FF2B5EF4-FFF2-40B4-BE49-F238E27FC236}">
                <a16:creationId xmlns:a16="http://schemas.microsoft.com/office/drawing/2014/main" id="{F001B7B8-54B9-DD41-BEDA-CF40C36DDA9C}"/>
              </a:ext>
            </a:extLst>
          </p:cNvPr>
          <p:cNvSpPr/>
          <p:nvPr/>
        </p:nvSpPr>
        <p:spPr>
          <a:xfrm>
            <a:off x="6378462" y="6113888"/>
            <a:ext cx="252526" cy="16910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77" name="Rectangle 76">
            <a:extLst>
              <a:ext uri="{FF2B5EF4-FFF2-40B4-BE49-F238E27FC236}">
                <a16:creationId xmlns:a16="http://schemas.microsoft.com/office/drawing/2014/main" id="{A70DE570-6477-884D-A81C-A44D3090E843}"/>
              </a:ext>
            </a:extLst>
          </p:cNvPr>
          <p:cNvSpPr/>
          <p:nvPr/>
        </p:nvSpPr>
        <p:spPr>
          <a:xfrm>
            <a:off x="6724738" y="6113888"/>
            <a:ext cx="252526" cy="16910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78" name="Rectangle 77">
            <a:extLst>
              <a:ext uri="{FF2B5EF4-FFF2-40B4-BE49-F238E27FC236}">
                <a16:creationId xmlns:a16="http://schemas.microsoft.com/office/drawing/2014/main" id="{FE4A1334-A197-3544-B6F8-F6645349E576}"/>
              </a:ext>
            </a:extLst>
          </p:cNvPr>
          <p:cNvSpPr/>
          <p:nvPr/>
        </p:nvSpPr>
        <p:spPr>
          <a:xfrm>
            <a:off x="7071014" y="6113888"/>
            <a:ext cx="252526" cy="16910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79" name="Rectangle 78">
            <a:extLst>
              <a:ext uri="{FF2B5EF4-FFF2-40B4-BE49-F238E27FC236}">
                <a16:creationId xmlns:a16="http://schemas.microsoft.com/office/drawing/2014/main" id="{AF64ECF2-5686-9C4D-913E-F851D2B6383C}"/>
              </a:ext>
            </a:extLst>
          </p:cNvPr>
          <p:cNvSpPr/>
          <p:nvPr/>
        </p:nvSpPr>
        <p:spPr>
          <a:xfrm>
            <a:off x="7417290" y="6113888"/>
            <a:ext cx="252526" cy="16910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80" name="Rectangle 79">
            <a:extLst>
              <a:ext uri="{FF2B5EF4-FFF2-40B4-BE49-F238E27FC236}">
                <a16:creationId xmlns:a16="http://schemas.microsoft.com/office/drawing/2014/main" id="{EC222B2E-3A24-C841-B35B-72A0E6CB360F}"/>
              </a:ext>
            </a:extLst>
          </p:cNvPr>
          <p:cNvSpPr/>
          <p:nvPr/>
        </p:nvSpPr>
        <p:spPr>
          <a:xfrm>
            <a:off x="7763566" y="6113888"/>
            <a:ext cx="252526" cy="16910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81" name="Rectangle 80">
            <a:extLst>
              <a:ext uri="{FF2B5EF4-FFF2-40B4-BE49-F238E27FC236}">
                <a16:creationId xmlns:a16="http://schemas.microsoft.com/office/drawing/2014/main" id="{0E0E3787-B994-214D-B6B3-E1A1D933A824}"/>
              </a:ext>
            </a:extLst>
          </p:cNvPr>
          <p:cNvSpPr/>
          <p:nvPr/>
        </p:nvSpPr>
        <p:spPr>
          <a:xfrm>
            <a:off x="8109842" y="6113888"/>
            <a:ext cx="252526" cy="169105"/>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82" name="Rectangle 81">
            <a:extLst>
              <a:ext uri="{FF2B5EF4-FFF2-40B4-BE49-F238E27FC236}">
                <a16:creationId xmlns:a16="http://schemas.microsoft.com/office/drawing/2014/main" id="{4EA79B9A-1FDB-CD4E-9852-63C26732F4DD}"/>
              </a:ext>
            </a:extLst>
          </p:cNvPr>
          <p:cNvSpPr/>
          <p:nvPr/>
        </p:nvSpPr>
        <p:spPr>
          <a:xfrm>
            <a:off x="8456118" y="6113888"/>
            <a:ext cx="252526" cy="169105"/>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84" name="TextBox 83">
            <a:extLst>
              <a:ext uri="{FF2B5EF4-FFF2-40B4-BE49-F238E27FC236}">
                <a16:creationId xmlns:a16="http://schemas.microsoft.com/office/drawing/2014/main" id="{A7E078E7-61A5-C944-BD4D-E122DF7962E0}"/>
              </a:ext>
            </a:extLst>
          </p:cNvPr>
          <p:cNvSpPr txBox="1"/>
          <p:nvPr/>
        </p:nvSpPr>
        <p:spPr>
          <a:xfrm>
            <a:off x="9430051" y="4597416"/>
            <a:ext cx="580608" cy="276999"/>
          </a:xfrm>
          <a:prstGeom prst="rect">
            <a:avLst/>
          </a:prstGeom>
          <a:noFill/>
        </p:spPr>
        <p:txBody>
          <a:bodyPr wrap="none" rtlCol="0" anchor="t" anchorCtr="0">
            <a:spAutoFit/>
          </a:bodyPr>
          <a:lstStyle/>
          <a:p>
            <a:r>
              <a:rPr lang="en-US" sz="1200" b="1" dirty="0">
                <a:solidFill>
                  <a:schemeClr val="tx2"/>
                </a:solidFill>
                <a:latin typeface="Poppins" pitchFamily="2" charset="77"/>
                <a:ea typeface="Lato Light" panose="020F0502020204030203" pitchFamily="34" charset="0"/>
                <a:cs typeface="Poppins" pitchFamily="2" charset="77"/>
              </a:rPr>
              <a:t>JUNE</a:t>
            </a:r>
          </a:p>
        </p:txBody>
      </p:sp>
      <p:sp>
        <p:nvSpPr>
          <p:cNvPr id="85" name="Triangle 84">
            <a:extLst>
              <a:ext uri="{FF2B5EF4-FFF2-40B4-BE49-F238E27FC236}">
                <a16:creationId xmlns:a16="http://schemas.microsoft.com/office/drawing/2014/main" id="{4A2A2873-9F26-FE42-B48D-338BD5D7AB49}"/>
              </a:ext>
            </a:extLst>
          </p:cNvPr>
          <p:cNvSpPr/>
          <p:nvPr/>
        </p:nvSpPr>
        <p:spPr>
          <a:xfrm rot="10800000">
            <a:off x="9166413" y="4639735"/>
            <a:ext cx="169585" cy="146194"/>
          </a:xfrm>
          <a:prstGeom prs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86" name="TextBox 85">
            <a:extLst>
              <a:ext uri="{FF2B5EF4-FFF2-40B4-BE49-F238E27FC236}">
                <a16:creationId xmlns:a16="http://schemas.microsoft.com/office/drawing/2014/main" id="{AC7CA5D0-CA54-914F-9515-C950263B653D}"/>
              </a:ext>
            </a:extLst>
          </p:cNvPr>
          <p:cNvSpPr txBox="1"/>
          <p:nvPr/>
        </p:nvSpPr>
        <p:spPr>
          <a:xfrm>
            <a:off x="9117106" y="4927598"/>
            <a:ext cx="764953" cy="276999"/>
          </a:xfrm>
          <a:prstGeom prst="rect">
            <a:avLst/>
          </a:prstGeom>
          <a:noFill/>
        </p:spPr>
        <p:txBody>
          <a:bodyPr wrap="none" rtlCol="0" anchor="t" anchorCtr="0">
            <a:spAutoFit/>
          </a:bodyPr>
          <a:lstStyle/>
          <a:p>
            <a:r>
              <a:rPr lang="en-US" sz="1200" b="1" dirty="0">
                <a:solidFill>
                  <a:schemeClr val="tx2"/>
                </a:solidFill>
                <a:latin typeface="Poppins" pitchFamily="2" charset="77"/>
                <a:ea typeface="Lato Light" panose="020F0502020204030203" pitchFamily="34" charset="0"/>
                <a:cs typeface="Poppins" pitchFamily="2" charset="77"/>
              </a:rPr>
              <a:t>EVENTS</a:t>
            </a:r>
          </a:p>
        </p:txBody>
      </p:sp>
      <p:sp>
        <p:nvSpPr>
          <p:cNvPr id="87" name="TextBox 86">
            <a:extLst>
              <a:ext uri="{FF2B5EF4-FFF2-40B4-BE49-F238E27FC236}">
                <a16:creationId xmlns:a16="http://schemas.microsoft.com/office/drawing/2014/main" id="{26D37818-9435-D54F-8F7F-3AA83B1F65FD}"/>
              </a:ext>
            </a:extLst>
          </p:cNvPr>
          <p:cNvSpPr txBox="1"/>
          <p:nvPr/>
        </p:nvSpPr>
        <p:spPr>
          <a:xfrm>
            <a:off x="9117106" y="5164990"/>
            <a:ext cx="1894022" cy="1199624"/>
          </a:xfrm>
          <a:prstGeom prst="rect">
            <a:avLst/>
          </a:prstGeom>
          <a:noFill/>
        </p:spPr>
        <p:txBody>
          <a:bodyPr wrap="square" lIns="45720" rtlCol="0" anchor="t" anchorCtr="0">
            <a:spAutoFit/>
          </a:bodyPr>
          <a:lstStyle/>
          <a:p>
            <a:pPr algn="just">
              <a:lnSpc>
                <a:spcPts val="1550"/>
              </a:lnSpc>
              <a:spcAft>
                <a:spcPts val="750"/>
              </a:spcAft>
            </a:pPr>
            <a:r>
              <a:rPr lang="en-US" sz="1100" dirty="0">
                <a:latin typeface="Lato Light" panose="020F0502020204030203" pitchFamily="34" charset="0"/>
                <a:ea typeface="Lato Light" panose="020F0502020204030203" pitchFamily="34" charset="0"/>
                <a:cs typeface="Lato Light" panose="020F0502020204030203" pitchFamily="34" charset="0"/>
              </a:rPr>
              <a:t>13. Green marketing is a new practice whereby companies seek to go</a:t>
            </a:r>
          </a:p>
          <a:p>
            <a:pPr algn="just">
              <a:lnSpc>
                <a:spcPts val="1550"/>
              </a:lnSpc>
              <a:spcAft>
                <a:spcPts val="750"/>
              </a:spcAft>
            </a:pPr>
            <a:r>
              <a:rPr lang="en-US" sz="1100" dirty="0">
                <a:latin typeface="Lato Light" panose="020F0502020204030203" pitchFamily="34" charset="0"/>
                <a:ea typeface="Lato Light" panose="020F0502020204030203" pitchFamily="34" charset="0"/>
                <a:cs typeface="Lato Light" panose="020F0502020204030203" pitchFamily="34" charset="0"/>
              </a:rPr>
              <a:t>29. Above and beyond the traditional marketing by</a:t>
            </a:r>
          </a:p>
        </p:txBody>
      </p:sp>
      <p:cxnSp>
        <p:nvCxnSpPr>
          <p:cNvPr id="88" name="Straight Connector 87">
            <a:extLst>
              <a:ext uri="{FF2B5EF4-FFF2-40B4-BE49-F238E27FC236}">
                <a16:creationId xmlns:a16="http://schemas.microsoft.com/office/drawing/2014/main" id="{3F989370-506B-894F-87B1-5A4B1542BE95}"/>
              </a:ext>
            </a:extLst>
          </p:cNvPr>
          <p:cNvCxnSpPr/>
          <p:nvPr/>
        </p:nvCxnSpPr>
        <p:spPr>
          <a:xfrm>
            <a:off x="11251154" y="5136876"/>
            <a:ext cx="0" cy="1097280"/>
          </a:xfrm>
          <a:prstGeom prst="line">
            <a:avLst/>
          </a:prstGeom>
          <a:ln w="63500" cap="rnd">
            <a:solidFill>
              <a:schemeClr val="tx1"/>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409159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FF7C9E6-21A5-7C42-B267-BB3A888D0908}"/>
              </a:ext>
            </a:extLst>
          </p:cNvPr>
          <p:cNvSpPr/>
          <p:nvPr/>
        </p:nvSpPr>
        <p:spPr>
          <a:xfrm>
            <a:off x="762000" y="381000"/>
            <a:ext cx="4956048" cy="28829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graphicFrame>
        <p:nvGraphicFramePr>
          <p:cNvPr id="2" name="Chart 1">
            <a:extLst>
              <a:ext uri="{FF2B5EF4-FFF2-40B4-BE49-F238E27FC236}">
                <a16:creationId xmlns:a16="http://schemas.microsoft.com/office/drawing/2014/main" id="{A9AE3C37-5708-A444-88E3-A99ACF3FCD40}"/>
              </a:ext>
            </a:extLst>
          </p:cNvPr>
          <p:cNvGraphicFramePr/>
          <p:nvPr/>
        </p:nvGraphicFramePr>
        <p:xfrm>
          <a:off x="897996" y="531546"/>
          <a:ext cx="2676526" cy="2622288"/>
        </p:xfrm>
        <a:graphic>
          <a:graphicData uri="http://schemas.openxmlformats.org/drawingml/2006/chart">
            <c:chart xmlns:c="http://schemas.openxmlformats.org/drawingml/2006/chart" xmlns:r="http://schemas.openxmlformats.org/officeDocument/2006/relationships" r:id="rId2"/>
          </a:graphicData>
        </a:graphic>
      </p:graphicFrame>
      <p:sp>
        <p:nvSpPr>
          <p:cNvPr id="4" name="Rounded Rectangle 3">
            <a:extLst>
              <a:ext uri="{FF2B5EF4-FFF2-40B4-BE49-F238E27FC236}">
                <a16:creationId xmlns:a16="http://schemas.microsoft.com/office/drawing/2014/main" id="{6DF8B723-969E-6A4A-BB9B-30586BCC1459}"/>
              </a:ext>
            </a:extLst>
          </p:cNvPr>
          <p:cNvSpPr/>
          <p:nvPr/>
        </p:nvSpPr>
        <p:spPr>
          <a:xfrm>
            <a:off x="4008546" y="531545"/>
            <a:ext cx="1447270" cy="360721"/>
          </a:xfrm>
          <a:prstGeom prst="roundRect">
            <a:avLst>
              <a:gd name="adj" fmla="val 5000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5" name="TextBox 4">
            <a:extLst>
              <a:ext uri="{FF2B5EF4-FFF2-40B4-BE49-F238E27FC236}">
                <a16:creationId xmlns:a16="http://schemas.microsoft.com/office/drawing/2014/main" id="{5D77DEC1-1DFD-0346-B585-955F2E86011F}"/>
              </a:ext>
            </a:extLst>
          </p:cNvPr>
          <p:cNvSpPr txBox="1"/>
          <p:nvPr/>
        </p:nvSpPr>
        <p:spPr>
          <a:xfrm>
            <a:off x="4353142" y="573407"/>
            <a:ext cx="1034257" cy="276999"/>
          </a:xfrm>
          <a:prstGeom prst="rect">
            <a:avLst/>
          </a:prstGeom>
          <a:noFill/>
        </p:spPr>
        <p:txBody>
          <a:bodyPr wrap="none" rtlCol="0" anchor="ctr" anchorCtr="0">
            <a:spAutoFit/>
          </a:bodyPr>
          <a:lstStyle/>
          <a:p>
            <a:r>
              <a:rPr lang="en-US" sz="1200" b="1" dirty="0">
                <a:solidFill>
                  <a:schemeClr val="bg1"/>
                </a:solidFill>
                <a:latin typeface="Poppins" pitchFamily="2" charset="77"/>
                <a:ea typeface="Lato Light" panose="020F0502020204030203" pitchFamily="34" charset="0"/>
                <a:cs typeface="Poppins" pitchFamily="2" charset="77"/>
              </a:rPr>
              <a:t>YOUR TITLE</a:t>
            </a:r>
          </a:p>
        </p:txBody>
      </p:sp>
      <p:sp>
        <p:nvSpPr>
          <p:cNvPr id="6" name="Triangle 5">
            <a:extLst>
              <a:ext uri="{FF2B5EF4-FFF2-40B4-BE49-F238E27FC236}">
                <a16:creationId xmlns:a16="http://schemas.microsoft.com/office/drawing/2014/main" id="{CE68FBB3-88E8-804D-942C-049C11474194}"/>
              </a:ext>
            </a:extLst>
          </p:cNvPr>
          <p:cNvSpPr>
            <a:spLocks noChangeAspect="1"/>
          </p:cNvSpPr>
          <p:nvPr/>
        </p:nvSpPr>
        <p:spPr>
          <a:xfrm rot="10800000">
            <a:off x="4192392" y="670758"/>
            <a:ext cx="95464" cy="82296"/>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7" name="TextBox 6">
            <a:extLst>
              <a:ext uri="{FF2B5EF4-FFF2-40B4-BE49-F238E27FC236}">
                <a16:creationId xmlns:a16="http://schemas.microsoft.com/office/drawing/2014/main" id="{24E77172-59F5-DB4B-AD76-C91970549A95}"/>
              </a:ext>
            </a:extLst>
          </p:cNvPr>
          <p:cNvSpPr txBox="1"/>
          <p:nvPr/>
        </p:nvSpPr>
        <p:spPr>
          <a:xfrm>
            <a:off x="4376240" y="1298630"/>
            <a:ext cx="1124026" cy="276999"/>
          </a:xfrm>
          <a:prstGeom prst="rect">
            <a:avLst/>
          </a:prstGeom>
          <a:noFill/>
        </p:spPr>
        <p:txBody>
          <a:bodyPr wrap="none" rtlCol="0" anchor="t" anchorCtr="0">
            <a:spAutoFit/>
          </a:bodyPr>
          <a:lstStyle/>
          <a:p>
            <a:pPr algn="r"/>
            <a:r>
              <a:rPr lang="en-US" sz="1200" b="1" dirty="0">
                <a:solidFill>
                  <a:schemeClr val="tx2"/>
                </a:solidFill>
                <a:latin typeface="Poppins" pitchFamily="2" charset="77"/>
                <a:ea typeface="Lato Light" panose="020F0502020204030203" pitchFamily="34" charset="0"/>
                <a:cs typeface="Poppins" pitchFamily="2" charset="77"/>
              </a:rPr>
              <a:t>DAILY SALES</a:t>
            </a:r>
          </a:p>
        </p:txBody>
      </p:sp>
      <p:sp>
        <p:nvSpPr>
          <p:cNvPr id="8" name="TextBox 7">
            <a:extLst>
              <a:ext uri="{FF2B5EF4-FFF2-40B4-BE49-F238E27FC236}">
                <a16:creationId xmlns:a16="http://schemas.microsoft.com/office/drawing/2014/main" id="{437039CD-F73D-554C-B117-94A944FDAC6D}"/>
              </a:ext>
            </a:extLst>
          </p:cNvPr>
          <p:cNvSpPr txBox="1"/>
          <p:nvPr/>
        </p:nvSpPr>
        <p:spPr>
          <a:xfrm>
            <a:off x="3826045" y="1580263"/>
            <a:ext cx="1674221" cy="1631216"/>
          </a:xfrm>
          <a:prstGeom prst="rect">
            <a:avLst/>
          </a:prstGeom>
          <a:noFill/>
        </p:spPr>
        <p:txBody>
          <a:bodyPr wrap="square" lIns="45720" rtlCol="0" anchor="t" anchorCtr="0">
            <a:spAutoFit/>
          </a:bodyPr>
          <a:lstStyle/>
          <a:p>
            <a:pPr algn="just"/>
            <a:r>
              <a:rPr lang="en-US" sz="1000" dirty="0">
                <a:latin typeface="Lato Light" panose="020F0502020204030203" pitchFamily="34" charset="0"/>
                <a:ea typeface="Lato Light" panose="020F0502020204030203" pitchFamily="34" charset="0"/>
                <a:cs typeface="Lato Light" panose="020F0502020204030203" pitchFamily="34" charset="0"/>
              </a:rPr>
              <a:t>Green marketing is a practice whereby companies seek to go above and beyond traditional marketing by promoting environmental core values in the hope that consumers will associate these values with their company or brand. </a:t>
            </a:r>
          </a:p>
        </p:txBody>
      </p:sp>
      <p:sp>
        <p:nvSpPr>
          <p:cNvPr id="9" name="Rectangle 8">
            <a:extLst>
              <a:ext uri="{FF2B5EF4-FFF2-40B4-BE49-F238E27FC236}">
                <a16:creationId xmlns:a16="http://schemas.microsoft.com/office/drawing/2014/main" id="{4709EC4E-614A-A846-9FAA-027DE4C1BFFF}"/>
              </a:ext>
            </a:extLst>
          </p:cNvPr>
          <p:cNvSpPr/>
          <p:nvPr/>
        </p:nvSpPr>
        <p:spPr>
          <a:xfrm>
            <a:off x="5969571" y="381000"/>
            <a:ext cx="2604454" cy="27728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10" name="Rectangle 9">
            <a:extLst>
              <a:ext uri="{FF2B5EF4-FFF2-40B4-BE49-F238E27FC236}">
                <a16:creationId xmlns:a16="http://schemas.microsoft.com/office/drawing/2014/main" id="{596A9D20-11C3-FE41-B2FB-FEAD1F48D184}"/>
              </a:ext>
            </a:extLst>
          </p:cNvPr>
          <p:cNvSpPr/>
          <p:nvPr/>
        </p:nvSpPr>
        <p:spPr>
          <a:xfrm>
            <a:off x="8825547" y="381000"/>
            <a:ext cx="2604454" cy="277283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13" name="TextBox 12">
            <a:extLst>
              <a:ext uri="{FF2B5EF4-FFF2-40B4-BE49-F238E27FC236}">
                <a16:creationId xmlns:a16="http://schemas.microsoft.com/office/drawing/2014/main" id="{1E7B5958-3137-5647-814A-6295CC478922}"/>
              </a:ext>
            </a:extLst>
          </p:cNvPr>
          <p:cNvSpPr txBox="1"/>
          <p:nvPr/>
        </p:nvSpPr>
        <p:spPr>
          <a:xfrm>
            <a:off x="6894733" y="711905"/>
            <a:ext cx="777777" cy="338554"/>
          </a:xfrm>
          <a:prstGeom prst="rect">
            <a:avLst/>
          </a:prstGeom>
          <a:noFill/>
        </p:spPr>
        <p:txBody>
          <a:bodyPr wrap="none" rtlCol="0" anchor="t" anchorCtr="0">
            <a:spAutoFit/>
          </a:bodyPr>
          <a:lstStyle/>
          <a:p>
            <a:pPr algn="ctr"/>
            <a:r>
              <a:rPr lang="en-US" sz="1600" b="1" spc="450" dirty="0">
                <a:solidFill>
                  <a:schemeClr val="tx2"/>
                </a:solidFill>
                <a:latin typeface="Poppins" pitchFamily="2" charset="77"/>
                <a:ea typeface="Lato Light" panose="020F0502020204030203" pitchFamily="34" charset="0"/>
                <a:cs typeface="Poppins" pitchFamily="2" charset="77"/>
              </a:rPr>
              <a:t>MA</a:t>
            </a:r>
            <a:r>
              <a:rPr lang="en-US" sz="1600" b="1" dirty="0">
                <a:solidFill>
                  <a:schemeClr val="tx2"/>
                </a:solidFill>
                <a:latin typeface="Poppins" pitchFamily="2" charset="77"/>
                <a:ea typeface="Lato Light" panose="020F0502020204030203" pitchFamily="34" charset="0"/>
                <a:cs typeface="Poppins" pitchFamily="2" charset="77"/>
              </a:rPr>
              <a:t>Y</a:t>
            </a:r>
          </a:p>
        </p:txBody>
      </p:sp>
      <p:sp>
        <p:nvSpPr>
          <p:cNvPr id="18" name="TextBox 17">
            <a:extLst>
              <a:ext uri="{FF2B5EF4-FFF2-40B4-BE49-F238E27FC236}">
                <a16:creationId xmlns:a16="http://schemas.microsoft.com/office/drawing/2014/main" id="{654D2152-DE3E-5745-B4D0-7EF9E9E4B263}"/>
              </a:ext>
            </a:extLst>
          </p:cNvPr>
          <p:cNvSpPr txBox="1"/>
          <p:nvPr/>
        </p:nvSpPr>
        <p:spPr>
          <a:xfrm>
            <a:off x="7703125" y="1222220"/>
            <a:ext cx="372218" cy="215444"/>
          </a:xfrm>
          <a:prstGeom prst="rect">
            <a:avLst/>
          </a:prstGeom>
          <a:noFill/>
        </p:spPr>
        <p:txBody>
          <a:bodyPr wrap="none" rtlCol="0" anchor="ctr" anchorCtr="0">
            <a:spAutoFit/>
          </a:bodyPr>
          <a:lstStyle/>
          <a:p>
            <a:pPr algn="ctr"/>
            <a:r>
              <a:rPr lang="en-US" sz="800" b="1" dirty="0">
                <a:solidFill>
                  <a:schemeClr val="tx2"/>
                </a:solidFill>
                <a:latin typeface="Lato" panose="020F0502020204030203" pitchFamily="34" charset="0"/>
                <a:ea typeface="Lato" panose="020F0502020204030203" pitchFamily="34" charset="0"/>
                <a:cs typeface="Lato" panose="020F0502020204030203" pitchFamily="34" charset="0"/>
              </a:rPr>
              <a:t>SAT</a:t>
            </a:r>
          </a:p>
        </p:txBody>
      </p:sp>
      <p:sp>
        <p:nvSpPr>
          <p:cNvPr id="24" name="TextBox 23">
            <a:extLst>
              <a:ext uri="{FF2B5EF4-FFF2-40B4-BE49-F238E27FC236}">
                <a16:creationId xmlns:a16="http://schemas.microsoft.com/office/drawing/2014/main" id="{E76A63B2-165E-6747-B72F-335484B99CA1}"/>
              </a:ext>
            </a:extLst>
          </p:cNvPr>
          <p:cNvSpPr txBox="1"/>
          <p:nvPr/>
        </p:nvSpPr>
        <p:spPr>
          <a:xfrm>
            <a:off x="7763238" y="1514608"/>
            <a:ext cx="251993" cy="230832"/>
          </a:xfrm>
          <a:prstGeom prst="rect">
            <a:avLst/>
          </a:prstGeom>
          <a:noFill/>
        </p:spPr>
        <p:txBody>
          <a:bodyPr wrap="none" rtlCol="0" anchor="ctr" anchorCtr="0">
            <a:spAutoFit/>
          </a:bodyPr>
          <a:lstStyle/>
          <a:p>
            <a:pPr algn="ctr"/>
            <a:r>
              <a:rPr lang="en-US" sz="900" dirty="0">
                <a:solidFill>
                  <a:schemeClr val="tx2"/>
                </a:solidFill>
                <a:latin typeface="Lato" panose="020F0502020204030203" pitchFamily="34" charset="0"/>
                <a:ea typeface="Lato" panose="020F0502020204030203" pitchFamily="34" charset="0"/>
                <a:cs typeface="Lato" panose="020F0502020204030203" pitchFamily="34" charset="0"/>
              </a:rPr>
              <a:t>4</a:t>
            </a:r>
          </a:p>
        </p:txBody>
      </p:sp>
      <p:sp>
        <p:nvSpPr>
          <p:cNvPr id="37" name="TextBox 36">
            <a:extLst>
              <a:ext uri="{FF2B5EF4-FFF2-40B4-BE49-F238E27FC236}">
                <a16:creationId xmlns:a16="http://schemas.microsoft.com/office/drawing/2014/main" id="{AD11C9BD-6DEC-8140-9710-E8D755A7B50C}"/>
              </a:ext>
            </a:extLst>
          </p:cNvPr>
          <p:cNvSpPr txBox="1"/>
          <p:nvPr/>
        </p:nvSpPr>
        <p:spPr>
          <a:xfrm>
            <a:off x="7729575" y="2067145"/>
            <a:ext cx="319318" cy="230832"/>
          </a:xfrm>
          <a:prstGeom prst="rect">
            <a:avLst/>
          </a:prstGeom>
          <a:noFill/>
        </p:spPr>
        <p:txBody>
          <a:bodyPr wrap="none" rtlCol="0" anchor="ctr" anchorCtr="0">
            <a:spAutoFit/>
          </a:bodyPr>
          <a:lstStyle/>
          <a:p>
            <a:pPr algn="ctr"/>
            <a:r>
              <a:rPr lang="en-US" sz="900" dirty="0">
                <a:solidFill>
                  <a:schemeClr val="tx2"/>
                </a:solidFill>
                <a:latin typeface="Lato" panose="020F0502020204030203" pitchFamily="34" charset="0"/>
                <a:ea typeface="Lato" panose="020F0502020204030203" pitchFamily="34" charset="0"/>
                <a:cs typeface="Lato" panose="020F0502020204030203" pitchFamily="34" charset="0"/>
              </a:rPr>
              <a:t>18</a:t>
            </a:r>
          </a:p>
        </p:txBody>
      </p:sp>
      <p:sp>
        <p:nvSpPr>
          <p:cNvPr id="44" name="TextBox 43">
            <a:extLst>
              <a:ext uri="{FF2B5EF4-FFF2-40B4-BE49-F238E27FC236}">
                <a16:creationId xmlns:a16="http://schemas.microsoft.com/office/drawing/2014/main" id="{C9E6F3A3-5EA5-624F-B773-BF2165FF063B}"/>
              </a:ext>
            </a:extLst>
          </p:cNvPr>
          <p:cNvSpPr txBox="1"/>
          <p:nvPr/>
        </p:nvSpPr>
        <p:spPr>
          <a:xfrm>
            <a:off x="7729575" y="2345875"/>
            <a:ext cx="319318" cy="230832"/>
          </a:xfrm>
          <a:prstGeom prst="rect">
            <a:avLst/>
          </a:prstGeom>
          <a:noFill/>
        </p:spPr>
        <p:txBody>
          <a:bodyPr wrap="none" rtlCol="0" anchor="ctr" anchorCtr="0">
            <a:spAutoFit/>
          </a:bodyPr>
          <a:lstStyle/>
          <a:p>
            <a:pPr algn="ctr"/>
            <a:r>
              <a:rPr lang="en-US" sz="900" dirty="0">
                <a:solidFill>
                  <a:schemeClr val="tx2"/>
                </a:solidFill>
                <a:latin typeface="Lato" panose="020F0502020204030203" pitchFamily="34" charset="0"/>
                <a:ea typeface="Lato" panose="020F0502020204030203" pitchFamily="34" charset="0"/>
                <a:cs typeface="Lato" panose="020F0502020204030203" pitchFamily="34" charset="0"/>
              </a:rPr>
              <a:t>25</a:t>
            </a:r>
          </a:p>
        </p:txBody>
      </p:sp>
      <p:sp>
        <p:nvSpPr>
          <p:cNvPr id="19" name="TextBox 18">
            <a:extLst>
              <a:ext uri="{FF2B5EF4-FFF2-40B4-BE49-F238E27FC236}">
                <a16:creationId xmlns:a16="http://schemas.microsoft.com/office/drawing/2014/main" id="{8FE2E2D1-F197-3349-81B7-4D30F921361D}"/>
              </a:ext>
            </a:extLst>
          </p:cNvPr>
          <p:cNvSpPr txBox="1"/>
          <p:nvPr/>
        </p:nvSpPr>
        <p:spPr>
          <a:xfrm>
            <a:off x="7997082" y="1222220"/>
            <a:ext cx="391454" cy="215444"/>
          </a:xfrm>
          <a:prstGeom prst="rect">
            <a:avLst/>
          </a:prstGeom>
          <a:noFill/>
        </p:spPr>
        <p:txBody>
          <a:bodyPr wrap="none" rtlCol="0" anchor="ctr" anchorCtr="0">
            <a:spAutoFit/>
          </a:bodyPr>
          <a:lstStyle/>
          <a:p>
            <a:pPr algn="ctr"/>
            <a:r>
              <a:rPr lang="en-US" sz="800" b="1" dirty="0">
                <a:solidFill>
                  <a:schemeClr val="tx2"/>
                </a:solidFill>
                <a:latin typeface="Lato" panose="020F0502020204030203" pitchFamily="34" charset="0"/>
                <a:ea typeface="Lato" panose="020F0502020204030203" pitchFamily="34" charset="0"/>
                <a:cs typeface="Lato" panose="020F0502020204030203" pitchFamily="34" charset="0"/>
              </a:rPr>
              <a:t>SUN</a:t>
            </a:r>
          </a:p>
        </p:txBody>
      </p:sp>
      <p:sp>
        <p:nvSpPr>
          <p:cNvPr id="25" name="TextBox 24">
            <a:extLst>
              <a:ext uri="{FF2B5EF4-FFF2-40B4-BE49-F238E27FC236}">
                <a16:creationId xmlns:a16="http://schemas.microsoft.com/office/drawing/2014/main" id="{2DB3A5FE-E43A-3D48-8791-BF1FE956FB86}"/>
              </a:ext>
            </a:extLst>
          </p:cNvPr>
          <p:cNvSpPr txBox="1"/>
          <p:nvPr/>
        </p:nvSpPr>
        <p:spPr>
          <a:xfrm>
            <a:off x="8066813" y="1514608"/>
            <a:ext cx="251993" cy="230832"/>
          </a:xfrm>
          <a:prstGeom prst="rect">
            <a:avLst/>
          </a:prstGeom>
          <a:noFill/>
        </p:spPr>
        <p:txBody>
          <a:bodyPr wrap="none" rtlCol="0" anchor="ctr" anchorCtr="0">
            <a:spAutoFit/>
          </a:bodyPr>
          <a:lstStyle/>
          <a:p>
            <a:pPr algn="ctr"/>
            <a:r>
              <a:rPr lang="en-US" sz="900" dirty="0">
                <a:solidFill>
                  <a:schemeClr val="tx2"/>
                </a:solidFill>
                <a:latin typeface="Lato" panose="020F0502020204030203" pitchFamily="34" charset="0"/>
                <a:ea typeface="Lato" panose="020F0502020204030203" pitchFamily="34" charset="0"/>
                <a:cs typeface="Lato" panose="020F0502020204030203" pitchFamily="34" charset="0"/>
              </a:rPr>
              <a:t>5</a:t>
            </a:r>
          </a:p>
        </p:txBody>
      </p:sp>
      <p:sp>
        <p:nvSpPr>
          <p:cNvPr id="31" name="TextBox 30">
            <a:extLst>
              <a:ext uri="{FF2B5EF4-FFF2-40B4-BE49-F238E27FC236}">
                <a16:creationId xmlns:a16="http://schemas.microsoft.com/office/drawing/2014/main" id="{E0957C0D-6EA7-3247-A8B6-2DA87D368BC8}"/>
              </a:ext>
            </a:extLst>
          </p:cNvPr>
          <p:cNvSpPr txBox="1"/>
          <p:nvPr/>
        </p:nvSpPr>
        <p:spPr>
          <a:xfrm>
            <a:off x="8033150" y="1788415"/>
            <a:ext cx="319318" cy="230832"/>
          </a:xfrm>
          <a:prstGeom prst="rect">
            <a:avLst/>
          </a:prstGeom>
          <a:noFill/>
        </p:spPr>
        <p:txBody>
          <a:bodyPr wrap="none" rtlCol="0" anchor="ctr" anchorCtr="0">
            <a:spAutoFit/>
          </a:bodyPr>
          <a:lstStyle/>
          <a:p>
            <a:pPr algn="ctr"/>
            <a:r>
              <a:rPr lang="en-US" sz="900" dirty="0">
                <a:solidFill>
                  <a:schemeClr val="tx2"/>
                </a:solidFill>
                <a:latin typeface="Lato" panose="020F0502020204030203" pitchFamily="34" charset="0"/>
                <a:ea typeface="Lato" panose="020F0502020204030203" pitchFamily="34" charset="0"/>
                <a:cs typeface="Lato" panose="020F0502020204030203" pitchFamily="34" charset="0"/>
              </a:rPr>
              <a:t>12</a:t>
            </a:r>
          </a:p>
        </p:txBody>
      </p:sp>
      <p:sp>
        <p:nvSpPr>
          <p:cNvPr id="38" name="TextBox 37">
            <a:extLst>
              <a:ext uri="{FF2B5EF4-FFF2-40B4-BE49-F238E27FC236}">
                <a16:creationId xmlns:a16="http://schemas.microsoft.com/office/drawing/2014/main" id="{40967965-045A-734E-897B-CDFBF6D20918}"/>
              </a:ext>
            </a:extLst>
          </p:cNvPr>
          <p:cNvSpPr txBox="1"/>
          <p:nvPr/>
        </p:nvSpPr>
        <p:spPr>
          <a:xfrm>
            <a:off x="8033150" y="2067145"/>
            <a:ext cx="319318" cy="230832"/>
          </a:xfrm>
          <a:prstGeom prst="rect">
            <a:avLst/>
          </a:prstGeom>
          <a:noFill/>
        </p:spPr>
        <p:txBody>
          <a:bodyPr wrap="none" rtlCol="0" anchor="ctr" anchorCtr="0">
            <a:spAutoFit/>
          </a:bodyPr>
          <a:lstStyle/>
          <a:p>
            <a:pPr algn="ctr"/>
            <a:r>
              <a:rPr lang="en-US" sz="900" dirty="0">
                <a:solidFill>
                  <a:schemeClr val="tx2"/>
                </a:solidFill>
                <a:latin typeface="Lato" panose="020F0502020204030203" pitchFamily="34" charset="0"/>
                <a:ea typeface="Lato" panose="020F0502020204030203" pitchFamily="34" charset="0"/>
                <a:cs typeface="Lato" panose="020F0502020204030203" pitchFamily="34" charset="0"/>
              </a:rPr>
              <a:t>19</a:t>
            </a:r>
          </a:p>
        </p:txBody>
      </p:sp>
      <p:sp>
        <p:nvSpPr>
          <p:cNvPr id="45" name="TextBox 44">
            <a:extLst>
              <a:ext uri="{FF2B5EF4-FFF2-40B4-BE49-F238E27FC236}">
                <a16:creationId xmlns:a16="http://schemas.microsoft.com/office/drawing/2014/main" id="{A7E8785B-0B84-584E-860F-F01E0CAC53DF}"/>
              </a:ext>
            </a:extLst>
          </p:cNvPr>
          <p:cNvSpPr txBox="1"/>
          <p:nvPr/>
        </p:nvSpPr>
        <p:spPr>
          <a:xfrm>
            <a:off x="8033150" y="2345875"/>
            <a:ext cx="319318" cy="230832"/>
          </a:xfrm>
          <a:prstGeom prst="rect">
            <a:avLst/>
          </a:prstGeom>
          <a:noFill/>
        </p:spPr>
        <p:txBody>
          <a:bodyPr wrap="none" rtlCol="0" anchor="ctr" anchorCtr="0">
            <a:spAutoFit/>
          </a:bodyPr>
          <a:lstStyle/>
          <a:p>
            <a:pPr algn="ctr"/>
            <a:r>
              <a:rPr lang="en-US" sz="900" dirty="0">
                <a:solidFill>
                  <a:schemeClr val="tx2"/>
                </a:solidFill>
                <a:latin typeface="Lato" panose="020F0502020204030203" pitchFamily="34" charset="0"/>
                <a:ea typeface="Lato" panose="020F0502020204030203" pitchFamily="34" charset="0"/>
                <a:cs typeface="Lato" panose="020F0502020204030203" pitchFamily="34" charset="0"/>
              </a:rPr>
              <a:t>26</a:t>
            </a:r>
          </a:p>
        </p:txBody>
      </p:sp>
      <p:sp>
        <p:nvSpPr>
          <p:cNvPr id="14" name="TextBox 13">
            <a:extLst>
              <a:ext uri="{FF2B5EF4-FFF2-40B4-BE49-F238E27FC236}">
                <a16:creationId xmlns:a16="http://schemas.microsoft.com/office/drawing/2014/main" id="{4B8C52D1-EEB8-BE42-B2A0-BDB46A795133}"/>
              </a:ext>
            </a:extLst>
          </p:cNvPr>
          <p:cNvSpPr txBox="1"/>
          <p:nvPr/>
        </p:nvSpPr>
        <p:spPr>
          <a:xfrm>
            <a:off x="6154658" y="1222220"/>
            <a:ext cx="439544" cy="215444"/>
          </a:xfrm>
          <a:prstGeom prst="rect">
            <a:avLst/>
          </a:prstGeom>
          <a:noFill/>
        </p:spPr>
        <p:txBody>
          <a:bodyPr wrap="none" rtlCol="0" anchor="ctr" anchorCtr="0">
            <a:spAutoFit/>
          </a:bodyPr>
          <a:lstStyle/>
          <a:p>
            <a:pPr algn="ctr"/>
            <a:r>
              <a:rPr lang="en-US" sz="800" b="1" dirty="0">
                <a:solidFill>
                  <a:schemeClr val="tx2"/>
                </a:solidFill>
                <a:latin typeface="Lato" panose="020F0502020204030203" pitchFamily="34" charset="0"/>
                <a:ea typeface="Lato" panose="020F0502020204030203" pitchFamily="34" charset="0"/>
                <a:cs typeface="Lato" panose="020F0502020204030203" pitchFamily="34" charset="0"/>
              </a:rPr>
              <a:t>MON</a:t>
            </a:r>
          </a:p>
        </p:txBody>
      </p:sp>
      <p:sp>
        <p:nvSpPr>
          <p:cNvPr id="26" name="TextBox 25">
            <a:extLst>
              <a:ext uri="{FF2B5EF4-FFF2-40B4-BE49-F238E27FC236}">
                <a16:creationId xmlns:a16="http://schemas.microsoft.com/office/drawing/2014/main" id="{BFBEDA32-D2EF-C546-B4A5-4E1B5126D821}"/>
              </a:ext>
            </a:extLst>
          </p:cNvPr>
          <p:cNvSpPr txBox="1"/>
          <p:nvPr/>
        </p:nvSpPr>
        <p:spPr>
          <a:xfrm>
            <a:off x="6248434" y="1788415"/>
            <a:ext cx="251993" cy="230832"/>
          </a:xfrm>
          <a:prstGeom prst="rect">
            <a:avLst/>
          </a:prstGeom>
          <a:noFill/>
        </p:spPr>
        <p:txBody>
          <a:bodyPr wrap="none" rtlCol="0" anchor="ctr" anchorCtr="0">
            <a:spAutoFit/>
          </a:bodyPr>
          <a:lstStyle/>
          <a:p>
            <a:pPr algn="ctr"/>
            <a:r>
              <a:rPr lang="en-US" sz="900" dirty="0">
                <a:solidFill>
                  <a:schemeClr val="tx2"/>
                </a:solidFill>
                <a:latin typeface="Lato" panose="020F0502020204030203" pitchFamily="34" charset="0"/>
                <a:ea typeface="Lato" panose="020F0502020204030203" pitchFamily="34" charset="0"/>
                <a:cs typeface="Lato" panose="020F0502020204030203" pitchFamily="34" charset="0"/>
              </a:rPr>
              <a:t>6</a:t>
            </a:r>
          </a:p>
        </p:txBody>
      </p:sp>
      <p:sp>
        <p:nvSpPr>
          <p:cNvPr id="33" name="TextBox 32">
            <a:extLst>
              <a:ext uri="{FF2B5EF4-FFF2-40B4-BE49-F238E27FC236}">
                <a16:creationId xmlns:a16="http://schemas.microsoft.com/office/drawing/2014/main" id="{901A6338-D13C-4047-B1C6-D98ECCB067C2}"/>
              </a:ext>
            </a:extLst>
          </p:cNvPr>
          <p:cNvSpPr txBox="1"/>
          <p:nvPr/>
        </p:nvSpPr>
        <p:spPr>
          <a:xfrm>
            <a:off x="6214772" y="2067145"/>
            <a:ext cx="319318" cy="230832"/>
          </a:xfrm>
          <a:prstGeom prst="rect">
            <a:avLst/>
          </a:prstGeom>
          <a:noFill/>
        </p:spPr>
        <p:txBody>
          <a:bodyPr wrap="none" rtlCol="0" anchor="ctr" anchorCtr="0">
            <a:spAutoFit/>
          </a:bodyPr>
          <a:lstStyle/>
          <a:p>
            <a:pPr algn="ctr"/>
            <a:r>
              <a:rPr lang="en-US" sz="900" dirty="0">
                <a:solidFill>
                  <a:schemeClr val="tx2"/>
                </a:solidFill>
                <a:latin typeface="Lato" panose="020F0502020204030203" pitchFamily="34" charset="0"/>
                <a:ea typeface="Lato" panose="020F0502020204030203" pitchFamily="34" charset="0"/>
                <a:cs typeface="Lato" panose="020F0502020204030203" pitchFamily="34" charset="0"/>
              </a:rPr>
              <a:t>13</a:t>
            </a:r>
          </a:p>
        </p:txBody>
      </p:sp>
      <p:sp>
        <p:nvSpPr>
          <p:cNvPr id="40" name="TextBox 39">
            <a:extLst>
              <a:ext uri="{FF2B5EF4-FFF2-40B4-BE49-F238E27FC236}">
                <a16:creationId xmlns:a16="http://schemas.microsoft.com/office/drawing/2014/main" id="{712D778D-F61D-7D4D-AA70-467881811744}"/>
              </a:ext>
            </a:extLst>
          </p:cNvPr>
          <p:cNvSpPr txBox="1"/>
          <p:nvPr/>
        </p:nvSpPr>
        <p:spPr>
          <a:xfrm>
            <a:off x="6214772" y="2345875"/>
            <a:ext cx="319318" cy="230832"/>
          </a:xfrm>
          <a:prstGeom prst="rect">
            <a:avLst/>
          </a:prstGeom>
          <a:noFill/>
        </p:spPr>
        <p:txBody>
          <a:bodyPr wrap="none" rtlCol="0" anchor="ctr" anchorCtr="0">
            <a:spAutoFit/>
          </a:bodyPr>
          <a:lstStyle/>
          <a:p>
            <a:pPr algn="ctr"/>
            <a:r>
              <a:rPr lang="en-US" sz="900" dirty="0">
                <a:solidFill>
                  <a:schemeClr val="tx2"/>
                </a:solidFill>
                <a:latin typeface="Lato" panose="020F0502020204030203" pitchFamily="34" charset="0"/>
                <a:ea typeface="Lato" panose="020F0502020204030203" pitchFamily="34" charset="0"/>
                <a:cs typeface="Lato" panose="020F0502020204030203" pitchFamily="34" charset="0"/>
              </a:rPr>
              <a:t>20</a:t>
            </a:r>
          </a:p>
        </p:txBody>
      </p:sp>
      <p:sp>
        <p:nvSpPr>
          <p:cNvPr id="47" name="TextBox 46">
            <a:extLst>
              <a:ext uri="{FF2B5EF4-FFF2-40B4-BE49-F238E27FC236}">
                <a16:creationId xmlns:a16="http://schemas.microsoft.com/office/drawing/2014/main" id="{A8A8D5C8-0A4F-C748-8318-85FDAD49669F}"/>
              </a:ext>
            </a:extLst>
          </p:cNvPr>
          <p:cNvSpPr txBox="1"/>
          <p:nvPr/>
        </p:nvSpPr>
        <p:spPr>
          <a:xfrm>
            <a:off x="6214772" y="2619683"/>
            <a:ext cx="319318" cy="230832"/>
          </a:xfrm>
          <a:prstGeom prst="rect">
            <a:avLst/>
          </a:prstGeom>
          <a:noFill/>
        </p:spPr>
        <p:txBody>
          <a:bodyPr wrap="none" rtlCol="0" anchor="ctr" anchorCtr="0">
            <a:spAutoFit/>
          </a:bodyPr>
          <a:lstStyle/>
          <a:p>
            <a:pPr algn="ctr"/>
            <a:r>
              <a:rPr lang="en-US" sz="900" dirty="0">
                <a:solidFill>
                  <a:schemeClr val="tx2"/>
                </a:solidFill>
                <a:latin typeface="Lato" panose="020F0502020204030203" pitchFamily="34" charset="0"/>
                <a:ea typeface="Lato" panose="020F0502020204030203" pitchFamily="34" charset="0"/>
                <a:cs typeface="Lato" panose="020F0502020204030203" pitchFamily="34" charset="0"/>
              </a:rPr>
              <a:t>27</a:t>
            </a:r>
          </a:p>
        </p:txBody>
      </p:sp>
      <p:sp>
        <p:nvSpPr>
          <p:cNvPr id="15" name="TextBox 14">
            <a:extLst>
              <a:ext uri="{FF2B5EF4-FFF2-40B4-BE49-F238E27FC236}">
                <a16:creationId xmlns:a16="http://schemas.microsoft.com/office/drawing/2014/main" id="{B92EE531-BC82-3645-A2AE-B52181A184BF}"/>
              </a:ext>
            </a:extLst>
          </p:cNvPr>
          <p:cNvSpPr txBox="1"/>
          <p:nvPr/>
        </p:nvSpPr>
        <p:spPr>
          <a:xfrm>
            <a:off x="6764350" y="1222220"/>
            <a:ext cx="428322" cy="215444"/>
          </a:xfrm>
          <a:prstGeom prst="rect">
            <a:avLst/>
          </a:prstGeom>
          <a:noFill/>
        </p:spPr>
        <p:txBody>
          <a:bodyPr wrap="none" rtlCol="0" anchor="ctr" anchorCtr="0">
            <a:spAutoFit/>
          </a:bodyPr>
          <a:lstStyle/>
          <a:p>
            <a:pPr algn="ctr"/>
            <a:r>
              <a:rPr lang="en-US" sz="800" b="1" dirty="0">
                <a:solidFill>
                  <a:schemeClr val="tx2"/>
                </a:solidFill>
                <a:latin typeface="Lato" panose="020F0502020204030203" pitchFamily="34" charset="0"/>
                <a:ea typeface="Lato" panose="020F0502020204030203" pitchFamily="34" charset="0"/>
                <a:cs typeface="Lato" panose="020F0502020204030203" pitchFamily="34" charset="0"/>
              </a:rPr>
              <a:t>WED</a:t>
            </a:r>
          </a:p>
        </p:txBody>
      </p:sp>
      <p:sp>
        <p:nvSpPr>
          <p:cNvPr id="21" name="TextBox 20">
            <a:extLst>
              <a:ext uri="{FF2B5EF4-FFF2-40B4-BE49-F238E27FC236}">
                <a16:creationId xmlns:a16="http://schemas.microsoft.com/office/drawing/2014/main" id="{970C7BCA-9183-4448-878D-88D0A010F539}"/>
              </a:ext>
            </a:extLst>
          </p:cNvPr>
          <p:cNvSpPr txBox="1"/>
          <p:nvPr/>
        </p:nvSpPr>
        <p:spPr>
          <a:xfrm>
            <a:off x="6852515" y="1514608"/>
            <a:ext cx="251993" cy="230832"/>
          </a:xfrm>
          <a:prstGeom prst="rect">
            <a:avLst/>
          </a:prstGeom>
          <a:noFill/>
        </p:spPr>
        <p:txBody>
          <a:bodyPr wrap="none" rtlCol="0" anchor="ctr" anchorCtr="0">
            <a:spAutoFit/>
          </a:bodyPr>
          <a:lstStyle/>
          <a:p>
            <a:pPr algn="ctr"/>
            <a:r>
              <a:rPr lang="en-US" sz="900" dirty="0">
                <a:solidFill>
                  <a:schemeClr val="tx2"/>
                </a:solidFill>
                <a:latin typeface="Lato" panose="020F0502020204030203" pitchFamily="34" charset="0"/>
                <a:ea typeface="Lato" panose="020F0502020204030203" pitchFamily="34" charset="0"/>
                <a:cs typeface="Lato" panose="020F0502020204030203" pitchFamily="34" charset="0"/>
              </a:rPr>
              <a:t>1</a:t>
            </a:r>
          </a:p>
        </p:txBody>
      </p:sp>
      <p:sp>
        <p:nvSpPr>
          <p:cNvPr id="27" name="TextBox 26">
            <a:extLst>
              <a:ext uri="{FF2B5EF4-FFF2-40B4-BE49-F238E27FC236}">
                <a16:creationId xmlns:a16="http://schemas.microsoft.com/office/drawing/2014/main" id="{ECDD826F-88D3-7045-848F-7E7F9001AD96}"/>
              </a:ext>
            </a:extLst>
          </p:cNvPr>
          <p:cNvSpPr txBox="1"/>
          <p:nvPr/>
        </p:nvSpPr>
        <p:spPr>
          <a:xfrm>
            <a:off x="6852514" y="1788415"/>
            <a:ext cx="251993" cy="230832"/>
          </a:xfrm>
          <a:prstGeom prst="rect">
            <a:avLst/>
          </a:prstGeom>
          <a:noFill/>
        </p:spPr>
        <p:txBody>
          <a:bodyPr wrap="none" rtlCol="0" anchor="ctr" anchorCtr="0">
            <a:spAutoFit/>
          </a:bodyPr>
          <a:lstStyle/>
          <a:p>
            <a:pPr algn="ctr"/>
            <a:r>
              <a:rPr lang="en-US" sz="900" dirty="0">
                <a:solidFill>
                  <a:schemeClr val="tx2"/>
                </a:solidFill>
                <a:latin typeface="Lato" panose="020F0502020204030203" pitchFamily="34" charset="0"/>
                <a:ea typeface="Lato" panose="020F0502020204030203" pitchFamily="34" charset="0"/>
                <a:cs typeface="Lato" panose="020F0502020204030203" pitchFamily="34" charset="0"/>
              </a:rPr>
              <a:t>8</a:t>
            </a:r>
          </a:p>
        </p:txBody>
      </p:sp>
      <p:sp>
        <p:nvSpPr>
          <p:cNvPr id="34" name="TextBox 33">
            <a:extLst>
              <a:ext uri="{FF2B5EF4-FFF2-40B4-BE49-F238E27FC236}">
                <a16:creationId xmlns:a16="http://schemas.microsoft.com/office/drawing/2014/main" id="{3B2FB465-6A52-4141-8058-8DD66B6CDF48}"/>
              </a:ext>
            </a:extLst>
          </p:cNvPr>
          <p:cNvSpPr txBox="1"/>
          <p:nvPr/>
        </p:nvSpPr>
        <p:spPr>
          <a:xfrm>
            <a:off x="6818852" y="2067145"/>
            <a:ext cx="319318" cy="230832"/>
          </a:xfrm>
          <a:prstGeom prst="rect">
            <a:avLst/>
          </a:prstGeom>
          <a:noFill/>
        </p:spPr>
        <p:txBody>
          <a:bodyPr wrap="none" rtlCol="0" anchor="ctr" anchorCtr="0">
            <a:spAutoFit/>
          </a:bodyPr>
          <a:lstStyle/>
          <a:p>
            <a:pPr algn="ctr"/>
            <a:r>
              <a:rPr lang="en-US" sz="900" dirty="0">
                <a:solidFill>
                  <a:schemeClr val="tx2"/>
                </a:solidFill>
                <a:latin typeface="Lato" panose="020F0502020204030203" pitchFamily="34" charset="0"/>
                <a:ea typeface="Lato" panose="020F0502020204030203" pitchFamily="34" charset="0"/>
                <a:cs typeface="Lato" panose="020F0502020204030203" pitchFamily="34" charset="0"/>
              </a:rPr>
              <a:t>15</a:t>
            </a:r>
          </a:p>
        </p:txBody>
      </p:sp>
      <p:sp>
        <p:nvSpPr>
          <p:cNvPr id="41" name="TextBox 40">
            <a:extLst>
              <a:ext uri="{FF2B5EF4-FFF2-40B4-BE49-F238E27FC236}">
                <a16:creationId xmlns:a16="http://schemas.microsoft.com/office/drawing/2014/main" id="{68B6F7B9-A9E4-444D-9B29-D9F25D09FBAF}"/>
              </a:ext>
            </a:extLst>
          </p:cNvPr>
          <p:cNvSpPr txBox="1"/>
          <p:nvPr/>
        </p:nvSpPr>
        <p:spPr>
          <a:xfrm>
            <a:off x="6818852" y="2345875"/>
            <a:ext cx="319318" cy="230832"/>
          </a:xfrm>
          <a:prstGeom prst="rect">
            <a:avLst/>
          </a:prstGeom>
          <a:noFill/>
        </p:spPr>
        <p:txBody>
          <a:bodyPr wrap="none" rtlCol="0" anchor="ctr" anchorCtr="0">
            <a:spAutoFit/>
          </a:bodyPr>
          <a:lstStyle/>
          <a:p>
            <a:pPr algn="ctr"/>
            <a:r>
              <a:rPr lang="en-US" sz="900" dirty="0">
                <a:solidFill>
                  <a:schemeClr val="tx2"/>
                </a:solidFill>
                <a:latin typeface="Lato" panose="020F0502020204030203" pitchFamily="34" charset="0"/>
                <a:ea typeface="Lato" panose="020F0502020204030203" pitchFamily="34" charset="0"/>
                <a:cs typeface="Lato" panose="020F0502020204030203" pitchFamily="34" charset="0"/>
              </a:rPr>
              <a:t>22</a:t>
            </a:r>
          </a:p>
        </p:txBody>
      </p:sp>
      <p:sp>
        <p:nvSpPr>
          <p:cNvPr id="48" name="TextBox 47">
            <a:extLst>
              <a:ext uri="{FF2B5EF4-FFF2-40B4-BE49-F238E27FC236}">
                <a16:creationId xmlns:a16="http://schemas.microsoft.com/office/drawing/2014/main" id="{0E988B1A-D514-0246-80C8-55785F4C46A3}"/>
              </a:ext>
            </a:extLst>
          </p:cNvPr>
          <p:cNvSpPr txBox="1"/>
          <p:nvPr/>
        </p:nvSpPr>
        <p:spPr>
          <a:xfrm>
            <a:off x="6818851" y="2619683"/>
            <a:ext cx="319318" cy="230832"/>
          </a:xfrm>
          <a:prstGeom prst="rect">
            <a:avLst/>
          </a:prstGeom>
          <a:noFill/>
        </p:spPr>
        <p:txBody>
          <a:bodyPr wrap="none" rtlCol="0" anchor="ctr" anchorCtr="0">
            <a:spAutoFit/>
          </a:bodyPr>
          <a:lstStyle/>
          <a:p>
            <a:pPr algn="ctr"/>
            <a:r>
              <a:rPr lang="en-US" sz="900" dirty="0">
                <a:solidFill>
                  <a:schemeClr val="tx2"/>
                </a:solidFill>
                <a:latin typeface="Lato" panose="020F0502020204030203" pitchFamily="34" charset="0"/>
                <a:ea typeface="Lato" panose="020F0502020204030203" pitchFamily="34" charset="0"/>
                <a:cs typeface="Lato" panose="020F0502020204030203" pitchFamily="34" charset="0"/>
              </a:rPr>
              <a:t>29</a:t>
            </a:r>
          </a:p>
        </p:txBody>
      </p:sp>
      <p:sp>
        <p:nvSpPr>
          <p:cNvPr id="11" name="Rounded Rectangle 10">
            <a:extLst>
              <a:ext uri="{FF2B5EF4-FFF2-40B4-BE49-F238E27FC236}">
                <a16:creationId xmlns:a16="http://schemas.microsoft.com/office/drawing/2014/main" id="{7779068E-AA4B-384A-88A8-DF231A34A281}"/>
              </a:ext>
            </a:extLst>
          </p:cNvPr>
          <p:cNvSpPr/>
          <p:nvPr/>
        </p:nvSpPr>
        <p:spPr>
          <a:xfrm>
            <a:off x="7147307" y="1816421"/>
            <a:ext cx="882671" cy="184666"/>
          </a:xfrm>
          <a:prstGeom prst="roundRect">
            <a:avLst>
              <a:gd name="adj" fmla="val 5000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latin typeface="Lato" panose="020F0502020204030203" pitchFamily="34" charset="0"/>
              <a:ea typeface="Lato" panose="020F0502020204030203" pitchFamily="34" charset="0"/>
              <a:cs typeface="Lato" panose="020F0502020204030203" pitchFamily="34" charset="0"/>
            </a:endParaRPr>
          </a:p>
        </p:txBody>
      </p:sp>
      <p:sp>
        <p:nvSpPr>
          <p:cNvPr id="16" name="TextBox 15">
            <a:extLst>
              <a:ext uri="{FF2B5EF4-FFF2-40B4-BE49-F238E27FC236}">
                <a16:creationId xmlns:a16="http://schemas.microsoft.com/office/drawing/2014/main" id="{95D6FA6F-6C46-7442-AEEA-F14E4E88DC1E}"/>
              </a:ext>
            </a:extLst>
          </p:cNvPr>
          <p:cNvSpPr txBox="1"/>
          <p:nvPr/>
        </p:nvSpPr>
        <p:spPr>
          <a:xfrm>
            <a:off x="7083153" y="1222220"/>
            <a:ext cx="397866" cy="215444"/>
          </a:xfrm>
          <a:prstGeom prst="rect">
            <a:avLst/>
          </a:prstGeom>
          <a:noFill/>
        </p:spPr>
        <p:txBody>
          <a:bodyPr wrap="none" rtlCol="0" anchor="ctr" anchorCtr="0">
            <a:spAutoFit/>
          </a:bodyPr>
          <a:lstStyle/>
          <a:p>
            <a:pPr algn="ctr"/>
            <a:r>
              <a:rPr lang="en-US" sz="800" b="1" dirty="0">
                <a:solidFill>
                  <a:schemeClr val="tx2"/>
                </a:solidFill>
                <a:latin typeface="Lato" panose="020F0502020204030203" pitchFamily="34" charset="0"/>
                <a:ea typeface="Lato" panose="020F0502020204030203" pitchFamily="34" charset="0"/>
                <a:cs typeface="Lato" panose="020F0502020204030203" pitchFamily="34" charset="0"/>
              </a:rPr>
              <a:t>THU</a:t>
            </a:r>
          </a:p>
        </p:txBody>
      </p:sp>
      <p:sp>
        <p:nvSpPr>
          <p:cNvPr id="22" name="TextBox 21">
            <a:extLst>
              <a:ext uri="{FF2B5EF4-FFF2-40B4-BE49-F238E27FC236}">
                <a16:creationId xmlns:a16="http://schemas.microsoft.com/office/drawing/2014/main" id="{186C75B0-B6CC-0448-B6FB-FF7572348014}"/>
              </a:ext>
            </a:extLst>
          </p:cNvPr>
          <p:cNvSpPr txBox="1"/>
          <p:nvPr/>
        </p:nvSpPr>
        <p:spPr>
          <a:xfrm>
            <a:off x="7156089" y="1514608"/>
            <a:ext cx="251993" cy="230832"/>
          </a:xfrm>
          <a:prstGeom prst="rect">
            <a:avLst/>
          </a:prstGeom>
          <a:noFill/>
        </p:spPr>
        <p:txBody>
          <a:bodyPr wrap="none" rtlCol="0" anchor="ctr" anchorCtr="0">
            <a:spAutoFit/>
          </a:bodyPr>
          <a:lstStyle/>
          <a:p>
            <a:pPr algn="ctr"/>
            <a:r>
              <a:rPr lang="en-US" sz="900" dirty="0">
                <a:solidFill>
                  <a:schemeClr val="tx2"/>
                </a:solidFill>
                <a:latin typeface="Lato" panose="020F0502020204030203" pitchFamily="34" charset="0"/>
                <a:ea typeface="Lato" panose="020F0502020204030203" pitchFamily="34" charset="0"/>
                <a:cs typeface="Lato" panose="020F0502020204030203" pitchFamily="34" charset="0"/>
              </a:rPr>
              <a:t>2</a:t>
            </a:r>
          </a:p>
        </p:txBody>
      </p:sp>
      <p:sp>
        <p:nvSpPr>
          <p:cNvPr id="28" name="TextBox 27">
            <a:extLst>
              <a:ext uri="{FF2B5EF4-FFF2-40B4-BE49-F238E27FC236}">
                <a16:creationId xmlns:a16="http://schemas.microsoft.com/office/drawing/2014/main" id="{C4DB1E5E-82D5-3B4F-BBD7-455BC0D1BC5C}"/>
              </a:ext>
            </a:extLst>
          </p:cNvPr>
          <p:cNvSpPr txBox="1"/>
          <p:nvPr/>
        </p:nvSpPr>
        <p:spPr>
          <a:xfrm>
            <a:off x="7202255" y="1788415"/>
            <a:ext cx="159660" cy="230832"/>
          </a:xfrm>
          <a:prstGeom prst="rect">
            <a:avLst/>
          </a:prstGeom>
          <a:noFill/>
        </p:spPr>
        <p:txBody>
          <a:bodyPr wrap="square" rtlCol="0" anchor="ctr" anchorCtr="0">
            <a:spAutoFit/>
          </a:bodyPr>
          <a:lstStyle/>
          <a:p>
            <a:pPr algn="ctr"/>
            <a:r>
              <a:rPr lang="en-US" sz="900" dirty="0">
                <a:solidFill>
                  <a:schemeClr val="bg1"/>
                </a:solidFill>
                <a:latin typeface="Lato" panose="020F0502020204030203" pitchFamily="34" charset="0"/>
                <a:ea typeface="Lato" panose="020F0502020204030203" pitchFamily="34" charset="0"/>
                <a:cs typeface="Lato" panose="020F0502020204030203" pitchFamily="34" charset="0"/>
              </a:rPr>
              <a:t>9</a:t>
            </a:r>
          </a:p>
        </p:txBody>
      </p:sp>
      <p:sp>
        <p:nvSpPr>
          <p:cNvPr id="35" name="TextBox 34">
            <a:extLst>
              <a:ext uri="{FF2B5EF4-FFF2-40B4-BE49-F238E27FC236}">
                <a16:creationId xmlns:a16="http://schemas.microsoft.com/office/drawing/2014/main" id="{82B91AE7-1B8B-FD45-B9FE-046BF3930536}"/>
              </a:ext>
            </a:extLst>
          </p:cNvPr>
          <p:cNvSpPr txBox="1"/>
          <p:nvPr/>
        </p:nvSpPr>
        <p:spPr>
          <a:xfrm>
            <a:off x="7122426" y="2067145"/>
            <a:ext cx="319318" cy="230832"/>
          </a:xfrm>
          <a:prstGeom prst="rect">
            <a:avLst/>
          </a:prstGeom>
          <a:noFill/>
        </p:spPr>
        <p:txBody>
          <a:bodyPr wrap="none" rtlCol="0" anchor="ctr" anchorCtr="0">
            <a:spAutoFit/>
          </a:bodyPr>
          <a:lstStyle/>
          <a:p>
            <a:pPr algn="ctr"/>
            <a:r>
              <a:rPr lang="en-US" sz="900" dirty="0">
                <a:solidFill>
                  <a:schemeClr val="tx2"/>
                </a:solidFill>
                <a:latin typeface="Lato" panose="020F0502020204030203" pitchFamily="34" charset="0"/>
                <a:ea typeface="Lato" panose="020F0502020204030203" pitchFamily="34" charset="0"/>
                <a:cs typeface="Lato" panose="020F0502020204030203" pitchFamily="34" charset="0"/>
              </a:rPr>
              <a:t>16</a:t>
            </a:r>
          </a:p>
        </p:txBody>
      </p:sp>
      <p:sp>
        <p:nvSpPr>
          <p:cNvPr id="42" name="TextBox 41">
            <a:extLst>
              <a:ext uri="{FF2B5EF4-FFF2-40B4-BE49-F238E27FC236}">
                <a16:creationId xmlns:a16="http://schemas.microsoft.com/office/drawing/2014/main" id="{D34898D6-7E5B-4546-86CC-5CC1D2255FAF}"/>
              </a:ext>
            </a:extLst>
          </p:cNvPr>
          <p:cNvSpPr txBox="1"/>
          <p:nvPr/>
        </p:nvSpPr>
        <p:spPr>
          <a:xfrm>
            <a:off x="7122427" y="2345875"/>
            <a:ext cx="319318" cy="230832"/>
          </a:xfrm>
          <a:prstGeom prst="rect">
            <a:avLst/>
          </a:prstGeom>
          <a:noFill/>
        </p:spPr>
        <p:txBody>
          <a:bodyPr wrap="none" rtlCol="0" anchor="ctr" anchorCtr="0">
            <a:spAutoFit/>
          </a:bodyPr>
          <a:lstStyle/>
          <a:p>
            <a:pPr algn="ctr"/>
            <a:r>
              <a:rPr lang="en-US" sz="900" dirty="0">
                <a:solidFill>
                  <a:schemeClr val="tx2"/>
                </a:solidFill>
                <a:latin typeface="Lato" panose="020F0502020204030203" pitchFamily="34" charset="0"/>
                <a:ea typeface="Lato" panose="020F0502020204030203" pitchFamily="34" charset="0"/>
                <a:cs typeface="Lato" panose="020F0502020204030203" pitchFamily="34" charset="0"/>
              </a:rPr>
              <a:t>23</a:t>
            </a:r>
          </a:p>
        </p:txBody>
      </p:sp>
      <p:sp>
        <p:nvSpPr>
          <p:cNvPr id="49" name="TextBox 48">
            <a:extLst>
              <a:ext uri="{FF2B5EF4-FFF2-40B4-BE49-F238E27FC236}">
                <a16:creationId xmlns:a16="http://schemas.microsoft.com/office/drawing/2014/main" id="{B6DE91C7-93F4-F748-B518-19E958D1FD23}"/>
              </a:ext>
            </a:extLst>
          </p:cNvPr>
          <p:cNvSpPr txBox="1"/>
          <p:nvPr/>
        </p:nvSpPr>
        <p:spPr>
          <a:xfrm>
            <a:off x="7122427" y="2619683"/>
            <a:ext cx="319318" cy="230832"/>
          </a:xfrm>
          <a:prstGeom prst="rect">
            <a:avLst/>
          </a:prstGeom>
          <a:noFill/>
        </p:spPr>
        <p:txBody>
          <a:bodyPr wrap="none" rtlCol="0" anchor="ctr" anchorCtr="0">
            <a:spAutoFit/>
          </a:bodyPr>
          <a:lstStyle/>
          <a:p>
            <a:pPr algn="ctr"/>
            <a:r>
              <a:rPr lang="en-US" sz="900" dirty="0">
                <a:solidFill>
                  <a:schemeClr val="tx2"/>
                </a:solidFill>
                <a:latin typeface="Lato" panose="020F0502020204030203" pitchFamily="34" charset="0"/>
                <a:ea typeface="Lato" panose="020F0502020204030203" pitchFamily="34" charset="0"/>
                <a:cs typeface="Lato" panose="020F0502020204030203" pitchFamily="34" charset="0"/>
              </a:rPr>
              <a:t>30</a:t>
            </a:r>
          </a:p>
        </p:txBody>
      </p:sp>
      <p:sp>
        <p:nvSpPr>
          <p:cNvPr id="17" name="TextBox 16">
            <a:extLst>
              <a:ext uri="{FF2B5EF4-FFF2-40B4-BE49-F238E27FC236}">
                <a16:creationId xmlns:a16="http://schemas.microsoft.com/office/drawing/2014/main" id="{BEAA28EE-83EC-4F4B-814F-493003D12CD7}"/>
              </a:ext>
            </a:extLst>
          </p:cNvPr>
          <p:cNvSpPr txBox="1"/>
          <p:nvPr/>
        </p:nvSpPr>
        <p:spPr>
          <a:xfrm>
            <a:off x="7414779" y="1222220"/>
            <a:ext cx="341761" cy="215444"/>
          </a:xfrm>
          <a:prstGeom prst="rect">
            <a:avLst/>
          </a:prstGeom>
          <a:noFill/>
        </p:spPr>
        <p:txBody>
          <a:bodyPr wrap="none" rtlCol="0" anchor="ctr" anchorCtr="0">
            <a:spAutoFit/>
          </a:bodyPr>
          <a:lstStyle/>
          <a:p>
            <a:pPr algn="ctr"/>
            <a:r>
              <a:rPr lang="en-US" sz="800" b="1" dirty="0">
                <a:solidFill>
                  <a:schemeClr val="tx2"/>
                </a:solidFill>
                <a:latin typeface="Lato" panose="020F0502020204030203" pitchFamily="34" charset="0"/>
                <a:ea typeface="Lato" panose="020F0502020204030203" pitchFamily="34" charset="0"/>
                <a:cs typeface="Lato" panose="020F0502020204030203" pitchFamily="34" charset="0"/>
              </a:rPr>
              <a:t>FRI</a:t>
            </a:r>
          </a:p>
        </p:txBody>
      </p:sp>
      <p:sp>
        <p:nvSpPr>
          <p:cNvPr id="23" name="TextBox 22">
            <a:extLst>
              <a:ext uri="{FF2B5EF4-FFF2-40B4-BE49-F238E27FC236}">
                <a16:creationId xmlns:a16="http://schemas.microsoft.com/office/drawing/2014/main" id="{B08260C1-7CB6-7247-9A5A-81414D537BE2}"/>
              </a:ext>
            </a:extLst>
          </p:cNvPr>
          <p:cNvSpPr txBox="1"/>
          <p:nvPr/>
        </p:nvSpPr>
        <p:spPr>
          <a:xfrm>
            <a:off x="7459664" y="1514608"/>
            <a:ext cx="251993" cy="230832"/>
          </a:xfrm>
          <a:prstGeom prst="rect">
            <a:avLst/>
          </a:prstGeom>
          <a:noFill/>
        </p:spPr>
        <p:txBody>
          <a:bodyPr wrap="none" rtlCol="0" anchor="ctr" anchorCtr="0">
            <a:spAutoFit/>
          </a:bodyPr>
          <a:lstStyle/>
          <a:p>
            <a:pPr algn="ctr"/>
            <a:r>
              <a:rPr lang="en-US" sz="900" dirty="0">
                <a:solidFill>
                  <a:schemeClr val="tx2"/>
                </a:solidFill>
                <a:latin typeface="Lato" panose="020F0502020204030203" pitchFamily="34" charset="0"/>
                <a:ea typeface="Lato" panose="020F0502020204030203" pitchFamily="34" charset="0"/>
                <a:cs typeface="Lato" panose="020F0502020204030203" pitchFamily="34" charset="0"/>
              </a:rPr>
              <a:t>3</a:t>
            </a:r>
          </a:p>
        </p:txBody>
      </p:sp>
      <p:sp>
        <p:nvSpPr>
          <p:cNvPr id="29" name="TextBox 28">
            <a:extLst>
              <a:ext uri="{FF2B5EF4-FFF2-40B4-BE49-F238E27FC236}">
                <a16:creationId xmlns:a16="http://schemas.microsoft.com/office/drawing/2014/main" id="{6C6702B5-3603-6546-8D99-780127F38BFC}"/>
              </a:ext>
            </a:extLst>
          </p:cNvPr>
          <p:cNvSpPr txBox="1"/>
          <p:nvPr/>
        </p:nvSpPr>
        <p:spPr>
          <a:xfrm>
            <a:off x="7426001" y="1788415"/>
            <a:ext cx="319318" cy="230832"/>
          </a:xfrm>
          <a:prstGeom prst="rect">
            <a:avLst/>
          </a:prstGeom>
          <a:noFill/>
        </p:spPr>
        <p:txBody>
          <a:bodyPr wrap="none" rtlCol="0" anchor="ctr" anchorCtr="0">
            <a:spAutoFit/>
          </a:bodyPr>
          <a:lstStyle/>
          <a:p>
            <a:pPr algn="ctr"/>
            <a:r>
              <a:rPr lang="en-US" sz="900" dirty="0">
                <a:solidFill>
                  <a:schemeClr val="bg1"/>
                </a:solidFill>
                <a:latin typeface="Lato" panose="020F0502020204030203" pitchFamily="34" charset="0"/>
                <a:ea typeface="Lato" panose="020F0502020204030203" pitchFamily="34" charset="0"/>
                <a:cs typeface="Lato" panose="020F0502020204030203" pitchFamily="34" charset="0"/>
              </a:rPr>
              <a:t>10</a:t>
            </a:r>
          </a:p>
        </p:txBody>
      </p:sp>
      <p:sp>
        <p:nvSpPr>
          <p:cNvPr id="36" name="TextBox 35">
            <a:extLst>
              <a:ext uri="{FF2B5EF4-FFF2-40B4-BE49-F238E27FC236}">
                <a16:creationId xmlns:a16="http://schemas.microsoft.com/office/drawing/2014/main" id="{B31CC55F-1D30-4C40-9F90-D7A168A84148}"/>
              </a:ext>
            </a:extLst>
          </p:cNvPr>
          <p:cNvSpPr txBox="1"/>
          <p:nvPr/>
        </p:nvSpPr>
        <p:spPr>
          <a:xfrm>
            <a:off x="7426001" y="2067145"/>
            <a:ext cx="319318" cy="230832"/>
          </a:xfrm>
          <a:prstGeom prst="rect">
            <a:avLst/>
          </a:prstGeom>
          <a:noFill/>
        </p:spPr>
        <p:txBody>
          <a:bodyPr wrap="none" rtlCol="0" anchor="ctr" anchorCtr="0">
            <a:spAutoFit/>
          </a:bodyPr>
          <a:lstStyle/>
          <a:p>
            <a:pPr algn="ctr"/>
            <a:r>
              <a:rPr lang="en-US" sz="900" dirty="0">
                <a:solidFill>
                  <a:schemeClr val="tx2"/>
                </a:solidFill>
                <a:latin typeface="Lato" panose="020F0502020204030203" pitchFamily="34" charset="0"/>
                <a:ea typeface="Lato" panose="020F0502020204030203" pitchFamily="34" charset="0"/>
                <a:cs typeface="Lato" panose="020F0502020204030203" pitchFamily="34" charset="0"/>
              </a:rPr>
              <a:t>17</a:t>
            </a:r>
          </a:p>
        </p:txBody>
      </p:sp>
      <p:sp>
        <p:nvSpPr>
          <p:cNvPr id="43" name="TextBox 42">
            <a:extLst>
              <a:ext uri="{FF2B5EF4-FFF2-40B4-BE49-F238E27FC236}">
                <a16:creationId xmlns:a16="http://schemas.microsoft.com/office/drawing/2014/main" id="{630D832D-39B5-DC4B-B384-0D92F9863ACE}"/>
              </a:ext>
            </a:extLst>
          </p:cNvPr>
          <p:cNvSpPr txBox="1"/>
          <p:nvPr/>
        </p:nvSpPr>
        <p:spPr>
          <a:xfrm>
            <a:off x="7426001" y="2345875"/>
            <a:ext cx="319318" cy="230832"/>
          </a:xfrm>
          <a:prstGeom prst="rect">
            <a:avLst/>
          </a:prstGeom>
          <a:noFill/>
        </p:spPr>
        <p:txBody>
          <a:bodyPr wrap="none" rtlCol="0" anchor="ctr" anchorCtr="0">
            <a:spAutoFit/>
          </a:bodyPr>
          <a:lstStyle/>
          <a:p>
            <a:pPr algn="ctr"/>
            <a:r>
              <a:rPr lang="en-US" sz="900" dirty="0">
                <a:solidFill>
                  <a:schemeClr val="tx2"/>
                </a:solidFill>
                <a:latin typeface="Lato" panose="020F0502020204030203" pitchFamily="34" charset="0"/>
                <a:ea typeface="Lato" panose="020F0502020204030203" pitchFamily="34" charset="0"/>
                <a:cs typeface="Lato" panose="020F0502020204030203" pitchFamily="34" charset="0"/>
              </a:rPr>
              <a:t>24</a:t>
            </a:r>
          </a:p>
        </p:txBody>
      </p:sp>
      <p:sp>
        <p:nvSpPr>
          <p:cNvPr id="50" name="TextBox 49">
            <a:extLst>
              <a:ext uri="{FF2B5EF4-FFF2-40B4-BE49-F238E27FC236}">
                <a16:creationId xmlns:a16="http://schemas.microsoft.com/office/drawing/2014/main" id="{471C0657-C338-AC47-917B-78E4B9CE4F78}"/>
              </a:ext>
            </a:extLst>
          </p:cNvPr>
          <p:cNvSpPr txBox="1"/>
          <p:nvPr/>
        </p:nvSpPr>
        <p:spPr>
          <a:xfrm>
            <a:off x="7426000" y="2619683"/>
            <a:ext cx="319318" cy="230832"/>
          </a:xfrm>
          <a:prstGeom prst="rect">
            <a:avLst/>
          </a:prstGeom>
          <a:noFill/>
        </p:spPr>
        <p:txBody>
          <a:bodyPr wrap="none" rtlCol="0" anchor="ctr" anchorCtr="0">
            <a:spAutoFit/>
          </a:bodyPr>
          <a:lstStyle/>
          <a:p>
            <a:pPr algn="ctr"/>
            <a:r>
              <a:rPr lang="en-US" sz="900" dirty="0">
                <a:solidFill>
                  <a:schemeClr val="tx2"/>
                </a:solidFill>
                <a:latin typeface="Lato" panose="020F0502020204030203" pitchFamily="34" charset="0"/>
                <a:ea typeface="Lato" panose="020F0502020204030203" pitchFamily="34" charset="0"/>
                <a:cs typeface="Lato" panose="020F0502020204030203" pitchFamily="34" charset="0"/>
              </a:rPr>
              <a:t>31</a:t>
            </a:r>
          </a:p>
        </p:txBody>
      </p:sp>
      <p:sp>
        <p:nvSpPr>
          <p:cNvPr id="20" name="TextBox 19">
            <a:extLst>
              <a:ext uri="{FF2B5EF4-FFF2-40B4-BE49-F238E27FC236}">
                <a16:creationId xmlns:a16="http://schemas.microsoft.com/office/drawing/2014/main" id="{0C5A8394-FECF-8A4B-8CC1-B99941A5C106}"/>
              </a:ext>
            </a:extLst>
          </p:cNvPr>
          <p:cNvSpPr txBox="1"/>
          <p:nvPr/>
        </p:nvSpPr>
        <p:spPr>
          <a:xfrm>
            <a:off x="6484820" y="1222220"/>
            <a:ext cx="380233" cy="215444"/>
          </a:xfrm>
          <a:prstGeom prst="rect">
            <a:avLst/>
          </a:prstGeom>
          <a:noFill/>
        </p:spPr>
        <p:txBody>
          <a:bodyPr wrap="none" rtlCol="0" anchor="ctr" anchorCtr="0">
            <a:spAutoFit/>
          </a:bodyPr>
          <a:lstStyle/>
          <a:p>
            <a:pPr algn="ctr"/>
            <a:r>
              <a:rPr lang="en-US" sz="800" b="1" dirty="0">
                <a:solidFill>
                  <a:schemeClr val="tx2"/>
                </a:solidFill>
                <a:latin typeface="Lato" panose="020F0502020204030203" pitchFamily="34" charset="0"/>
                <a:ea typeface="Lato" panose="020F0502020204030203" pitchFamily="34" charset="0"/>
                <a:cs typeface="Lato" panose="020F0502020204030203" pitchFamily="34" charset="0"/>
              </a:rPr>
              <a:t>TUE</a:t>
            </a:r>
          </a:p>
        </p:txBody>
      </p:sp>
      <p:sp>
        <p:nvSpPr>
          <p:cNvPr id="32" name="TextBox 31">
            <a:extLst>
              <a:ext uri="{FF2B5EF4-FFF2-40B4-BE49-F238E27FC236}">
                <a16:creationId xmlns:a16="http://schemas.microsoft.com/office/drawing/2014/main" id="{E5E07072-4BC5-B947-BFC6-A1422161395E}"/>
              </a:ext>
            </a:extLst>
          </p:cNvPr>
          <p:cNvSpPr txBox="1"/>
          <p:nvPr/>
        </p:nvSpPr>
        <p:spPr>
          <a:xfrm>
            <a:off x="6548940" y="1788415"/>
            <a:ext cx="251993" cy="230832"/>
          </a:xfrm>
          <a:prstGeom prst="rect">
            <a:avLst/>
          </a:prstGeom>
          <a:noFill/>
        </p:spPr>
        <p:txBody>
          <a:bodyPr wrap="none" rtlCol="0" anchor="ctr" anchorCtr="0">
            <a:spAutoFit/>
          </a:bodyPr>
          <a:lstStyle/>
          <a:p>
            <a:pPr algn="ctr"/>
            <a:r>
              <a:rPr lang="en-US" sz="900" dirty="0">
                <a:solidFill>
                  <a:schemeClr val="tx2"/>
                </a:solidFill>
                <a:latin typeface="Lato" panose="020F0502020204030203" pitchFamily="34" charset="0"/>
                <a:ea typeface="Lato" panose="020F0502020204030203" pitchFamily="34" charset="0"/>
                <a:cs typeface="Lato" panose="020F0502020204030203" pitchFamily="34" charset="0"/>
              </a:rPr>
              <a:t>7</a:t>
            </a:r>
          </a:p>
        </p:txBody>
      </p:sp>
      <p:sp>
        <p:nvSpPr>
          <p:cNvPr id="39" name="TextBox 38">
            <a:extLst>
              <a:ext uri="{FF2B5EF4-FFF2-40B4-BE49-F238E27FC236}">
                <a16:creationId xmlns:a16="http://schemas.microsoft.com/office/drawing/2014/main" id="{D3028427-AD27-DB4E-A489-1626754FBEF9}"/>
              </a:ext>
            </a:extLst>
          </p:cNvPr>
          <p:cNvSpPr txBox="1"/>
          <p:nvPr/>
        </p:nvSpPr>
        <p:spPr>
          <a:xfrm>
            <a:off x="6515278" y="2067145"/>
            <a:ext cx="319318" cy="230832"/>
          </a:xfrm>
          <a:prstGeom prst="rect">
            <a:avLst/>
          </a:prstGeom>
          <a:noFill/>
        </p:spPr>
        <p:txBody>
          <a:bodyPr wrap="none" rtlCol="0" anchor="ctr" anchorCtr="0">
            <a:spAutoFit/>
          </a:bodyPr>
          <a:lstStyle/>
          <a:p>
            <a:pPr algn="ctr"/>
            <a:r>
              <a:rPr lang="en-US" sz="900" dirty="0">
                <a:solidFill>
                  <a:schemeClr val="tx2"/>
                </a:solidFill>
                <a:latin typeface="Lato" panose="020F0502020204030203" pitchFamily="34" charset="0"/>
                <a:ea typeface="Lato" panose="020F0502020204030203" pitchFamily="34" charset="0"/>
                <a:cs typeface="Lato" panose="020F0502020204030203" pitchFamily="34" charset="0"/>
              </a:rPr>
              <a:t>14</a:t>
            </a:r>
          </a:p>
        </p:txBody>
      </p:sp>
      <p:sp>
        <p:nvSpPr>
          <p:cNvPr id="46" name="TextBox 45">
            <a:extLst>
              <a:ext uri="{FF2B5EF4-FFF2-40B4-BE49-F238E27FC236}">
                <a16:creationId xmlns:a16="http://schemas.microsoft.com/office/drawing/2014/main" id="{498AEA2B-0229-8F4B-9FCC-4D941D9813CC}"/>
              </a:ext>
            </a:extLst>
          </p:cNvPr>
          <p:cNvSpPr txBox="1"/>
          <p:nvPr/>
        </p:nvSpPr>
        <p:spPr>
          <a:xfrm>
            <a:off x="6515278" y="2345875"/>
            <a:ext cx="319318" cy="230832"/>
          </a:xfrm>
          <a:prstGeom prst="rect">
            <a:avLst/>
          </a:prstGeom>
          <a:noFill/>
        </p:spPr>
        <p:txBody>
          <a:bodyPr wrap="none" rtlCol="0" anchor="ctr" anchorCtr="0">
            <a:spAutoFit/>
          </a:bodyPr>
          <a:lstStyle/>
          <a:p>
            <a:pPr algn="ctr"/>
            <a:r>
              <a:rPr lang="en-US" sz="900" dirty="0">
                <a:solidFill>
                  <a:schemeClr val="tx2"/>
                </a:solidFill>
                <a:latin typeface="Lato" panose="020F0502020204030203" pitchFamily="34" charset="0"/>
                <a:ea typeface="Lato" panose="020F0502020204030203" pitchFamily="34" charset="0"/>
                <a:cs typeface="Lato" panose="020F0502020204030203" pitchFamily="34" charset="0"/>
              </a:rPr>
              <a:t>21</a:t>
            </a:r>
          </a:p>
        </p:txBody>
      </p:sp>
      <p:sp>
        <p:nvSpPr>
          <p:cNvPr id="51" name="TextBox 50">
            <a:extLst>
              <a:ext uri="{FF2B5EF4-FFF2-40B4-BE49-F238E27FC236}">
                <a16:creationId xmlns:a16="http://schemas.microsoft.com/office/drawing/2014/main" id="{CDD8D02D-003B-104B-A43F-F8FCD2CC3486}"/>
              </a:ext>
            </a:extLst>
          </p:cNvPr>
          <p:cNvSpPr txBox="1"/>
          <p:nvPr/>
        </p:nvSpPr>
        <p:spPr>
          <a:xfrm>
            <a:off x="6515278" y="2619683"/>
            <a:ext cx="319318" cy="230832"/>
          </a:xfrm>
          <a:prstGeom prst="rect">
            <a:avLst/>
          </a:prstGeom>
          <a:noFill/>
        </p:spPr>
        <p:txBody>
          <a:bodyPr wrap="none" rtlCol="0" anchor="ctr" anchorCtr="0">
            <a:spAutoFit/>
          </a:bodyPr>
          <a:lstStyle/>
          <a:p>
            <a:pPr algn="ctr"/>
            <a:r>
              <a:rPr lang="en-US" sz="900" dirty="0">
                <a:solidFill>
                  <a:schemeClr val="tx2"/>
                </a:solidFill>
                <a:latin typeface="Lato" panose="020F0502020204030203" pitchFamily="34" charset="0"/>
                <a:ea typeface="Lato" panose="020F0502020204030203" pitchFamily="34" charset="0"/>
                <a:cs typeface="Lato" panose="020F0502020204030203" pitchFamily="34" charset="0"/>
              </a:rPr>
              <a:t>28</a:t>
            </a:r>
          </a:p>
        </p:txBody>
      </p:sp>
      <p:sp>
        <p:nvSpPr>
          <p:cNvPr id="66" name="Triangle 65">
            <a:extLst>
              <a:ext uri="{FF2B5EF4-FFF2-40B4-BE49-F238E27FC236}">
                <a16:creationId xmlns:a16="http://schemas.microsoft.com/office/drawing/2014/main" id="{B20F259C-F8D3-EA47-8A63-1673A7C31E38}"/>
              </a:ext>
            </a:extLst>
          </p:cNvPr>
          <p:cNvSpPr>
            <a:spLocks noChangeAspect="1"/>
          </p:cNvSpPr>
          <p:nvPr/>
        </p:nvSpPr>
        <p:spPr>
          <a:xfrm rot="16200000">
            <a:off x="6540821" y="804849"/>
            <a:ext cx="123541" cy="106500"/>
          </a:xfrm>
          <a:prstGeom prst="triangl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67" name="Triangle 66">
            <a:extLst>
              <a:ext uri="{FF2B5EF4-FFF2-40B4-BE49-F238E27FC236}">
                <a16:creationId xmlns:a16="http://schemas.microsoft.com/office/drawing/2014/main" id="{D079E78D-4B69-4547-9A75-5CE45ED9C916}"/>
              </a:ext>
            </a:extLst>
          </p:cNvPr>
          <p:cNvSpPr>
            <a:spLocks noChangeAspect="1"/>
          </p:cNvSpPr>
          <p:nvPr/>
        </p:nvSpPr>
        <p:spPr>
          <a:xfrm rot="5400000">
            <a:off x="7902881" y="804849"/>
            <a:ext cx="123541" cy="106500"/>
          </a:xfrm>
          <a:prstGeom prst="triangl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30" name="TextBox 29">
            <a:extLst>
              <a:ext uri="{FF2B5EF4-FFF2-40B4-BE49-F238E27FC236}">
                <a16:creationId xmlns:a16="http://schemas.microsoft.com/office/drawing/2014/main" id="{189DA51D-2991-2B43-B287-9221F519DD9F}"/>
              </a:ext>
            </a:extLst>
          </p:cNvPr>
          <p:cNvSpPr txBox="1"/>
          <p:nvPr/>
        </p:nvSpPr>
        <p:spPr>
          <a:xfrm>
            <a:off x="7729575" y="1788415"/>
            <a:ext cx="319318" cy="230832"/>
          </a:xfrm>
          <a:prstGeom prst="rect">
            <a:avLst/>
          </a:prstGeom>
          <a:noFill/>
        </p:spPr>
        <p:txBody>
          <a:bodyPr wrap="none" rtlCol="0" anchor="ctr" anchorCtr="0">
            <a:spAutoFit/>
          </a:bodyPr>
          <a:lstStyle/>
          <a:p>
            <a:pPr algn="ctr"/>
            <a:r>
              <a:rPr lang="en-US" sz="900" dirty="0">
                <a:solidFill>
                  <a:schemeClr val="bg1"/>
                </a:solidFill>
                <a:latin typeface="Lato" panose="020F0502020204030203" pitchFamily="34" charset="0"/>
                <a:ea typeface="Lato" panose="020F0502020204030203" pitchFamily="34" charset="0"/>
                <a:cs typeface="Lato" panose="020F0502020204030203" pitchFamily="34" charset="0"/>
              </a:rPr>
              <a:t>11</a:t>
            </a:r>
          </a:p>
        </p:txBody>
      </p:sp>
      <p:sp>
        <p:nvSpPr>
          <p:cNvPr id="69" name="TextBox 68">
            <a:extLst>
              <a:ext uri="{FF2B5EF4-FFF2-40B4-BE49-F238E27FC236}">
                <a16:creationId xmlns:a16="http://schemas.microsoft.com/office/drawing/2014/main" id="{39751E75-28AB-A34A-8683-D0AC76E7D608}"/>
              </a:ext>
            </a:extLst>
          </p:cNvPr>
          <p:cNvSpPr txBox="1"/>
          <p:nvPr/>
        </p:nvSpPr>
        <p:spPr>
          <a:xfrm>
            <a:off x="8983644" y="522222"/>
            <a:ext cx="1124026" cy="276999"/>
          </a:xfrm>
          <a:prstGeom prst="rect">
            <a:avLst/>
          </a:prstGeom>
          <a:noFill/>
        </p:spPr>
        <p:txBody>
          <a:bodyPr wrap="none" rtlCol="0" anchor="t" anchorCtr="0">
            <a:spAutoFit/>
          </a:bodyPr>
          <a:lstStyle/>
          <a:p>
            <a:r>
              <a:rPr lang="en-US" sz="1200" b="1" dirty="0">
                <a:solidFill>
                  <a:schemeClr val="bg1"/>
                </a:solidFill>
                <a:latin typeface="Poppins" pitchFamily="2" charset="77"/>
                <a:ea typeface="Lato Light" panose="020F0502020204030203" pitchFamily="34" charset="0"/>
                <a:cs typeface="Poppins" pitchFamily="2" charset="77"/>
              </a:rPr>
              <a:t>DAILY SALES</a:t>
            </a:r>
          </a:p>
        </p:txBody>
      </p:sp>
      <p:grpSp>
        <p:nvGrpSpPr>
          <p:cNvPr id="76" name="Group 75">
            <a:extLst>
              <a:ext uri="{FF2B5EF4-FFF2-40B4-BE49-F238E27FC236}">
                <a16:creationId xmlns:a16="http://schemas.microsoft.com/office/drawing/2014/main" id="{A6D43DC4-3CFC-7B4E-89F6-505CB6EBE7EE}"/>
              </a:ext>
            </a:extLst>
          </p:cNvPr>
          <p:cNvGrpSpPr/>
          <p:nvPr/>
        </p:nvGrpSpPr>
        <p:grpSpPr>
          <a:xfrm>
            <a:off x="9371824" y="1140238"/>
            <a:ext cx="1502528" cy="1502528"/>
            <a:chOff x="18745911" y="2280475"/>
            <a:chExt cx="3005056" cy="3005056"/>
          </a:xfrm>
        </p:grpSpPr>
        <p:sp>
          <p:nvSpPr>
            <p:cNvPr id="70" name="Arc 69">
              <a:extLst>
                <a:ext uri="{FF2B5EF4-FFF2-40B4-BE49-F238E27FC236}">
                  <a16:creationId xmlns:a16="http://schemas.microsoft.com/office/drawing/2014/main" id="{96BA578C-57AB-3844-8573-81A049710A1D}"/>
                </a:ext>
              </a:extLst>
            </p:cNvPr>
            <p:cNvSpPr/>
            <p:nvPr/>
          </p:nvSpPr>
          <p:spPr>
            <a:xfrm>
              <a:off x="18745911" y="2280475"/>
              <a:ext cx="3005056" cy="3005056"/>
            </a:xfrm>
            <a:prstGeom prst="arc">
              <a:avLst>
                <a:gd name="adj1" fmla="val 16190854"/>
                <a:gd name="adj2" fmla="val 10829463"/>
              </a:avLst>
            </a:prstGeom>
            <a:ln w="508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900" dirty="0">
                <a:latin typeface="Lato Light" panose="020F0502020204030203" pitchFamily="34" charset="0"/>
              </a:endParaRPr>
            </a:p>
          </p:txBody>
        </p:sp>
        <p:sp>
          <p:nvSpPr>
            <p:cNvPr id="71" name="Arc 70">
              <a:extLst>
                <a:ext uri="{FF2B5EF4-FFF2-40B4-BE49-F238E27FC236}">
                  <a16:creationId xmlns:a16="http://schemas.microsoft.com/office/drawing/2014/main" id="{5E8E5E51-B206-E745-A20D-9C344B28FA3E}"/>
                </a:ext>
              </a:extLst>
            </p:cNvPr>
            <p:cNvSpPr/>
            <p:nvPr/>
          </p:nvSpPr>
          <p:spPr>
            <a:xfrm>
              <a:off x="18908680" y="2443244"/>
              <a:ext cx="2679518" cy="2679518"/>
            </a:xfrm>
            <a:prstGeom prst="arc">
              <a:avLst>
                <a:gd name="adj1" fmla="val 16231970"/>
                <a:gd name="adj2" fmla="val 10808410"/>
              </a:avLst>
            </a:prstGeom>
            <a:ln w="38100" cap="rnd">
              <a:solidFill>
                <a:schemeClr val="bg1"/>
              </a:solidFill>
              <a:prstDash val="lgDash"/>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900" dirty="0">
                <a:latin typeface="Lato Light" panose="020F0502020204030203" pitchFamily="34" charset="0"/>
              </a:endParaRPr>
            </a:p>
          </p:txBody>
        </p:sp>
        <p:sp>
          <p:nvSpPr>
            <p:cNvPr id="72" name="TextBox 71">
              <a:extLst>
                <a:ext uri="{FF2B5EF4-FFF2-40B4-BE49-F238E27FC236}">
                  <a16:creationId xmlns:a16="http://schemas.microsoft.com/office/drawing/2014/main" id="{3EDE8325-C716-B54D-A74C-934354262C37}"/>
                </a:ext>
              </a:extLst>
            </p:cNvPr>
            <p:cNvSpPr txBox="1"/>
            <p:nvPr/>
          </p:nvSpPr>
          <p:spPr>
            <a:xfrm>
              <a:off x="19273491" y="3229005"/>
              <a:ext cx="1949894" cy="1107996"/>
            </a:xfrm>
            <a:prstGeom prst="rect">
              <a:avLst/>
            </a:prstGeom>
            <a:noFill/>
          </p:spPr>
          <p:txBody>
            <a:bodyPr wrap="none" rtlCol="0" anchor="ctr" anchorCtr="0">
              <a:spAutoFit/>
            </a:bodyPr>
            <a:lstStyle/>
            <a:p>
              <a:pPr algn="ctr"/>
              <a:r>
                <a:rPr lang="en-US" sz="3000" b="1" dirty="0">
                  <a:solidFill>
                    <a:schemeClr val="bg1"/>
                  </a:solidFill>
                  <a:latin typeface="Poppins" pitchFamily="2" charset="77"/>
                  <a:ea typeface="League Spartan" charset="0"/>
                  <a:cs typeface="Poppins" pitchFamily="2" charset="77"/>
                </a:rPr>
                <a:t>75%</a:t>
              </a:r>
            </a:p>
          </p:txBody>
        </p:sp>
      </p:grpSp>
      <p:sp>
        <p:nvSpPr>
          <p:cNvPr id="74" name="TextBox 73">
            <a:extLst>
              <a:ext uri="{FF2B5EF4-FFF2-40B4-BE49-F238E27FC236}">
                <a16:creationId xmlns:a16="http://schemas.microsoft.com/office/drawing/2014/main" id="{08D49185-1B15-4F46-A453-D2DC2B2E9C21}"/>
              </a:ext>
            </a:extLst>
          </p:cNvPr>
          <p:cNvSpPr txBox="1"/>
          <p:nvPr/>
        </p:nvSpPr>
        <p:spPr>
          <a:xfrm>
            <a:off x="8983644" y="2823576"/>
            <a:ext cx="524503" cy="230832"/>
          </a:xfrm>
          <a:prstGeom prst="rect">
            <a:avLst/>
          </a:prstGeom>
          <a:noFill/>
        </p:spPr>
        <p:txBody>
          <a:bodyPr wrap="none" rtlCol="0" anchor="ctr" anchorCtr="0">
            <a:spAutoFit/>
          </a:bodyPr>
          <a:lstStyle/>
          <a:p>
            <a:r>
              <a:rPr lang="en-US" sz="900" b="1" dirty="0">
                <a:solidFill>
                  <a:schemeClr val="bg1"/>
                </a:solidFill>
                <a:latin typeface="Poppins" pitchFamily="2" charset="77"/>
                <a:ea typeface="Lato Light" panose="020F0502020204030203" pitchFamily="34" charset="0"/>
                <a:cs typeface="Poppins" pitchFamily="2" charset="77"/>
              </a:rPr>
              <a:t>78/65</a:t>
            </a:r>
          </a:p>
        </p:txBody>
      </p:sp>
      <p:sp>
        <p:nvSpPr>
          <p:cNvPr id="75" name="TextBox 74">
            <a:extLst>
              <a:ext uri="{FF2B5EF4-FFF2-40B4-BE49-F238E27FC236}">
                <a16:creationId xmlns:a16="http://schemas.microsoft.com/office/drawing/2014/main" id="{F97C64ED-AC2E-9840-985E-268C21CC7157}"/>
              </a:ext>
            </a:extLst>
          </p:cNvPr>
          <p:cNvSpPr txBox="1"/>
          <p:nvPr/>
        </p:nvSpPr>
        <p:spPr>
          <a:xfrm>
            <a:off x="10782333" y="522222"/>
            <a:ext cx="524504" cy="230832"/>
          </a:xfrm>
          <a:prstGeom prst="rect">
            <a:avLst/>
          </a:prstGeom>
          <a:noFill/>
        </p:spPr>
        <p:txBody>
          <a:bodyPr wrap="none" rtlCol="0" anchor="ctr" anchorCtr="0">
            <a:spAutoFit/>
          </a:bodyPr>
          <a:lstStyle/>
          <a:p>
            <a:pPr algn="r"/>
            <a:r>
              <a:rPr lang="en-US" sz="900" b="1" dirty="0">
                <a:solidFill>
                  <a:schemeClr val="bg1"/>
                </a:solidFill>
                <a:latin typeface="Poppins" pitchFamily="2" charset="77"/>
                <a:ea typeface="Lato Light" panose="020F0502020204030203" pitchFamily="34" charset="0"/>
                <a:cs typeface="Poppins" pitchFamily="2" charset="77"/>
              </a:rPr>
              <a:t>78/65</a:t>
            </a:r>
          </a:p>
        </p:txBody>
      </p:sp>
      <p:sp>
        <p:nvSpPr>
          <p:cNvPr id="77" name="Rectangle 76">
            <a:extLst>
              <a:ext uri="{FF2B5EF4-FFF2-40B4-BE49-F238E27FC236}">
                <a16:creationId xmlns:a16="http://schemas.microsoft.com/office/drawing/2014/main" id="{6CE4B9E2-B416-8B4E-8652-9D2B5017B286}"/>
              </a:ext>
            </a:extLst>
          </p:cNvPr>
          <p:cNvSpPr/>
          <p:nvPr/>
        </p:nvSpPr>
        <p:spPr>
          <a:xfrm>
            <a:off x="762000" y="3538297"/>
            <a:ext cx="4956048" cy="293870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graphicFrame>
        <p:nvGraphicFramePr>
          <p:cNvPr id="78" name="Chart 77">
            <a:extLst>
              <a:ext uri="{FF2B5EF4-FFF2-40B4-BE49-F238E27FC236}">
                <a16:creationId xmlns:a16="http://schemas.microsoft.com/office/drawing/2014/main" id="{DA4FE001-99C2-974A-BEBB-6AD53E7EF1A2}"/>
              </a:ext>
            </a:extLst>
          </p:cNvPr>
          <p:cNvGraphicFramePr/>
          <p:nvPr/>
        </p:nvGraphicFramePr>
        <p:xfrm>
          <a:off x="897996" y="4463162"/>
          <a:ext cx="4602270" cy="1847969"/>
        </p:xfrm>
        <a:graphic>
          <a:graphicData uri="http://schemas.openxmlformats.org/drawingml/2006/chart">
            <c:chart xmlns:c="http://schemas.openxmlformats.org/drawingml/2006/chart" xmlns:r="http://schemas.openxmlformats.org/officeDocument/2006/relationships" r:id="rId3"/>
          </a:graphicData>
        </a:graphic>
      </p:graphicFrame>
      <p:sp>
        <p:nvSpPr>
          <p:cNvPr id="79" name="Rounded Rectangle 78">
            <a:extLst>
              <a:ext uri="{FF2B5EF4-FFF2-40B4-BE49-F238E27FC236}">
                <a16:creationId xmlns:a16="http://schemas.microsoft.com/office/drawing/2014/main" id="{92C9D5A5-5729-8947-96E2-8E6B078EA09E}"/>
              </a:ext>
            </a:extLst>
          </p:cNvPr>
          <p:cNvSpPr/>
          <p:nvPr/>
        </p:nvSpPr>
        <p:spPr>
          <a:xfrm>
            <a:off x="4008546" y="3680286"/>
            <a:ext cx="1447270" cy="360721"/>
          </a:xfrm>
          <a:prstGeom prst="roundRect">
            <a:avLst>
              <a:gd name="adj" fmla="val 5000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80" name="TextBox 79">
            <a:extLst>
              <a:ext uri="{FF2B5EF4-FFF2-40B4-BE49-F238E27FC236}">
                <a16:creationId xmlns:a16="http://schemas.microsoft.com/office/drawing/2014/main" id="{E794AB35-F11A-124C-A5DE-B4650AB39E46}"/>
              </a:ext>
            </a:extLst>
          </p:cNvPr>
          <p:cNvSpPr txBox="1"/>
          <p:nvPr/>
        </p:nvSpPr>
        <p:spPr>
          <a:xfrm>
            <a:off x="4353142" y="3722148"/>
            <a:ext cx="1034257" cy="276999"/>
          </a:xfrm>
          <a:prstGeom prst="rect">
            <a:avLst/>
          </a:prstGeom>
          <a:noFill/>
        </p:spPr>
        <p:txBody>
          <a:bodyPr wrap="none" rtlCol="0" anchor="ctr" anchorCtr="0">
            <a:spAutoFit/>
          </a:bodyPr>
          <a:lstStyle/>
          <a:p>
            <a:r>
              <a:rPr lang="en-US" sz="1200" b="1" dirty="0">
                <a:solidFill>
                  <a:schemeClr val="bg1"/>
                </a:solidFill>
                <a:latin typeface="Poppins" pitchFamily="2" charset="77"/>
                <a:ea typeface="Lato Light" panose="020F0502020204030203" pitchFamily="34" charset="0"/>
                <a:cs typeface="Poppins" pitchFamily="2" charset="77"/>
              </a:rPr>
              <a:t>YOUR TITLE</a:t>
            </a:r>
          </a:p>
        </p:txBody>
      </p:sp>
      <p:sp>
        <p:nvSpPr>
          <p:cNvPr id="81" name="Triangle 80">
            <a:extLst>
              <a:ext uri="{FF2B5EF4-FFF2-40B4-BE49-F238E27FC236}">
                <a16:creationId xmlns:a16="http://schemas.microsoft.com/office/drawing/2014/main" id="{84EB6F51-0AC2-1F46-9D36-BA037C754602}"/>
              </a:ext>
            </a:extLst>
          </p:cNvPr>
          <p:cNvSpPr>
            <a:spLocks noChangeAspect="1"/>
          </p:cNvSpPr>
          <p:nvPr/>
        </p:nvSpPr>
        <p:spPr>
          <a:xfrm rot="10800000">
            <a:off x="4192392" y="3819499"/>
            <a:ext cx="95464" cy="82296"/>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82" name="TextBox 81">
            <a:extLst>
              <a:ext uri="{FF2B5EF4-FFF2-40B4-BE49-F238E27FC236}">
                <a16:creationId xmlns:a16="http://schemas.microsoft.com/office/drawing/2014/main" id="{AFD7651E-725F-4841-82C8-A910686AFD9A}"/>
              </a:ext>
            </a:extLst>
          </p:cNvPr>
          <p:cNvSpPr txBox="1"/>
          <p:nvPr/>
        </p:nvSpPr>
        <p:spPr>
          <a:xfrm>
            <a:off x="942985" y="4023976"/>
            <a:ext cx="2883060" cy="400110"/>
          </a:xfrm>
          <a:prstGeom prst="rect">
            <a:avLst/>
          </a:prstGeom>
          <a:noFill/>
        </p:spPr>
        <p:txBody>
          <a:bodyPr wrap="square" lIns="45720" rtlCol="0" anchor="t" anchorCtr="0">
            <a:spAutoFit/>
          </a:bodyPr>
          <a:lstStyle/>
          <a:p>
            <a:pPr algn="just"/>
            <a:r>
              <a:rPr lang="en-US" sz="1000" dirty="0">
                <a:latin typeface="Lato Light" panose="020F0502020204030203" pitchFamily="34" charset="0"/>
                <a:ea typeface="Lato Light" panose="020F0502020204030203" pitchFamily="34" charset="0"/>
                <a:cs typeface="Lato Light" panose="020F0502020204030203" pitchFamily="34" charset="0"/>
              </a:rPr>
              <a:t>Green marketing is a practice whereby companies seek to go above and beyond traditional. </a:t>
            </a:r>
          </a:p>
        </p:txBody>
      </p:sp>
      <p:sp>
        <p:nvSpPr>
          <p:cNvPr id="83" name="TextBox 82">
            <a:extLst>
              <a:ext uri="{FF2B5EF4-FFF2-40B4-BE49-F238E27FC236}">
                <a16:creationId xmlns:a16="http://schemas.microsoft.com/office/drawing/2014/main" id="{D8C53832-42BC-C54D-8DB1-2B8A9232000C}"/>
              </a:ext>
            </a:extLst>
          </p:cNvPr>
          <p:cNvSpPr txBox="1"/>
          <p:nvPr/>
        </p:nvSpPr>
        <p:spPr>
          <a:xfrm>
            <a:off x="897996" y="3722148"/>
            <a:ext cx="1853392" cy="276999"/>
          </a:xfrm>
          <a:prstGeom prst="rect">
            <a:avLst/>
          </a:prstGeom>
          <a:noFill/>
        </p:spPr>
        <p:txBody>
          <a:bodyPr wrap="none" rtlCol="0" anchor="ctr" anchorCtr="0">
            <a:spAutoFit/>
          </a:bodyPr>
          <a:lstStyle/>
          <a:p>
            <a:r>
              <a:rPr lang="en-US" sz="1200" b="1" dirty="0">
                <a:solidFill>
                  <a:schemeClr val="tx2"/>
                </a:solidFill>
                <a:latin typeface="Poppins" pitchFamily="2" charset="77"/>
                <a:ea typeface="Lato Light" panose="020F0502020204030203" pitchFamily="34" charset="0"/>
                <a:cs typeface="Poppins" pitchFamily="2" charset="77"/>
              </a:rPr>
              <a:t>EMAIL SUBSCRPTIONS</a:t>
            </a:r>
          </a:p>
        </p:txBody>
      </p:sp>
      <p:sp>
        <p:nvSpPr>
          <p:cNvPr id="84" name="Rectangle 83">
            <a:extLst>
              <a:ext uri="{FF2B5EF4-FFF2-40B4-BE49-F238E27FC236}">
                <a16:creationId xmlns:a16="http://schemas.microsoft.com/office/drawing/2014/main" id="{524DFB4E-C330-C848-91A9-05AB170CC35C}"/>
              </a:ext>
            </a:extLst>
          </p:cNvPr>
          <p:cNvSpPr/>
          <p:nvPr/>
        </p:nvSpPr>
        <p:spPr>
          <a:xfrm>
            <a:off x="5973386" y="3429000"/>
            <a:ext cx="5456615" cy="128308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86" name="Rectangle 85">
            <a:extLst>
              <a:ext uri="{FF2B5EF4-FFF2-40B4-BE49-F238E27FC236}">
                <a16:creationId xmlns:a16="http://schemas.microsoft.com/office/drawing/2014/main" id="{2B53AE05-8C11-1E43-B65F-456AFF227188}"/>
              </a:ext>
            </a:extLst>
          </p:cNvPr>
          <p:cNvSpPr/>
          <p:nvPr/>
        </p:nvSpPr>
        <p:spPr>
          <a:xfrm>
            <a:off x="5973386" y="4986482"/>
            <a:ext cx="5456615" cy="1490518"/>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87" name="Rectangle 86">
            <a:extLst>
              <a:ext uri="{FF2B5EF4-FFF2-40B4-BE49-F238E27FC236}">
                <a16:creationId xmlns:a16="http://schemas.microsoft.com/office/drawing/2014/main" id="{BD36F7B2-B000-9348-80DD-0013C7386B8F}"/>
              </a:ext>
            </a:extLst>
          </p:cNvPr>
          <p:cNvSpPr/>
          <p:nvPr/>
        </p:nvSpPr>
        <p:spPr>
          <a:xfrm>
            <a:off x="6067627" y="3527447"/>
            <a:ext cx="5268133" cy="1087839"/>
          </a:xfrm>
          <a:prstGeom prst="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88" name="TextBox 87">
            <a:extLst>
              <a:ext uri="{FF2B5EF4-FFF2-40B4-BE49-F238E27FC236}">
                <a16:creationId xmlns:a16="http://schemas.microsoft.com/office/drawing/2014/main" id="{6D07CAF0-9B75-844D-961D-F8FD4A85E992}"/>
              </a:ext>
            </a:extLst>
          </p:cNvPr>
          <p:cNvSpPr txBox="1"/>
          <p:nvPr/>
        </p:nvSpPr>
        <p:spPr>
          <a:xfrm>
            <a:off x="6195620" y="3624011"/>
            <a:ext cx="872355" cy="276999"/>
          </a:xfrm>
          <a:prstGeom prst="rect">
            <a:avLst/>
          </a:prstGeom>
          <a:noFill/>
        </p:spPr>
        <p:txBody>
          <a:bodyPr wrap="none" rtlCol="0" anchor="t" anchorCtr="0">
            <a:spAutoFit/>
          </a:bodyPr>
          <a:lstStyle/>
          <a:p>
            <a:r>
              <a:rPr lang="en-US" sz="1200" b="1" dirty="0">
                <a:solidFill>
                  <a:schemeClr val="tx2"/>
                </a:solidFill>
                <a:latin typeface="Poppins" pitchFamily="2" charset="77"/>
                <a:ea typeface="Lato Light" panose="020F0502020204030203" pitchFamily="34" charset="0"/>
                <a:cs typeface="Poppins" pitchFamily="2" charset="77"/>
              </a:rPr>
              <a:t>REVENUE</a:t>
            </a:r>
          </a:p>
        </p:txBody>
      </p:sp>
      <p:sp>
        <p:nvSpPr>
          <p:cNvPr id="89" name="TextBox 88">
            <a:extLst>
              <a:ext uri="{FF2B5EF4-FFF2-40B4-BE49-F238E27FC236}">
                <a16:creationId xmlns:a16="http://schemas.microsoft.com/office/drawing/2014/main" id="{8297E8B6-0E10-174E-BCCF-D80D60DB1D9D}"/>
              </a:ext>
            </a:extLst>
          </p:cNvPr>
          <p:cNvSpPr txBox="1"/>
          <p:nvPr/>
        </p:nvSpPr>
        <p:spPr>
          <a:xfrm>
            <a:off x="6198821" y="3845856"/>
            <a:ext cx="813043" cy="215444"/>
          </a:xfrm>
          <a:prstGeom prst="rect">
            <a:avLst/>
          </a:prstGeom>
          <a:noFill/>
        </p:spPr>
        <p:txBody>
          <a:bodyPr wrap="none" rtlCol="0" anchor="ctr" anchorCtr="0">
            <a:spAutoFit/>
          </a:bodyPr>
          <a:lstStyle/>
          <a:p>
            <a:r>
              <a:rPr lang="en-US" sz="800" b="1" dirty="0">
                <a:solidFill>
                  <a:schemeClr val="tx2"/>
                </a:solidFill>
                <a:latin typeface="Lato" panose="020F0502020204030203" pitchFamily="34" charset="0"/>
                <a:ea typeface="Lato" panose="020F0502020204030203" pitchFamily="34" charset="0"/>
                <a:cs typeface="Lato" panose="020F0502020204030203" pitchFamily="34" charset="0"/>
              </a:rPr>
              <a:t>Current week</a:t>
            </a:r>
          </a:p>
        </p:txBody>
      </p:sp>
      <p:sp>
        <p:nvSpPr>
          <p:cNvPr id="90" name="TextBox 89">
            <a:extLst>
              <a:ext uri="{FF2B5EF4-FFF2-40B4-BE49-F238E27FC236}">
                <a16:creationId xmlns:a16="http://schemas.microsoft.com/office/drawing/2014/main" id="{12FE41C1-D329-E34B-8B8F-D325E386725E}"/>
              </a:ext>
            </a:extLst>
          </p:cNvPr>
          <p:cNvSpPr txBox="1"/>
          <p:nvPr/>
        </p:nvSpPr>
        <p:spPr>
          <a:xfrm>
            <a:off x="6195620" y="4058939"/>
            <a:ext cx="1391728" cy="553998"/>
          </a:xfrm>
          <a:prstGeom prst="rect">
            <a:avLst/>
          </a:prstGeom>
          <a:noFill/>
        </p:spPr>
        <p:txBody>
          <a:bodyPr wrap="none" rtlCol="0" anchor="t" anchorCtr="0">
            <a:spAutoFit/>
          </a:bodyPr>
          <a:lstStyle/>
          <a:p>
            <a:r>
              <a:rPr lang="en-US" sz="3000" b="1" dirty="0">
                <a:solidFill>
                  <a:schemeClr val="accent5"/>
                </a:solidFill>
                <a:latin typeface="Poppins" pitchFamily="2" charset="77"/>
                <a:ea typeface="Lato Light" panose="020F0502020204030203" pitchFamily="34" charset="0"/>
                <a:cs typeface="Poppins" pitchFamily="2" charset="77"/>
              </a:rPr>
              <a:t>$2,124</a:t>
            </a:r>
          </a:p>
        </p:txBody>
      </p:sp>
      <p:sp>
        <p:nvSpPr>
          <p:cNvPr id="91" name="TextBox 90">
            <a:extLst>
              <a:ext uri="{FF2B5EF4-FFF2-40B4-BE49-F238E27FC236}">
                <a16:creationId xmlns:a16="http://schemas.microsoft.com/office/drawing/2014/main" id="{760B80A6-D788-7D46-A484-ED0338CDA88B}"/>
              </a:ext>
            </a:extLst>
          </p:cNvPr>
          <p:cNvSpPr txBox="1"/>
          <p:nvPr/>
        </p:nvSpPr>
        <p:spPr>
          <a:xfrm>
            <a:off x="8056649" y="3845856"/>
            <a:ext cx="865943" cy="215444"/>
          </a:xfrm>
          <a:prstGeom prst="rect">
            <a:avLst/>
          </a:prstGeom>
          <a:noFill/>
        </p:spPr>
        <p:txBody>
          <a:bodyPr wrap="none" rtlCol="0" anchor="ctr" anchorCtr="0">
            <a:spAutoFit/>
          </a:bodyPr>
          <a:lstStyle/>
          <a:p>
            <a:r>
              <a:rPr lang="en-US" sz="800" b="1" dirty="0">
                <a:solidFill>
                  <a:schemeClr val="tx2"/>
                </a:solidFill>
                <a:latin typeface="Lato" panose="020F0502020204030203" pitchFamily="34" charset="0"/>
                <a:ea typeface="Lato" panose="020F0502020204030203" pitchFamily="34" charset="0"/>
                <a:cs typeface="Lato" panose="020F0502020204030203" pitchFamily="34" charset="0"/>
              </a:rPr>
              <a:t>Current month</a:t>
            </a:r>
          </a:p>
        </p:txBody>
      </p:sp>
      <p:sp>
        <p:nvSpPr>
          <p:cNvPr id="92" name="TextBox 91">
            <a:extLst>
              <a:ext uri="{FF2B5EF4-FFF2-40B4-BE49-F238E27FC236}">
                <a16:creationId xmlns:a16="http://schemas.microsoft.com/office/drawing/2014/main" id="{E1AE0F52-FDE4-624E-A148-8773552B745B}"/>
              </a:ext>
            </a:extLst>
          </p:cNvPr>
          <p:cNvSpPr txBox="1"/>
          <p:nvPr/>
        </p:nvSpPr>
        <p:spPr>
          <a:xfrm>
            <a:off x="8053448" y="4058939"/>
            <a:ext cx="1596912" cy="553998"/>
          </a:xfrm>
          <a:prstGeom prst="rect">
            <a:avLst/>
          </a:prstGeom>
          <a:noFill/>
        </p:spPr>
        <p:txBody>
          <a:bodyPr wrap="none" rtlCol="0" anchor="t" anchorCtr="0">
            <a:spAutoFit/>
          </a:bodyPr>
          <a:lstStyle/>
          <a:p>
            <a:r>
              <a:rPr lang="en-US" sz="3000" b="1" dirty="0">
                <a:solidFill>
                  <a:schemeClr val="accent5"/>
                </a:solidFill>
                <a:latin typeface="Poppins" pitchFamily="2" charset="77"/>
                <a:ea typeface="Lato Light" panose="020F0502020204030203" pitchFamily="34" charset="0"/>
                <a:cs typeface="Poppins" pitchFamily="2" charset="77"/>
              </a:rPr>
              <a:t>$72,124</a:t>
            </a:r>
          </a:p>
        </p:txBody>
      </p:sp>
      <p:sp>
        <p:nvSpPr>
          <p:cNvPr id="94" name="Rectangle 93">
            <a:extLst>
              <a:ext uri="{FF2B5EF4-FFF2-40B4-BE49-F238E27FC236}">
                <a16:creationId xmlns:a16="http://schemas.microsoft.com/office/drawing/2014/main" id="{DE0B92B8-C671-0542-8920-D5BD5CB598D7}"/>
              </a:ext>
            </a:extLst>
          </p:cNvPr>
          <p:cNvSpPr/>
          <p:nvPr/>
        </p:nvSpPr>
        <p:spPr>
          <a:xfrm>
            <a:off x="9944891" y="3748472"/>
            <a:ext cx="1211848" cy="66590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95" name="TextBox 94">
            <a:extLst>
              <a:ext uri="{FF2B5EF4-FFF2-40B4-BE49-F238E27FC236}">
                <a16:creationId xmlns:a16="http://schemas.microsoft.com/office/drawing/2014/main" id="{32FC13B5-B931-4E41-81F8-F4C558D2B21F}"/>
              </a:ext>
            </a:extLst>
          </p:cNvPr>
          <p:cNvSpPr txBox="1"/>
          <p:nvPr/>
        </p:nvSpPr>
        <p:spPr>
          <a:xfrm>
            <a:off x="10109829" y="3966008"/>
            <a:ext cx="881973" cy="230832"/>
          </a:xfrm>
          <a:prstGeom prst="rect">
            <a:avLst/>
          </a:prstGeom>
          <a:noFill/>
        </p:spPr>
        <p:txBody>
          <a:bodyPr wrap="none" rtlCol="0" anchor="ctr" anchorCtr="0">
            <a:spAutoFit/>
          </a:bodyPr>
          <a:lstStyle/>
          <a:p>
            <a:pPr algn="ctr"/>
            <a:r>
              <a:rPr lang="en-US" sz="900" b="1" dirty="0">
                <a:solidFill>
                  <a:schemeClr val="bg1"/>
                </a:solidFill>
                <a:latin typeface="Poppins" pitchFamily="2" charset="77"/>
                <a:ea typeface="Lato Light" panose="020F0502020204030203" pitchFamily="34" charset="0"/>
                <a:cs typeface="Poppins" pitchFamily="2" charset="77"/>
              </a:rPr>
              <a:t>DOWNLOAD</a:t>
            </a:r>
          </a:p>
        </p:txBody>
      </p:sp>
      <p:sp>
        <p:nvSpPr>
          <p:cNvPr id="98" name="TextBox 97">
            <a:extLst>
              <a:ext uri="{FF2B5EF4-FFF2-40B4-BE49-F238E27FC236}">
                <a16:creationId xmlns:a16="http://schemas.microsoft.com/office/drawing/2014/main" id="{44F96858-FF87-074E-9355-39E3BC90F922}"/>
              </a:ext>
            </a:extLst>
          </p:cNvPr>
          <p:cNvSpPr txBox="1"/>
          <p:nvPr/>
        </p:nvSpPr>
        <p:spPr>
          <a:xfrm>
            <a:off x="6195620" y="5159553"/>
            <a:ext cx="768159" cy="276999"/>
          </a:xfrm>
          <a:prstGeom prst="rect">
            <a:avLst/>
          </a:prstGeom>
          <a:noFill/>
        </p:spPr>
        <p:txBody>
          <a:bodyPr wrap="none" rtlCol="0" anchor="t" anchorCtr="0">
            <a:spAutoFit/>
          </a:bodyPr>
          <a:lstStyle/>
          <a:p>
            <a:r>
              <a:rPr lang="en-US" sz="1200" b="1" dirty="0">
                <a:solidFill>
                  <a:schemeClr val="bg1"/>
                </a:solidFill>
                <a:latin typeface="Poppins" pitchFamily="2" charset="77"/>
                <a:ea typeface="Lato Light" panose="020F0502020204030203" pitchFamily="34" charset="0"/>
                <a:cs typeface="Poppins" pitchFamily="2" charset="77"/>
              </a:rPr>
              <a:t>RATING</a:t>
            </a:r>
          </a:p>
        </p:txBody>
      </p:sp>
      <p:sp>
        <p:nvSpPr>
          <p:cNvPr id="99" name="TextBox 98">
            <a:extLst>
              <a:ext uri="{FF2B5EF4-FFF2-40B4-BE49-F238E27FC236}">
                <a16:creationId xmlns:a16="http://schemas.microsoft.com/office/drawing/2014/main" id="{F79CC7D6-D9B7-D540-A2F2-BEC49195169C}"/>
              </a:ext>
            </a:extLst>
          </p:cNvPr>
          <p:cNvSpPr txBox="1"/>
          <p:nvPr/>
        </p:nvSpPr>
        <p:spPr>
          <a:xfrm>
            <a:off x="6195620" y="5528247"/>
            <a:ext cx="1111202" cy="830997"/>
          </a:xfrm>
          <a:prstGeom prst="rect">
            <a:avLst/>
          </a:prstGeom>
          <a:noFill/>
        </p:spPr>
        <p:txBody>
          <a:bodyPr wrap="none" rtlCol="0" anchor="t" anchorCtr="0">
            <a:spAutoFit/>
          </a:bodyPr>
          <a:lstStyle/>
          <a:p>
            <a:r>
              <a:rPr lang="en-US" sz="4800" b="1" dirty="0">
                <a:solidFill>
                  <a:schemeClr val="bg1"/>
                </a:solidFill>
                <a:latin typeface="Poppins" pitchFamily="2" charset="77"/>
                <a:ea typeface="Lato Light" panose="020F0502020204030203" pitchFamily="34" charset="0"/>
                <a:cs typeface="Poppins" pitchFamily="2" charset="77"/>
              </a:rPr>
              <a:t>3,9</a:t>
            </a:r>
          </a:p>
        </p:txBody>
      </p:sp>
      <p:sp>
        <p:nvSpPr>
          <p:cNvPr id="100" name="TextBox 99">
            <a:extLst>
              <a:ext uri="{FF2B5EF4-FFF2-40B4-BE49-F238E27FC236}">
                <a16:creationId xmlns:a16="http://schemas.microsoft.com/office/drawing/2014/main" id="{FA626F8B-0B87-E440-85EF-058BCA461B9A}"/>
              </a:ext>
            </a:extLst>
          </p:cNvPr>
          <p:cNvSpPr txBox="1"/>
          <p:nvPr/>
        </p:nvSpPr>
        <p:spPr>
          <a:xfrm>
            <a:off x="7214585" y="6006759"/>
            <a:ext cx="813043" cy="215444"/>
          </a:xfrm>
          <a:prstGeom prst="rect">
            <a:avLst/>
          </a:prstGeom>
          <a:noFill/>
        </p:spPr>
        <p:txBody>
          <a:bodyPr wrap="none" rtlCol="0" anchor="ctr" anchorCtr="0">
            <a:spAutoFit/>
          </a:bodyPr>
          <a:lstStyle/>
          <a:p>
            <a:r>
              <a:rPr lang="en-US" sz="800" b="1" dirty="0">
                <a:solidFill>
                  <a:schemeClr val="bg1"/>
                </a:solidFill>
                <a:latin typeface="Lato" panose="020F0502020204030203" pitchFamily="34" charset="0"/>
                <a:ea typeface="Lato" panose="020F0502020204030203" pitchFamily="34" charset="0"/>
                <a:cs typeface="Lato" panose="020F0502020204030203" pitchFamily="34" charset="0"/>
              </a:rPr>
              <a:t>Current week</a:t>
            </a:r>
          </a:p>
        </p:txBody>
      </p:sp>
      <p:sp>
        <p:nvSpPr>
          <p:cNvPr id="101" name="Oval 100">
            <a:extLst>
              <a:ext uri="{FF2B5EF4-FFF2-40B4-BE49-F238E27FC236}">
                <a16:creationId xmlns:a16="http://schemas.microsoft.com/office/drawing/2014/main" id="{F89287E8-EC74-EC45-93C5-012894CCED4D}"/>
              </a:ext>
            </a:extLst>
          </p:cNvPr>
          <p:cNvSpPr/>
          <p:nvPr/>
        </p:nvSpPr>
        <p:spPr>
          <a:xfrm>
            <a:off x="7268682" y="5672880"/>
            <a:ext cx="74941" cy="7494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102" name="Oval 101">
            <a:extLst>
              <a:ext uri="{FF2B5EF4-FFF2-40B4-BE49-F238E27FC236}">
                <a16:creationId xmlns:a16="http://schemas.microsoft.com/office/drawing/2014/main" id="{C69B2145-9B1D-2F42-ABF1-C0A8D5C5E59B}"/>
              </a:ext>
            </a:extLst>
          </p:cNvPr>
          <p:cNvSpPr/>
          <p:nvPr/>
        </p:nvSpPr>
        <p:spPr>
          <a:xfrm>
            <a:off x="7408260" y="5672880"/>
            <a:ext cx="74941" cy="7494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103" name="Oval 102">
            <a:extLst>
              <a:ext uri="{FF2B5EF4-FFF2-40B4-BE49-F238E27FC236}">
                <a16:creationId xmlns:a16="http://schemas.microsoft.com/office/drawing/2014/main" id="{9E768A9B-2199-DD46-8CAD-1B1D48590670}"/>
              </a:ext>
            </a:extLst>
          </p:cNvPr>
          <p:cNvSpPr/>
          <p:nvPr/>
        </p:nvSpPr>
        <p:spPr>
          <a:xfrm>
            <a:off x="7546820" y="5672880"/>
            <a:ext cx="74941" cy="7494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104" name="Oval 103">
            <a:extLst>
              <a:ext uri="{FF2B5EF4-FFF2-40B4-BE49-F238E27FC236}">
                <a16:creationId xmlns:a16="http://schemas.microsoft.com/office/drawing/2014/main" id="{5F06B3BA-FBD7-AF4F-A406-A488994988B0}"/>
              </a:ext>
            </a:extLst>
          </p:cNvPr>
          <p:cNvSpPr/>
          <p:nvPr/>
        </p:nvSpPr>
        <p:spPr>
          <a:xfrm>
            <a:off x="7685379" y="5672880"/>
            <a:ext cx="74941" cy="7494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105" name="TextBox 104">
            <a:extLst>
              <a:ext uri="{FF2B5EF4-FFF2-40B4-BE49-F238E27FC236}">
                <a16:creationId xmlns:a16="http://schemas.microsoft.com/office/drawing/2014/main" id="{B9CE4927-61F3-B84F-BA20-FA51C3E93A12}"/>
              </a:ext>
            </a:extLst>
          </p:cNvPr>
          <p:cNvSpPr txBox="1"/>
          <p:nvPr/>
        </p:nvSpPr>
        <p:spPr>
          <a:xfrm>
            <a:off x="8396600" y="5343722"/>
            <a:ext cx="1233030" cy="246221"/>
          </a:xfrm>
          <a:prstGeom prst="rect">
            <a:avLst/>
          </a:prstGeom>
          <a:noFill/>
        </p:spPr>
        <p:txBody>
          <a:bodyPr wrap="none" rtlCol="0" anchor="ctr" anchorCtr="0">
            <a:spAutoFit/>
          </a:bodyPr>
          <a:lstStyle/>
          <a:p>
            <a:r>
              <a:rPr lang="en-US" sz="1000" b="1" dirty="0">
                <a:solidFill>
                  <a:schemeClr val="bg1"/>
                </a:solidFill>
                <a:latin typeface="Poppins" pitchFamily="2" charset="77"/>
                <a:ea typeface="Lato Light" panose="020F0502020204030203" pitchFamily="34" charset="0"/>
                <a:cs typeface="Poppins" pitchFamily="2" charset="77"/>
              </a:rPr>
              <a:t>YOUR TITLE HERE</a:t>
            </a:r>
          </a:p>
        </p:txBody>
      </p:sp>
      <p:sp>
        <p:nvSpPr>
          <p:cNvPr id="106" name="Triangle 105">
            <a:extLst>
              <a:ext uri="{FF2B5EF4-FFF2-40B4-BE49-F238E27FC236}">
                <a16:creationId xmlns:a16="http://schemas.microsoft.com/office/drawing/2014/main" id="{7B7FE27D-CE9A-5740-AC66-B3AF246ADA36}"/>
              </a:ext>
            </a:extLst>
          </p:cNvPr>
          <p:cNvSpPr>
            <a:spLocks noChangeAspect="1"/>
          </p:cNvSpPr>
          <p:nvPr/>
        </p:nvSpPr>
        <p:spPr>
          <a:xfrm rot="10800000">
            <a:off x="8181035" y="5418399"/>
            <a:ext cx="95464" cy="82296"/>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cxnSp>
        <p:nvCxnSpPr>
          <p:cNvPr id="108" name="Straight Connector 107">
            <a:extLst>
              <a:ext uri="{FF2B5EF4-FFF2-40B4-BE49-F238E27FC236}">
                <a16:creationId xmlns:a16="http://schemas.microsoft.com/office/drawing/2014/main" id="{A1204609-8ED0-0044-B64F-6EFE53EE8A39}"/>
              </a:ext>
            </a:extLst>
          </p:cNvPr>
          <p:cNvCxnSpPr>
            <a:cxnSpLocks/>
          </p:cNvCxnSpPr>
          <p:nvPr/>
        </p:nvCxnSpPr>
        <p:spPr>
          <a:xfrm>
            <a:off x="8167387" y="5604519"/>
            <a:ext cx="143539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10" name="TextBox 109">
            <a:extLst>
              <a:ext uri="{FF2B5EF4-FFF2-40B4-BE49-F238E27FC236}">
                <a16:creationId xmlns:a16="http://schemas.microsoft.com/office/drawing/2014/main" id="{97C43F69-35FC-0142-9E86-A13648C5B4E8}"/>
              </a:ext>
            </a:extLst>
          </p:cNvPr>
          <p:cNvSpPr txBox="1"/>
          <p:nvPr/>
        </p:nvSpPr>
        <p:spPr>
          <a:xfrm>
            <a:off x="10064956" y="5343722"/>
            <a:ext cx="1233030" cy="246221"/>
          </a:xfrm>
          <a:prstGeom prst="rect">
            <a:avLst/>
          </a:prstGeom>
          <a:noFill/>
        </p:spPr>
        <p:txBody>
          <a:bodyPr wrap="none" rtlCol="0" anchor="ctr" anchorCtr="0">
            <a:spAutoFit/>
          </a:bodyPr>
          <a:lstStyle/>
          <a:p>
            <a:r>
              <a:rPr lang="en-US" sz="1000" b="1" dirty="0">
                <a:solidFill>
                  <a:schemeClr val="bg1"/>
                </a:solidFill>
                <a:latin typeface="Poppins" pitchFamily="2" charset="77"/>
                <a:ea typeface="Lato Light" panose="020F0502020204030203" pitchFamily="34" charset="0"/>
                <a:cs typeface="Poppins" pitchFamily="2" charset="77"/>
              </a:rPr>
              <a:t>YOUR TITLE HERE</a:t>
            </a:r>
          </a:p>
        </p:txBody>
      </p:sp>
      <p:sp>
        <p:nvSpPr>
          <p:cNvPr id="111" name="Triangle 110">
            <a:extLst>
              <a:ext uri="{FF2B5EF4-FFF2-40B4-BE49-F238E27FC236}">
                <a16:creationId xmlns:a16="http://schemas.microsoft.com/office/drawing/2014/main" id="{FD6D68DF-CA97-3C47-8239-BCF64D0E157D}"/>
              </a:ext>
            </a:extLst>
          </p:cNvPr>
          <p:cNvSpPr>
            <a:spLocks noChangeAspect="1"/>
          </p:cNvSpPr>
          <p:nvPr/>
        </p:nvSpPr>
        <p:spPr>
          <a:xfrm rot="10800000">
            <a:off x="9849391" y="5418399"/>
            <a:ext cx="95464" cy="82296"/>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cxnSp>
        <p:nvCxnSpPr>
          <p:cNvPr id="112" name="Straight Connector 111">
            <a:extLst>
              <a:ext uri="{FF2B5EF4-FFF2-40B4-BE49-F238E27FC236}">
                <a16:creationId xmlns:a16="http://schemas.microsoft.com/office/drawing/2014/main" id="{75B9A81E-E9DE-4D41-8E3C-54405BE2C7BA}"/>
              </a:ext>
            </a:extLst>
          </p:cNvPr>
          <p:cNvCxnSpPr>
            <a:cxnSpLocks/>
          </p:cNvCxnSpPr>
          <p:nvPr/>
        </p:nvCxnSpPr>
        <p:spPr>
          <a:xfrm>
            <a:off x="9835743" y="5604519"/>
            <a:ext cx="143539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13" name="TextBox 112">
            <a:extLst>
              <a:ext uri="{FF2B5EF4-FFF2-40B4-BE49-F238E27FC236}">
                <a16:creationId xmlns:a16="http://schemas.microsoft.com/office/drawing/2014/main" id="{6C6AB93E-D95A-9144-A296-D247D9B75CBB}"/>
              </a:ext>
            </a:extLst>
          </p:cNvPr>
          <p:cNvSpPr txBox="1"/>
          <p:nvPr/>
        </p:nvSpPr>
        <p:spPr>
          <a:xfrm>
            <a:off x="8396600" y="5868121"/>
            <a:ext cx="1233030" cy="246221"/>
          </a:xfrm>
          <a:prstGeom prst="rect">
            <a:avLst/>
          </a:prstGeom>
          <a:noFill/>
        </p:spPr>
        <p:txBody>
          <a:bodyPr wrap="none" rtlCol="0" anchor="ctr" anchorCtr="0">
            <a:spAutoFit/>
          </a:bodyPr>
          <a:lstStyle/>
          <a:p>
            <a:r>
              <a:rPr lang="en-US" sz="1000" b="1" dirty="0">
                <a:solidFill>
                  <a:schemeClr val="bg1"/>
                </a:solidFill>
                <a:latin typeface="Poppins" pitchFamily="2" charset="77"/>
                <a:ea typeface="Lato Light" panose="020F0502020204030203" pitchFamily="34" charset="0"/>
                <a:cs typeface="Poppins" pitchFamily="2" charset="77"/>
              </a:rPr>
              <a:t>YOUR TITLE HERE</a:t>
            </a:r>
          </a:p>
        </p:txBody>
      </p:sp>
      <p:sp>
        <p:nvSpPr>
          <p:cNvPr id="114" name="Triangle 113">
            <a:extLst>
              <a:ext uri="{FF2B5EF4-FFF2-40B4-BE49-F238E27FC236}">
                <a16:creationId xmlns:a16="http://schemas.microsoft.com/office/drawing/2014/main" id="{F5A86C45-C173-464B-BBE3-0A27FB3A921D}"/>
              </a:ext>
            </a:extLst>
          </p:cNvPr>
          <p:cNvSpPr>
            <a:spLocks noChangeAspect="1"/>
          </p:cNvSpPr>
          <p:nvPr/>
        </p:nvSpPr>
        <p:spPr>
          <a:xfrm rot="10800000">
            <a:off x="8181035" y="5942798"/>
            <a:ext cx="95464" cy="82296"/>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cxnSp>
        <p:nvCxnSpPr>
          <p:cNvPr id="115" name="Straight Connector 114">
            <a:extLst>
              <a:ext uri="{FF2B5EF4-FFF2-40B4-BE49-F238E27FC236}">
                <a16:creationId xmlns:a16="http://schemas.microsoft.com/office/drawing/2014/main" id="{5F15B9A9-989C-C146-8227-AC2D40AAD512}"/>
              </a:ext>
            </a:extLst>
          </p:cNvPr>
          <p:cNvCxnSpPr>
            <a:cxnSpLocks/>
          </p:cNvCxnSpPr>
          <p:nvPr/>
        </p:nvCxnSpPr>
        <p:spPr>
          <a:xfrm>
            <a:off x="8167387" y="6128918"/>
            <a:ext cx="143539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16" name="TextBox 115">
            <a:extLst>
              <a:ext uri="{FF2B5EF4-FFF2-40B4-BE49-F238E27FC236}">
                <a16:creationId xmlns:a16="http://schemas.microsoft.com/office/drawing/2014/main" id="{D1F7DD12-C621-164F-9F4A-FFDC58FF70D8}"/>
              </a:ext>
            </a:extLst>
          </p:cNvPr>
          <p:cNvSpPr txBox="1"/>
          <p:nvPr/>
        </p:nvSpPr>
        <p:spPr>
          <a:xfrm>
            <a:off x="10064956" y="5868121"/>
            <a:ext cx="1233030" cy="246221"/>
          </a:xfrm>
          <a:prstGeom prst="rect">
            <a:avLst/>
          </a:prstGeom>
          <a:noFill/>
        </p:spPr>
        <p:txBody>
          <a:bodyPr wrap="none" rtlCol="0" anchor="ctr" anchorCtr="0">
            <a:spAutoFit/>
          </a:bodyPr>
          <a:lstStyle/>
          <a:p>
            <a:r>
              <a:rPr lang="en-US" sz="1000" b="1" dirty="0">
                <a:solidFill>
                  <a:schemeClr val="bg1"/>
                </a:solidFill>
                <a:latin typeface="Poppins" pitchFamily="2" charset="77"/>
                <a:ea typeface="Lato Light" panose="020F0502020204030203" pitchFamily="34" charset="0"/>
                <a:cs typeface="Poppins" pitchFamily="2" charset="77"/>
              </a:rPr>
              <a:t>YOUR TITLE HERE</a:t>
            </a:r>
          </a:p>
        </p:txBody>
      </p:sp>
      <p:sp>
        <p:nvSpPr>
          <p:cNvPr id="117" name="Triangle 116">
            <a:extLst>
              <a:ext uri="{FF2B5EF4-FFF2-40B4-BE49-F238E27FC236}">
                <a16:creationId xmlns:a16="http://schemas.microsoft.com/office/drawing/2014/main" id="{B5231B42-3D3D-F24A-A6AB-A9F7C37F7839}"/>
              </a:ext>
            </a:extLst>
          </p:cNvPr>
          <p:cNvSpPr>
            <a:spLocks noChangeAspect="1"/>
          </p:cNvSpPr>
          <p:nvPr/>
        </p:nvSpPr>
        <p:spPr>
          <a:xfrm rot="10800000">
            <a:off x="9849391" y="5942798"/>
            <a:ext cx="95464" cy="82296"/>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cxnSp>
        <p:nvCxnSpPr>
          <p:cNvPr id="118" name="Straight Connector 117">
            <a:extLst>
              <a:ext uri="{FF2B5EF4-FFF2-40B4-BE49-F238E27FC236}">
                <a16:creationId xmlns:a16="http://schemas.microsoft.com/office/drawing/2014/main" id="{399EC434-FC26-104E-9C45-ADA64D9DE375}"/>
              </a:ext>
            </a:extLst>
          </p:cNvPr>
          <p:cNvCxnSpPr>
            <a:cxnSpLocks/>
          </p:cNvCxnSpPr>
          <p:nvPr/>
        </p:nvCxnSpPr>
        <p:spPr>
          <a:xfrm>
            <a:off x="9835743" y="6128918"/>
            <a:ext cx="143539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621320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F129EC7-86BE-1941-BD6A-ECE57DBB79AC}"/>
              </a:ext>
            </a:extLst>
          </p:cNvPr>
          <p:cNvSpPr/>
          <p:nvPr/>
        </p:nvSpPr>
        <p:spPr>
          <a:xfrm>
            <a:off x="762000" y="381000"/>
            <a:ext cx="3429000" cy="101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3" name="Rectangle 2">
            <a:extLst>
              <a:ext uri="{FF2B5EF4-FFF2-40B4-BE49-F238E27FC236}">
                <a16:creationId xmlns:a16="http://schemas.microsoft.com/office/drawing/2014/main" id="{6ED09091-BF30-0643-8A5C-9872540DC00C}"/>
              </a:ext>
            </a:extLst>
          </p:cNvPr>
          <p:cNvSpPr/>
          <p:nvPr/>
        </p:nvSpPr>
        <p:spPr>
          <a:xfrm>
            <a:off x="4381500" y="381000"/>
            <a:ext cx="3429000" cy="1016000"/>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4" name="Rectangle 3">
            <a:extLst>
              <a:ext uri="{FF2B5EF4-FFF2-40B4-BE49-F238E27FC236}">
                <a16:creationId xmlns:a16="http://schemas.microsoft.com/office/drawing/2014/main" id="{70AC0B0E-E4E4-B046-9724-79199F58971D}"/>
              </a:ext>
            </a:extLst>
          </p:cNvPr>
          <p:cNvSpPr/>
          <p:nvPr/>
        </p:nvSpPr>
        <p:spPr>
          <a:xfrm>
            <a:off x="8001000" y="381000"/>
            <a:ext cx="3429000" cy="101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5" name="Rectangle 4">
            <a:extLst>
              <a:ext uri="{FF2B5EF4-FFF2-40B4-BE49-F238E27FC236}">
                <a16:creationId xmlns:a16="http://schemas.microsoft.com/office/drawing/2014/main" id="{279F4985-16AA-1B4B-B392-9BEA76D950F6}"/>
              </a:ext>
            </a:extLst>
          </p:cNvPr>
          <p:cNvSpPr/>
          <p:nvPr/>
        </p:nvSpPr>
        <p:spPr>
          <a:xfrm>
            <a:off x="762000" y="1574800"/>
            <a:ext cx="7048500" cy="24003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6" name="Rectangle 5">
            <a:extLst>
              <a:ext uri="{FF2B5EF4-FFF2-40B4-BE49-F238E27FC236}">
                <a16:creationId xmlns:a16="http://schemas.microsoft.com/office/drawing/2014/main" id="{9DB0D33A-1A77-0444-B11F-CF56CF4F2146}"/>
              </a:ext>
            </a:extLst>
          </p:cNvPr>
          <p:cNvSpPr/>
          <p:nvPr/>
        </p:nvSpPr>
        <p:spPr>
          <a:xfrm>
            <a:off x="762000" y="4152900"/>
            <a:ext cx="3429000" cy="23241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7" name="Rectangle 6">
            <a:extLst>
              <a:ext uri="{FF2B5EF4-FFF2-40B4-BE49-F238E27FC236}">
                <a16:creationId xmlns:a16="http://schemas.microsoft.com/office/drawing/2014/main" id="{DBA50763-0359-CF42-800D-CFCA11CFA87E}"/>
              </a:ext>
            </a:extLst>
          </p:cNvPr>
          <p:cNvSpPr/>
          <p:nvPr/>
        </p:nvSpPr>
        <p:spPr>
          <a:xfrm>
            <a:off x="4381500" y="4152900"/>
            <a:ext cx="3429000" cy="23241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8" name="Rectangle 7">
            <a:extLst>
              <a:ext uri="{FF2B5EF4-FFF2-40B4-BE49-F238E27FC236}">
                <a16:creationId xmlns:a16="http://schemas.microsoft.com/office/drawing/2014/main" id="{9F86EC31-9C0D-894A-976B-1C52EDC51C92}"/>
              </a:ext>
            </a:extLst>
          </p:cNvPr>
          <p:cNvSpPr/>
          <p:nvPr/>
        </p:nvSpPr>
        <p:spPr>
          <a:xfrm>
            <a:off x="8001000" y="1574800"/>
            <a:ext cx="3429000" cy="2400300"/>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9" name="Rectangle 8">
            <a:extLst>
              <a:ext uri="{FF2B5EF4-FFF2-40B4-BE49-F238E27FC236}">
                <a16:creationId xmlns:a16="http://schemas.microsoft.com/office/drawing/2014/main" id="{2F9B1290-DEFC-654F-A604-B47E4A60FFBE}"/>
              </a:ext>
            </a:extLst>
          </p:cNvPr>
          <p:cNvSpPr/>
          <p:nvPr/>
        </p:nvSpPr>
        <p:spPr>
          <a:xfrm>
            <a:off x="8001000" y="4152900"/>
            <a:ext cx="3429000" cy="2324100"/>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52" name="TextBox 51">
            <a:extLst>
              <a:ext uri="{FF2B5EF4-FFF2-40B4-BE49-F238E27FC236}">
                <a16:creationId xmlns:a16="http://schemas.microsoft.com/office/drawing/2014/main" id="{897E9C6C-B24C-E04F-A0A1-6321BD91888B}"/>
              </a:ext>
            </a:extLst>
          </p:cNvPr>
          <p:cNvSpPr txBox="1"/>
          <p:nvPr/>
        </p:nvSpPr>
        <p:spPr>
          <a:xfrm>
            <a:off x="1043448" y="612001"/>
            <a:ext cx="1079142" cy="553998"/>
          </a:xfrm>
          <a:prstGeom prst="rect">
            <a:avLst/>
          </a:prstGeom>
          <a:noFill/>
        </p:spPr>
        <p:txBody>
          <a:bodyPr wrap="none" rtlCol="0" anchor="ctr" anchorCtr="0">
            <a:spAutoFit/>
          </a:bodyPr>
          <a:lstStyle/>
          <a:p>
            <a:r>
              <a:rPr lang="en-US" sz="3000" b="1" dirty="0">
                <a:solidFill>
                  <a:schemeClr val="bg1"/>
                </a:solidFill>
                <a:latin typeface="Poppins" pitchFamily="2" charset="77"/>
                <a:ea typeface="League Spartan" charset="0"/>
                <a:cs typeface="Poppins" pitchFamily="2" charset="77"/>
              </a:rPr>
              <a:t>1550</a:t>
            </a:r>
          </a:p>
        </p:txBody>
      </p:sp>
      <p:sp>
        <p:nvSpPr>
          <p:cNvPr id="53" name="TextBox 52">
            <a:extLst>
              <a:ext uri="{FF2B5EF4-FFF2-40B4-BE49-F238E27FC236}">
                <a16:creationId xmlns:a16="http://schemas.microsoft.com/office/drawing/2014/main" id="{3BE8EEAC-796D-B144-8899-946F4C75F472}"/>
              </a:ext>
            </a:extLst>
          </p:cNvPr>
          <p:cNvSpPr txBox="1"/>
          <p:nvPr/>
        </p:nvSpPr>
        <p:spPr>
          <a:xfrm>
            <a:off x="4661292" y="612001"/>
            <a:ext cx="694421" cy="553998"/>
          </a:xfrm>
          <a:prstGeom prst="rect">
            <a:avLst/>
          </a:prstGeom>
          <a:noFill/>
        </p:spPr>
        <p:txBody>
          <a:bodyPr wrap="none" rtlCol="0" anchor="ctr" anchorCtr="0">
            <a:spAutoFit/>
          </a:bodyPr>
          <a:lstStyle/>
          <a:p>
            <a:r>
              <a:rPr lang="en-US" sz="3000" b="1" dirty="0">
                <a:solidFill>
                  <a:schemeClr val="bg1"/>
                </a:solidFill>
                <a:latin typeface="Poppins" pitchFamily="2" charset="77"/>
                <a:ea typeface="League Spartan" charset="0"/>
                <a:cs typeface="Poppins" pitchFamily="2" charset="77"/>
              </a:rPr>
              <a:t>40</a:t>
            </a:r>
          </a:p>
        </p:txBody>
      </p:sp>
      <p:sp>
        <p:nvSpPr>
          <p:cNvPr id="54" name="TextBox 53">
            <a:extLst>
              <a:ext uri="{FF2B5EF4-FFF2-40B4-BE49-F238E27FC236}">
                <a16:creationId xmlns:a16="http://schemas.microsoft.com/office/drawing/2014/main" id="{F9F21471-4301-B541-8995-52717BC59071}"/>
              </a:ext>
            </a:extLst>
          </p:cNvPr>
          <p:cNvSpPr txBox="1"/>
          <p:nvPr/>
        </p:nvSpPr>
        <p:spPr>
          <a:xfrm>
            <a:off x="8267700" y="612001"/>
            <a:ext cx="627095" cy="553998"/>
          </a:xfrm>
          <a:prstGeom prst="rect">
            <a:avLst/>
          </a:prstGeom>
          <a:noFill/>
        </p:spPr>
        <p:txBody>
          <a:bodyPr wrap="none" rtlCol="0" anchor="ctr" anchorCtr="0">
            <a:spAutoFit/>
          </a:bodyPr>
          <a:lstStyle/>
          <a:p>
            <a:r>
              <a:rPr lang="en-US" sz="3000" b="1" dirty="0">
                <a:solidFill>
                  <a:schemeClr val="bg1"/>
                </a:solidFill>
                <a:latin typeface="Poppins" pitchFamily="2" charset="77"/>
                <a:ea typeface="League Spartan" charset="0"/>
                <a:cs typeface="Poppins" pitchFamily="2" charset="77"/>
              </a:rPr>
              <a:t>79</a:t>
            </a:r>
          </a:p>
        </p:txBody>
      </p:sp>
      <p:sp>
        <p:nvSpPr>
          <p:cNvPr id="55" name="TextBox 54">
            <a:extLst>
              <a:ext uri="{FF2B5EF4-FFF2-40B4-BE49-F238E27FC236}">
                <a16:creationId xmlns:a16="http://schemas.microsoft.com/office/drawing/2014/main" id="{2CA15367-C0A4-D040-B528-795916C5EA72}"/>
              </a:ext>
            </a:extLst>
          </p:cNvPr>
          <p:cNvSpPr txBox="1"/>
          <p:nvPr/>
        </p:nvSpPr>
        <p:spPr>
          <a:xfrm>
            <a:off x="2201521" y="719723"/>
            <a:ext cx="1439818" cy="338554"/>
          </a:xfrm>
          <a:prstGeom prst="rect">
            <a:avLst/>
          </a:prstGeom>
          <a:noFill/>
        </p:spPr>
        <p:txBody>
          <a:bodyPr wrap="none" rtlCol="0" anchor="ctr" anchorCtr="0">
            <a:spAutoFit/>
          </a:bodyPr>
          <a:lstStyle/>
          <a:p>
            <a:r>
              <a:rPr lang="en-US" sz="1600" dirty="0">
                <a:solidFill>
                  <a:schemeClr val="bg1">
                    <a:lumMod val="95000"/>
                  </a:schemeClr>
                </a:solidFill>
                <a:latin typeface="Lato Light" panose="020F0502020204030203" pitchFamily="34" charset="0"/>
                <a:ea typeface="Lato Light" panose="020F0502020204030203" pitchFamily="34" charset="0"/>
                <a:cs typeface="Lato Light" panose="020F0502020204030203" pitchFamily="34" charset="0"/>
              </a:rPr>
              <a:t>Your title here</a:t>
            </a:r>
          </a:p>
        </p:txBody>
      </p:sp>
      <p:sp>
        <p:nvSpPr>
          <p:cNvPr id="56" name="TextBox 55">
            <a:extLst>
              <a:ext uri="{FF2B5EF4-FFF2-40B4-BE49-F238E27FC236}">
                <a16:creationId xmlns:a16="http://schemas.microsoft.com/office/drawing/2014/main" id="{0C46FBCE-181A-B049-9F49-47E2862D16D0}"/>
              </a:ext>
            </a:extLst>
          </p:cNvPr>
          <p:cNvSpPr txBox="1"/>
          <p:nvPr/>
        </p:nvSpPr>
        <p:spPr>
          <a:xfrm>
            <a:off x="5819365" y="719723"/>
            <a:ext cx="1439818" cy="338554"/>
          </a:xfrm>
          <a:prstGeom prst="rect">
            <a:avLst/>
          </a:prstGeom>
          <a:noFill/>
        </p:spPr>
        <p:txBody>
          <a:bodyPr wrap="none" rtlCol="0" anchor="ctr" anchorCtr="0">
            <a:spAutoFit/>
          </a:bodyPr>
          <a:lstStyle/>
          <a:p>
            <a:r>
              <a:rPr lang="en-US" sz="1600" dirty="0">
                <a:solidFill>
                  <a:schemeClr val="bg1">
                    <a:lumMod val="95000"/>
                  </a:schemeClr>
                </a:solidFill>
                <a:latin typeface="Lato Light" panose="020F0502020204030203" pitchFamily="34" charset="0"/>
                <a:ea typeface="Lato Light" panose="020F0502020204030203" pitchFamily="34" charset="0"/>
                <a:cs typeface="Lato Light" panose="020F0502020204030203" pitchFamily="34" charset="0"/>
              </a:rPr>
              <a:t>Your title here</a:t>
            </a:r>
          </a:p>
        </p:txBody>
      </p:sp>
      <p:sp>
        <p:nvSpPr>
          <p:cNvPr id="57" name="TextBox 56">
            <a:extLst>
              <a:ext uri="{FF2B5EF4-FFF2-40B4-BE49-F238E27FC236}">
                <a16:creationId xmlns:a16="http://schemas.microsoft.com/office/drawing/2014/main" id="{6B9B99EA-006E-CC41-A80F-31F0144A98C3}"/>
              </a:ext>
            </a:extLst>
          </p:cNvPr>
          <p:cNvSpPr txBox="1"/>
          <p:nvPr/>
        </p:nvSpPr>
        <p:spPr>
          <a:xfrm>
            <a:off x="9412681" y="719723"/>
            <a:ext cx="1439818" cy="338554"/>
          </a:xfrm>
          <a:prstGeom prst="rect">
            <a:avLst/>
          </a:prstGeom>
          <a:noFill/>
        </p:spPr>
        <p:txBody>
          <a:bodyPr wrap="none" rtlCol="0" anchor="ctr" anchorCtr="0">
            <a:spAutoFit/>
          </a:bodyPr>
          <a:lstStyle/>
          <a:p>
            <a:r>
              <a:rPr lang="en-US" sz="1600" dirty="0">
                <a:solidFill>
                  <a:schemeClr val="bg1">
                    <a:lumMod val="95000"/>
                  </a:schemeClr>
                </a:solidFill>
                <a:latin typeface="Lato Light" panose="020F0502020204030203" pitchFamily="34" charset="0"/>
                <a:ea typeface="Lato Light" panose="020F0502020204030203" pitchFamily="34" charset="0"/>
                <a:cs typeface="Lato Light" panose="020F0502020204030203" pitchFamily="34" charset="0"/>
              </a:rPr>
              <a:t>Your title here</a:t>
            </a:r>
          </a:p>
        </p:txBody>
      </p:sp>
      <p:graphicFrame>
        <p:nvGraphicFramePr>
          <p:cNvPr id="58" name="Chart 57">
            <a:extLst>
              <a:ext uri="{FF2B5EF4-FFF2-40B4-BE49-F238E27FC236}">
                <a16:creationId xmlns:a16="http://schemas.microsoft.com/office/drawing/2014/main" id="{7B715BC6-B931-5B43-A7DE-693C6018E749}"/>
              </a:ext>
            </a:extLst>
          </p:cNvPr>
          <p:cNvGraphicFramePr/>
          <p:nvPr/>
        </p:nvGraphicFramePr>
        <p:xfrm>
          <a:off x="1020627" y="1723637"/>
          <a:ext cx="6531247" cy="2102307"/>
        </p:xfrm>
        <a:graphic>
          <a:graphicData uri="http://schemas.openxmlformats.org/drawingml/2006/chart">
            <c:chart xmlns:c="http://schemas.openxmlformats.org/drawingml/2006/chart" xmlns:r="http://schemas.openxmlformats.org/officeDocument/2006/relationships" r:id="rId2"/>
          </a:graphicData>
        </a:graphic>
      </p:graphicFrame>
      <p:sp>
        <p:nvSpPr>
          <p:cNvPr id="60" name="Rectangle 59">
            <a:extLst>
              <a:ext uri="{FF2B5EF4-FFF2-40B4-BE49-F238E27FC236}">
                <a16:creationId xmlns:a16="http://schemas.microsoft.com/office/drawing/2014/main" id="{DA5AE3A8-1680-444F-B499-BCAEF4509B59}"/>
              </a:ext>
            </a:extLst>
          </p:cNvPr>
          <p:cNvSpPr/>
          <p:nvPr/>
        </p:nvSpPr>
        <p:spPr>
          <a:xfrm>
            <a:off x="1043448" y="5070795"/>
            <a:ext cx="2869272" cy="28826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61" name="Rectangle 60">
            <a:extLst>
              <a:ext uri="{FF2B5EF4-FFF2-40B4-BE49-F238E27FC236}">
                <a16:creationId xmlns:a16="http://schemas.microsoft.com/office/drawing/2014/main" id="{C88D55A5-7F44-0248-AA02-ACDF45765472}"/>
              </a:ext>
            </a:extLst>
          </p:cNvPr>
          <p:cNvSpPr/>
          <p:nvPr/>
        </p:nvSpPr>
        <p:spPr>
          <a:xfrm>
            <a:off x="1043448" y="5934653"/>
            <a:ext cx="2869272" cy="28826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62" name="Rectangle 61">
            <a:extLst>
              <a:ext uri="{FF2B5EF4-FFF2-40B4-BE49-F238E27FC236}">
                <a16:creationId xmlns:a16="http://schemas.microsoft.com/office/drawing/2014/main" id="{4943793C-C3B8-5143-8B7E-1E524458D052}"/>
              </a:ext>
            </a:extLst>
          </p:cNvPr>
          <p:cNvSpPr/>
          <p:nvPr/>
        </p:nvSpPr>
        <p:spPr>
          <a:xfrm>
            <a:off x="1043448" y="5070795"/>
            <a:ext cx="2523992" cy="28826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63" name="Rectangle 62">
            <a:extLst>
              <a:ext uri="{FF2B5EF4-FFF2-40B4-BE49-F238E27FC236}">
                <a16:creationId xmlns:a16="http://schemas.microsoft.com/office/drawing/2014/main" id="{BA2650E3-0B66-914D-B795-1DF71E0A4D1F}"/>
              </a:ext>
            </a:extLst>
          </p:cNvPr>
          <p:cNvSpPr/>
          <p:nvPr/>
        </p:nvSpPr>
        <p:spPr>
          <a:xfrm>
            <a:off x="1043448" y="5934653"/>
            <a:ext cx="1771678" cy="28826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65" name="TextBox 64">
            <a:extLst>
              <a:ext uri="{FF2B5EF4-FFF2-40B4-BE49-F238E27FC236}">
                <a16:creationId xmlns:a16="http://schemas.microsoft.com/office/drawing/2014/main" id="{9304BDF7-075A-0F4E-A9CF-D4A03EAACD94}"/>
              </a:ext>
            </a:extLst>
          </p:cNvPr>
          <p:cNvSpPr txBox="1"/>
          <p:nvPr/>
        </p:nvSpPr>
        <p:spPr>
          <a:xfrm>
            <a:off x="1000643" y="4663095"/>
            <a:ext cx="622286" cy="338554"/>
          </a:xfrm>
          <a:prstGeom prst="rect">
            <a:avLst/>
          </a:prstGeom>
          <a:noFill/>
        </p:spPr>
        <p:txBody>
          <a:bodyPr wrap="none" rtlCol="0" anchor="ctr" anchorCtr="0">
            <a:spAutoFit/>
          </a:bodyPr>
          <a:lstStyle/>
          <a:p>
            <a:r>
              <a:rPr lang="en-US" sz="1600" b="1" dirty="0">
                <a:solidFill>
                  <a:schemeClr val="tx2"/>
                </a:solidFill>
                <a:latin typeface="Poppins" pitchFamily="2" charset="77"/>
                <a:ea typeface="Lato Light" panose="020F0502020204030203" pitchFamily="34" charset="0"/>
                <a:cs typeface="Poppins" pitchFamily="2" charset="77"/>
              </a:rPr>
              <a:t>90%</a:t>
            </a:r>
          </a:p>
        </p:txBody>
      </p:sp>
      <p:sp>
        <p:nvSpPr>
          <p:cNvPr id="66" name="TextBox 65">
            <a:extLst>
              <a:ext uri="{FF2B5EF4-FFF2-40B4-BE49-F238E27FC236}">
                <a16:creationId xmlns:a16="http://schemas.microsoft.com/office/drawing/2014/main" id="{DC4F715E-3965-6C4B-8E58-3D04E41543DA}"/>
              </a:ext>
            </a:extLst>
          </p:cNvPr>
          <p:cNvSpPr txBox="1"/>
          <p:nvPr/>
        </p:nvSpPr>
        <p:spPr>
          <a:xfrm>
            <a:off x="1000643" y="5541556"/>
            <a:ext cx="627095" cy="338554"/>
          </a:xfrm>
          <a:prstGeom prst="rect">
            <a:avLst/>
          </a:prstGeom>
          <a:noFill/>
        </p:spPr>
        <p:txBody>
          <a:bodyPr wrap="none" rtlCol="0" anchor="ctr" anchorCtr="0">
            <a:spAutoFit/>
          </a:bodyPr>
          <a:lstStyle/>
          <a:p>
            <a:r>
              <a:rPr lang="en-US" sz="1600" b="1" dirty="0">
                <a:solidFill>
                  <a:schemeClr val="tx2"/>
                </a:solidFill>
                <a:latin typeface="Poppins" pitchFamily="2" charset="77"/>
                <a:ea typeface="Lato Light" panose="020F0502020204030203" pitchFamily="34" charset="0"/>
                <a:cs typeface="Poppins" pitchFamily="2" charset="77"/>
              </a:rPr>
              <a:t>65%</a:t>
            </a:r>
          </a:p>
        </p:txBody>
      </p:sp>
      <p:graphicFrame>
        <p:nvGraphicFramePr>
          <p:cNvPr id="67" name="Chart 66">
            <a:extLst>
              <a:ext uri="{FF2B5EF4-FFF2-40B4-BE49-F238E27FC236}">
                <a16:creationId xmlns:a16="http://schemas.microsoft.com/office/drawing/2014/main" id="{3356BD1A-7D9D-3C47-8CA8-7DDE83F3DDC2}"/>
              </a:ext>
            </a:extLst>
          </p:cNvPr>
          <p:cNvGraphicFramePr/>
          <p:nvPr/>
        </p:nvGraphicFramePr>
        <p:xfrm>
          <a:off x="5044845" y="4263905"/>
          <a:ext cx="2102311" cy="2102091"/>
        </p:xfrm>
        <a:graphic>
          <a:graphicData uri="http://schemas.openxmlformats.org/drawingml/2006/chart">
            <c:chart xmlns:c="http://schemas.openxmlformats.org/drawingml/2006/chart" xmlns:r="http://schemas.openxmlformats.org/officeDocument/2006/relationships" r:id="rId3"/>
          </a:graphicData>
        </a:graphic>
      </p:graphicFrame>
      <p:sp>
        <p:nvSpPr>
          <p:cNvPr id="68" name="TextBox 67">
            <a:extLst>
              <a:ext uri="{FF2B5EF4-FFF2-40B4-BE49-F238E27FC236}">
                <a16:creationId xmlns:a16="http://schemas.microsoft.com/office/drawing/2014/main" id="{01A42B04-847E-AF4E-BFD7-0C70E643CCB4}"/>
              </a:ext>
            </a:extLst>
          </p:cNvPr>
          <p:cNvSpPr txBox="1"/>
          <p:nvPr/>
        </p:nvSpPr>
        <p:spPr>
          <a:xfrm>
            <a:off x="5594902" y="4857019"/>
            <a:ext cx="1002198" cy="553998"/>
          </a:xfrm>
          <a:prstGeom prst="rect">
            <a:avLst/>
          </a:prstGeom>
          <a:noFill/>
        </p:spPr>
        <p:txBody>
          <a:bodyPr wrap="none" rtlCol="0" anchor="b" anchorCtr="0">
            <a:spAutoFit/>
          </a:bodyPr>
          <a:lstStyle/>
          <a:p>
            <a:pPr algn="ctr"/>
            <a:r>
              <a:rPr lang="en-US" sz="3000" b="1" dirty="0">
                <a:solidFill>
                  <a:schemeClr val="tx2"/>
                </a:solidFill>
                <a:latin typeface="Poppins" pitchFamily="2" charset="77"/>
                <a:ea typeface="League Spartan" charset="0"/>
                <a:cs typeface="Poppins" pitchFamily="2" charset="77"/>
              </a:rPr>
              <a:t>69%</a:t>
            </a:r>
          </a:p>
        </p:txBody>
      </p:sp>
      <p:sp>
        <p:nvSpPr>
          <p:cNvPr id="69" name="TextBox 68">
            <a:extLst>
              <a:ext uri="{FF2B5EF4-FFF2-40B4-BE49-F238E27FC236}">
                <a16:creationId xmlns:a16="http://schemas.microsoft.com/office/drawing/2014/main" id="{B9A66EB7-2809-4442-A956-9F11D7964D53}"/>
              </a:ext>
            </a:extLst>
          </p:cNvPr>
          <p:cNvSpPr txBox="1"/>
          <p:nvPr/>
        </p:nvSpPr>
        <p:spPr>
          <a:xfrm>
            <a:off x="5540416" y="5395842"/>
            <a:ext cx="1111168" cy="400110"/>
          </a:xfrm>
          <a:prstGeom prst="rect">
            <a:avLst/>
          </a:prstGeom>
          <a:noFill/>
        </p:spPr>
        <p:txBody>
          <a:bodyPr wrap="square" lIns="45720" rtlCol="0" anchor="t" anchorCtr="0">
            <a:spAutoFit/>
          </a:bodyPr>
          <a:lstStyle/>
          <a:p>
            <a:pPr algn="ctr"/>
            <a:r>
              <a:rPr lang="en-US" sz="1000" dirty="0">
                <a:solidFill>
                  <a:schemeClr val="tx2"/>
                </a:solidFill>
                <a:latin typeface="Lato Light" panose="020F0502020204030203" pitchFamily="34" charset="0"/>
                <a:ea typeface="Lato Light" panose="020F0502020204030203" pitchFamily="34" charset="0"/>
                <a:cs typeface="Lato Light" panose="020F0502020204030203" pitchFamily="34" charset="0"/>
              </a:rPr>
              <a:t>Green marketing is a practice</a:t>
            </a:r>
          </a:p>
        </p:txBody>
      </p:sp>
      <p:graphicFrame>
        <p:nvGraphicFramePr>
          <p:cNvPr id="70" name="Chart 69">
            <a:extLst>
              <a:ext uri="{FF2B5EF4-FFF2-40B4-BE49-F238E27FC236}">
                <a16:creationId xmlns:a16="http://schemas.microsoft.com/office/drawing/2014/main" id="{C8BB3F56-97F8-C040-B2A4-4B939FAF2723}"/>
              </a:ext>
            </a:extLst>
          </p:cNvPr>
          <p:cNvGraphicFramePr/>
          <p:nvPr/>
        </p:nvGraphicFramePr>
        <p:xfrm>
          <a:off x="8267700" y="4668602"/>
          <a:ext cx="2923657" cy="1636375"/>
        </p:xfrm>
        <a:graphic>
          <a:graphicData uri="http://schemas.openxmlformats.org/drawingml/2006/chart">
            <c:chart xmlns:c="http://schemas.openxmlformats.org/drawingml/2006/chart" xmlns:r="http://schemas.openxmlformats.org/officeDocument/2006/relationships" r:id="rId4"/>
          </a:graphicData>
        </a:graphic>
      </p:graphicFrame>
      <p:sp>
        <p:nvSpPr>
          <p:cNvPr id="71" name="TextBox 70">
            <a:extLst>
              <a:ext uri="{FF2B5EF4-FFF2-40B4-BE49-F238E27FC236}">
                <a16:creationId xmlns:a16="http://schemas.microsoft.com/office/drawing/2014/main" id="{10E829E6-6BAF-E84C-A925-947F617153DC}"/>
              </a:ext>
            </a:extLst>
          </p:cNvPr>
          <p:cNvSpPr txBox="1"/>
          <p:nvPr/>
        </p:nvSpPr>
        <p:spPr>
          <a:xfrm>
            <a:off x="1000643" y="4223865"/>
            <a:ext cx="1317990" cy="338554"/>
          </a:xfrm>
          <a:prstGeom prst="rect">
            <a:avLst/>
          </a:prstGeom>
          <a:noFill/>
        </p:spPr>
        <p:txBody>
          <a:bodyPr wrap="none" rtlCol="0" anchor="ctr" anchorCtr="0">
            <a:spAutoFit/>
          </a:bodyPr>
          <a:lstStyle/>
          <a:p>
            <a:r>
              <a:rPr lang="en-US" sz="1600" b="1" dirty="0">
                <a:solidFill>
                  <a:schemeClr val="tx2"/>
                </a:solidFill>
                <a:latin typeface="Poppins" pitchFamily="2" charset="77"/>
                <a:ea typeface="Lato Light" panose="020F0502020204030203" pitchFamily="34" charset="0"/>
                <a:cs typeface="Poppins" pitchFamily="2" charset="77"/>
              </a:rPr>
              <a:t>YOUR TITLE</a:t>
            </a:r>
          </a:p>
        </p:txBody>
      </p:sp>
      <p:sp>
        <p:nvSpPr>
          <p:cNvPr id="72" name="TextBox 71">
            <a:extLst>
              <a:ext uri="{FF2B5EF4-FFF2-40B4-BE49-F238E27FC236}">
                <a16:creationId xmlns:a16="http://schemas.microsoft.com/office/drawing/2014/main" id="{9E71C485-5020-8B42-A2B3-FBF2D9A7A9E3}"/>
              </a:ext>
            </a:extLst>
          </p:cNvPr>
          <p:cNvSpPr txBox="1"/>
          <p:nvPr/>
        </p:nvSpPr>
        <p:spPr>
          <a:xfrm>
            <a:off x="8267700" y="4223865"/>
            <a:ext cx="1317990" cy="338554"/>
          </a:xfrm>
          <a:prstGeom prst="rect">
            <a:avLst/>
          </a:prstGeom>
          <a:noFill/>
        </p:spPr>
        <p:txBody>
          <a:bodyPr wrap="none" rtlCol="0" anchor="ctr" anchorCtr="0">
            <a:spAutoFit/>
          </a:bodyPr>
          <a:lstStyle/>
          <a:p>
            <a:r>
              <a:rPr lang="en-US" sz="1600" b="1" dirty="0">
                <a:solidFill>
                  <a:schemeClr val="tx2"/>
                </a:solidFill>
                <a:latin typeface="Poppins" pitchFamily="2" charset="77"/>
                <a:ea typeface="Lato Light" panose="020F0502020204030203" pitchFamily="34" charset="0"/>
                <a:cs typeface="Poppins" pitchFamily="2" charset="77"/>
              </a:rPr>
              <a:t>YOUR TITLE</a:t>
            </a:r>
          </a:p>
        </p:txBody>
      </p:sp>
      <p:sp>
        <p:nvSpPr>
          <p:cNvPr id="73" name="TextBox 72">
            <a:extLst>
              <a:ext uri="{FF2B5EF4-FFF2-40B4-BE49-F238E27FC236}">
                <a16:creationId xmlns:a16="http://schemas.microsoft.com/office/drawing/2014/main" id="{6351004E-4C13-D34C-B128-998E2B13F8D3}"/>
              </a:ext>
            </a:extLst>
          </p:cNvPr>
          <p:cNvSpPr txBox="1"/>
          <p:nvPr/>
        </p:nvSpPr>
        <p:spPr>
          <a:xfrm>
            <a:off x="8267700" y="1682283"/>
            <a:ext cx="1317990" cy="338554"/>
          </a:xfrm>
          <a:prstGeom prst="rect">
            <a:avLst/>
          </a:prstGeom>
          <a:noFill/>
        </p:spPr>
        <p:txBody>
          <a:bodyPr wrap="none" rtlCol="0" anchor="ctr" anchorCtr="0">
            <a:spAutoFit/>
          </a:bodyPr>
          <a:lstStyle/>
          <a:p>
            <a:r>
              <a:rPr lang="en-US" sz="1600" b="1" dirty="0">
                <a:solidFill>
                  <a:schemeClr val="tx2"/>
                </a:solidFill>
                <a:latin typeface="Poppins" pitchFamily="2" charset="77"/>
                <a:ea typeface="Lato Light" panose="020F0502020204030203" pitchFamily="34" charset="0"/>
                <a:cs typeface="Poppins" pitchFamily="2" charset="77"/>
              </a:rPr>
              <a:t>YOUR TITLE</a:t>
            </a:r>
          </a:p>
        </p:txBody>
      </p:sp>
      <p:sp>
        <p:nvSpPr>
          <p:cNvPr id="74" name="TextBox 73">
            <a:extLst>
              <a:ext uri="{FF2B5EF4-FFF2-40B4-BE49-F238E27FC236}">
                <a16:creationId xmlns:a16="http://schemas.microsoft.com/office/drawing/2014/main" id="{9E8A01D8-F15A-D343-AD8C-E5D34D9BC605}"/>
              </a:ext>
            </a:extLst>
          </p:cNvPr>
          <p:cNvSpPr txBox="1"/>
          <p:nvPr/>
        </p:nvSpPr>
        <p:spPr>
          <a:xfrm>
            <a:off x="8721478" y="2485631"/>
            <a:ext cx="1988045" cy="646331"/>
          </a:xfrm>
          <a:prstGeom prst="rect">
            <a:avLst/>
          </a:prstGeom>
          <a:noFill/>
        </p:spPr>
        <p:txBody>
          <a:bodyPr wrap="none" rtlCol="0" anchor="ctr" anchorCtr="0">
            <a:spAutoFit/>
          </a:bodyPr>
          <a:lstStyle/>
          <a:p>
            <a:pPr algn="ctr"/>
            <a:r>
              <a:rPr lang="en-US" sz="3600" b="1" spc="150" dirty="0">
                <a:solidFill>
                  <a:schemeClr val="tx2"/>
                </a:solidFill>
                <a:latin typeface="Poppins" pitchFamily="2" charset="77"/>
                <a:ea typeface="Lato Light" panose="020F0502020204030203" pitchFamily="34" charset="0"/>
                <a:cs typeface="Poppins" pitchFamily="2" charset="77"/>
              </a:rPr>
              <a:t>$11,950</a:t>
            </a:r>
          </a:p>
        </p:txBody>
      </p:sp>
      <p:sp>
        <p:nvSpPr>
          <p:cNvPr id="75" name="TextBox 74">
            <a:extLst>
              <a:ext uri="{FF2B5EF4-FFF2-40B4-BE49-F238E27FC236}">
                <a16:creationId xmlns:a16="http://schemas.microsoft.com/office/drawing/2014/main" id="{48970284-516D-554F-8013-5AFC5DAA3F89}"/>
              </a:ext>
            </a:extLst>
          </p:cNvPr>
          <p:cNvSpPr txBox="1"/>
          <p:nvPr/>
        </p:nvSpPr>
        <p:spPr>
          <a:xfrm>
            <a:off x="8840100" y="3148669"/>
            <a:ext cx="1750800" cy="338554"/>
          </a:xfrm>
          <a:prstGeom prst="rect">
            <a:avLst/>
          </a:prstGeom>
          <a:noFill/>
        </p:spPr>
        <p:txBody>
          <a:bodyPr wrap="none" rtlCol="0" anchor="ctr" anchorCtr="0">
            <a:spAutoFit/>
          </a:bodyPr>
          <a:lstStyle/>
          <a:p>
            <a:pPr algn="ctr"/>
            <a:r>
              <a:rPr lang="en-US" sz="1600" dirty="0">
                <a:solidFill>
                  <a:schemeClr val="bg1"/>
                </a:solidFill>
                <a:latin typeface="Lato Light" panose="020F0502020204030203" pitchFamily="34" charset="0"/>
                <a:ea typeface="Lato Light" panose="020F0502020204030203" pitchFamily="34" charset="0"/>
                <a:cs typeface="Lato Light" panose="020F0502020204030203" pitchFamily="34" charset="0"/>
              </a:rPr>
              <a:t>Your subtitle here</a:t>
            </a:r>
          </a:p>
        </p:txBody>
      </p:sp>
    </p:spTree>
    <p:extLst>
      <p:ext uri="{BB962C8B-B14F-4D97-AF65-F5344CB8AC3E}">
        <p14:creationId xmlns:p14="http://schemas.microsoft.com/office/powerpoint/2010/main" val="2702583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3176" y="892"/>
            <a:ext cx="12185651" cy="6856214"/>
          </a:xfrm>
          <a:prstGeom prst="rect">
            <a:avLst/>
          </a:prstGeom>
          <a:solidFill>
            <a:schemeClr val="accent4">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7403" y="2936916"/>
            <a:ext cx="7959575" cy="1762021"/>
          </a:xfrm>
          <a:prstGeom prst="rect">
            <a:avLst/>
          </a:prstGeom>
          <a:noFill/>
        </p:spPr>
        <p:txBody>
          <a:bodyPr wrap="square" rtlCol="0">
            <a:spAutoFit/>
          </a:bodyPr>
          <a:lstStyle/>
          <a:p>
            <a:pPr algn="ctr"/>
            <a:r>
              <a:rPr lang="en-US" altLang="ja-JP" sz="1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1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1000" b="1"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2200"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2200" dirty="0">
                <a:solidFill>
                  <a:schemeClr val="bg1"/>
                </a:solidFill>
                <a:latin typeface="Lato Light" panose="020F0302020204030203" pitchFamily="34" charset="0"/>
                <a:cs typeface="Arial" panose="020B0604020202020204" pitchFamily="34" charset="0"/>
              </a:rPr>
              <a:t> </a:t>
            </a:r>
          </a:p>
          <a:p>
            <a:pPr algn="ctr"/>
            <a:endParaRPr lang="es-CO" altLang="ja-JP" sz="525" dirty="0">
              <a:solidFill>
                <a:schemeClr val="bg1"/>
              </a:solidFill>
              <a:latin typeface="Lato Light" panose="020F0302020204030203" pitchFamily="34" charset="0"/>
              <a:cs typeface="Arial" panose="020B0604020202020204" pitchFamily="34" charset="0"/>
            </a:endParaRPr>
          </a:p>
          <a:p>
            <a:pPr algn="ctr"/>
            <a:endParaRPr lang="es-CO" altLang="ja-JP" sz="525"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8599" y="5940798"/>
            <a:ext cx="6875259" cy="707886"/>
          </a:xfrm>
          <a:prstGeom prst="rect">
            <a:avLst/>
          </a:prstGeom>
          <a:noFill/>
        </p:spPr>
        <p:txBody>
          <a:bodyPr wrap="square" rtlCol="0">
            <a:spAutoFit/>
          </a:bodyPr>
          <a:lstStyle/>
          <a:p>
            <a:pPr algn="ctr"/>
            <a:r>
              <a:rPr lang="en-US" altLang="ja-JP" sz="2000"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2000" dirty="0" err="1">
                <a:solidFill>
                  <a:schemeClr val="accent5"/>
                </a:solidFill>
                <a:latin typeface="Lato Light" panose="020F0302020204030203" pitchFamily="34" charset="0"/>
                <a:cs typeface="Arial" panose="020B0604020202020204" pitchFamily="34" charset="0"/>
              </a:rPr>
              <a:t>Freepik</a:t>
            </a:r>
            <a:r>
              <a:rPr lang="en-US" altLang="ja-JP" sz="2000" dirty="0">
                <a:solidFill>
                  <a:schemeClr val="accent5"/>
                </a:solidFill>
                <a:latin typeface="Lato Light" panose="020F0302020204030203" pitchFamily="34" charset="0"/>
                <a:cs typeface="Arial" panose="020B0604020202020204" pitchFamily="34" charset="0"/>
              </a:rPr>
              <a:t> and </a:t>
            </a:r>
            <a:r>
              <a:rPr lang="en-US" altLang="ja-JP" sz="2000" dirty="0" err="1">
                <a:solidFill>
                  <a:schemeClr val="accent5"/>
                </a:solidFill>
                <a:latin typeface="Lato Light" panose="020F0302020204030203" pitchFamily="34" charset="0"/>
                <a:cs typeface="Arial" panose="020B0604020202020204" pitchFamily="34" charset="0"/>
              </a:rPr>
              <a:t>Pixabay</a:t>
            </a:r>
            <a:r>
              <a:rPr lang="en-US" altLang="ja-JP" sz="2000" dirty="0">
                <a:solidFill>
                  <a:schemeClr val="accent5"/>
                </a:solidFill>
                <a:latin typeface="Lato Light" panose="020F0302020204030203" pitchFamily="34" charset="0"/>
                <a:cs typeface="Arial" panose="020B0604020202020204" pitchFamily="34" charset="0"/>
              </a:rPr>
              <a:t>.</a:t>
            </a:r>
            <a:endParaRPr lang="es-CO" sz="5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1725" y="4941235"/>
            <a:ext cx="808048" cy="637581"/>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995">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20392" y="4941235"/>
            <a:ext cx="808048" cy="637581"/>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995">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6302" y="5038945"/>
            <a:ext cx="210536" cy="387329"/>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181" y="4941235"/>
            <a:ext cx="808048" cy="637581"/>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995">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214" y="5018524"/>
            <a:ext cx="351801" cy="406613"/>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08" tIns="22854" rIns="45708" bIns="22854"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165" y="4941235"/>
            <a:ext cx="808048" cy="637581"/>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995">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7891" y="5038945"/>
            <a:ext cx="348116" cy="34811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6995">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5937" y="5090671"/>
            <a:ext cx="418775" cy="296390"/>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08" tIns="22854" rIns="45708" bIns="22854"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3157" y="5175007"/>
            <a:ext cx="107844" cy="126990"/>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08" tIns="22854" rIns="45708" bIns="22854" numCol="1" anchor="t" anchorCtr="0" compatLnSpc="1">
            <a:prstTxWarp prst="textNoShape">
              <a:avLst/>
            </a:prstTxWarp>
          </a:bodyPr>
          <a:lstStyle/>
          <a:p>
            <a:endParaRPr lang="en-US" sz="900" dirty="0">
              <a:latin typeface="Lato Light" panose="020F0302020204030203" pitchFamily="34" charset="0"/>
            </a:endParaRPr>
          </a:p>
        </p:txBody>
      </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 y="894587"/>
            <a:ext cx="12192001" cy="211241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200" dirty="0">
                <a:solidFill>
                  <a:schemeClr val="accent1"/>
                </a:solidFill>
                <a:latin typeface="Lato Black" panose="020F0A02020204030203" pitchFamily="34" charset="0"/>
              </a:rPr>
              <a:t>THANKS FOR DOWNLOADING THESE TEMPLATES! </a:t>
            </a:r>
            <a:br>
              <a:rPr kumimoji="1" lang="en-US" altLang="ja-JP" sz="2000" b="1" dirty="0">
                <a:solidFill>
                  <a:schemeClr val="accent1"/>
                </a:solidFill>
                <a:latin typeface="Lato Light" panose="020F0302020204030203" pitchFamily="34" charset="0"/>
              </a:rPr>
            </a:br>
            <a:r>
              <a:rPr kumimoji="1" lang="en-US" altLang="ja-JP" sz="2400" dirty="0">
                <a:solidFill>
                  <a:schemeClr val="accent1"/>
                </a:solidFill>
                <a:latin typeface="Lato Light" panose="020F0302020204030203" pitchFamily="34" charset="0"/>
              </a:rPr>
              <a:t>Find even more free templates at </a:t>
            </a:r>
            <a:endParaRPr kumimoji="1" lang="en-US" altLang="ja-JP" sz="2000" b="1" dirty="0">
              <a:solidFill>
                <a:schemeClr val="accent1"/>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0" y="1900421"/>
            <a:ext cx="12185651" cy="134902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400"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400" dirty="0">
                <a:solidFill>
                  <a:schemeClr val="bg1"/>
                </a:solidFill>
                <a:latin typeface="Lato Light" panose="020F0302020204030203" pitchFamily="34" charset="0"/>
              </a:rPr>
              <a:t> / </a:t>
            </a:r>
            <a:r>
              <a:rPr lang="en-US" sz="1400"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400" dirty="0">
                <a:solidFill>
                  <a:schemeClr val="bg1"/>
                </a:solidFill>
                <a:latin typeface="Lato Light" panose="020F0302020204030203" pitchFamily="34" charset="0"/>
              </a:rPr>
              <a:t>  </a:t>
            </a:r>
          </a:p>
          <a:p>
            <a:pPr marL="0" indent="0" algn="ctr">
              <a:buFont typeface="Arial" panose="020B0604020202020204" pitchFamily="34" charset="0"/>
              <a:buNone/>
            </a:pPr>
            <a:r>
              <a:rPr lang="en-US" sz="1400" dirty="0">
                <a:solidFill>
                  <a:schemeClr val="bg1"/>
                </a:solidFill>
                <a:latin typeface="Lato Light" panose="020F0302020204030203" pitchFamily="34" charset="0"/>
              </a:rPr>
              <a:t>Premium Templates: </a:t>
            </a:r>
            <a:r>
              <a:rPr lang="en-US" sz="1400" dirty="0">
                <a:solidFill>
                  <a:schemeClr val="bg1"/>
                </a:solidFill>
                <a:latin typeface="Lato Light" panose="020F0302020204030203" pitchFamily="34" charset="0"/>
                <a:hlinkClick r:id="rId9"/>
              </a:rPr>
              <a:t>https://www.pptbundle.com/</a:t>
            </a:r>
            <a:r>
              <a:rPr lang="en-US" sz="1400" dirty="0">
                <a:solidFill>
                  <a:schemeClr val="bg1"/>
                </a:solidFill>
                <a:latin typeface="Lato Light" panose="020F0302020204030203" pitchFamily="34" charset="0"/>
              </a:rPr>
              <a:t> </a:t>
            </a:r>
          </a:p>
          <a:p>
            <a:pPr marL="0" indent="0" algn="ctr">
              <a:buFont typeface="Arial" panose="020B0604020202020204" pitchFamily="34" charset="0"/>
              <a:buNone/>
            </a:pPr>
            <a:br>
              <a:rPr lang="en-US" altLang="ja-JP" sz="1400" dirty="0">
                <a:solidFill>
                  <a:schemeClr val="bg1"/>
                </a:solidFill>
                <a:latin typeface="Lato Light" panose="020F0302020204030203" pitchFamily="34" charset="0"/>
                <a:cs typeface="Arial" panose="020B0604020202020204" pitchFamily="34" charset="0"/>
              </a:rPr>
            </a:br>
            <a:endParaRPr lang="en-US" altLang="ja-JP" sz="14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10B6E386-F104-F043-B3C6-0039099DCC06}"/>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7259" b="7259"/>
          <a:stretch>
            <a:fillRect/>
          </a:stretch>
        </p:blipFill>
        <p:spPr/>
      </p:pic>
      <p:sp>
        <p:nvSpPr>
          <p:cNvPr id="17" name="Rectangle 16"/>
          <p:cNvSpPr/>
          <p:nvPr/>
        </p:nvSpPr>
        <p:spPr>
          <a:xfrm rot="16200000">
            <a:off x="2646363" y="-2659730"/>
            <a:ext cx="6918326" cy="12211051"/>
          </a:xfrm>
          <a:prstGeom prst="rect">
            <a:avLst/>
          </a:prstGeom>
          <a:solidFill>
            <a:schemeClr val="accent5">
              <a:lumMod val="50000"/>
              <a:alpha val="61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2000" dirty="0"/>
          </a:p>
        </p:txBody>
      </p:sp>
      <p:sp>
        <p:nvSpPr>
          <p:cNvPr id="7" name="Rectangle 6">
            <a:extLst>
              <a:ext uri="{FF2B5EF4-FFF2-40B4-BE49-F238E27FC236}">
                <a16:creationId xmlns:a16="http://schemas.microsoft.com/office/drawing/2014/main" id="{53639E29-4A55-C344-BE60-CC8B0B3C2832}"/>
              </a:ext>
            </a:extLst>
          </p:cNvPr>
          <p:cNvSpPr/>
          <p:nvPr/>
        </p:nvSpPr>
        <p:spPr>
          <a:xfrm>
            <a:off x="2638746" y="2232806"/>
            <a:ext cx="6914507" cy="2671281"/>
          </a:xfrm>
          <a:prstGeom prst="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utoShape 2"/>
          <p:cNvSpPr>
            <a:spLocks/>
          </p:cNvSpPr>
          <p:nvPr/>
        </p:nvSpPr>
        <p:spPr bwMode="auto">
          <a:xfrm>
            <a:off x="3110087" y="2496825"/>
            <a:ext cx="5956760" cy="132856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25400" tIns="25400" rIns="25400" bIns="25400" anchor="ctr">
            <a:spAutoFit/>
          </a:bodyPr>
          <a:lstStyle/>
          <a:p>
            <a:pPr algn="ctr" defTabSz="914217">
              <a:defRPr/>
            </a:pPr>
            <a:r>
              <a:rPr lang="es-ES" sz="8300" b="1" dirty="0">
                <a:solidFill>
                  <a:schemeClr val="bg1"/>
                </a:solidFill>
                <a:latin typeface="Source Sans Pro"/>
                <a:cs typeface="Source Sans Pro"/>
              </a:rPr>
              <a:t>DASHBOARD</a:t>
            </a:r>
          </a:p>
        </p:txBody>
      </p:sp>
      <p:sp>
        <p:nvSpPr>
          <p:cNvPr id="13315" name="TextBox 8"/>
          <p:cNvSpPr txBox="1">
            <a:spLocks noChangeArrowheads="1"/>
          </p:cNvSpPr>
          <p:nvPr/>
        </p:nvSpPr>
        <p:spPr bwMode="auto">
          <a:xfrm>
            <a:off x="4837750" y="3987007"/>
            <a:ext cx="2465702" cy="65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700" dirty="0" err="1">
                <a:solidFill>
                  <a:schemeClr val="bg1"/>
                </a:solidFill>
                <a:latin typeface="Source Sans Pro" panose="020B0503030403020204" pitchFamily="34" charset="0"/>
              </a:rPr>
              <a:t>Powerpoint</a:t>
            </a:r>
            <a:r>
              <a:rPr lang="en-US" altLang="es-MX" sz="1700" dirty="0">
                <a:solidFill>
                  <a:schemeClr val="bg1"/>
                </a:solidFill>
                <a:latin typeface="Source Sans Pro" panose="020B0503030403020204" pitchFamily="34" charset="0"/>
              </a:rPr>
              <a:t> Presentation</a:t>
            </a:r>
          </a:p>
          <a:p>
            <a:pPr algn="ctr">
              <a:lnSpc>
                <a:spcPct val="110000"/>
              </a:lnSpc>
            </a:pPr>
            <a:r>
              <a:rPr lang="en-US" altLang="es-MX" sz="1700" dirty="0">
                <a:solidFill>
                  <a:schemeClr val="bg1"/>
                </a:solidFill>
                <a:latin typeface="Source Sans Pro" panose="020B0503030403020204" pitchFamily="34" charset="0"/>
              </a:rPr>
              <a:t>https://</a:t>
            </a:r>
            <a:r>
              <a:rPr lang="en-US" altLang="es-MX" sz="1700" dirty="0" err="1">
                <a:solidFill>
                  <a:schemeClr val="bg1"/>
                </a:solidFill>
                <a:latin typeface="Source Sans Pro" panose="020B0503030403020204" pitchFamily="34" charset="0"/>
              </a:rPr>
              <a:t>ppthemes.com</a:t>
            </a:r>
            <a:r>
              <a:rPr lang="en-US" altLang="es-MX" sz="1700" dirty="0">
                <a:solidFill>
                  <a:schemeClr val="bg1"/>
                </a:solidFill>
                <a:latin typeface="Source Sans Pro" panose="020B0503030403020204" pitchFamily="34" charset="0"/>
              </a:rPr>
              <a:t> </a:t>
            </a:r>
          </a:p>
        </p:txBody>
      </p:sp>
      <p:grpSp>
        <p:nvGrpSpPr>
          <p:cNvPr id="13316" name="Group 59"/>
          <p:cNvGrpSpPr>
            <a:grpSpLocks/>
          </p:cNvGrpSpPr>
          <p:nvPr/>
        </p:nvGrpSpPr>
        <p:grpSpPr bwMode="auto">
          <a:xfrm>
            <a:off x="5467350" y="3775869"/>
            <a:ext cx="1218407" cy="212725"/>
            <a:chOff x="1703388" y="2006913"/>
            <a:chExt cx="1478230" cy="258682"/>
          </a:xfrm>
        </p:grpSpPr>
        <p:sp>
          <p:nvSpPr>
            <p:cNvPr id="21" name="Oval 20"/>
            <p:cNvSpPr/>
            <p:nvPr/>
          </p:nvSpPr>
          <p:spPr>
            <a:xfrm>
              <a:off x="1703388" y="2006913"/>
              <a:ext cx="259052" cy="258682"/>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sp>
          <p:nvSpPr>
            <p:cNvPr id="22" name="Oval 21"/>
            <p:cNvSpPr/>
            <p:nvPr/>
          </p:nvSpPr>
          <p:spPr>
            <a:xfrm>
              <a:off x="2008664" y="2006913"/>
              <a:ext cx="258088" cy="258682"/>
            </a:xfrm>
            <a:prstGeom prst="ellipse">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sp>
          <p:nvSpPr>
            <p:cNvPr id="23" name="Oval 22"/>
            <p:cNvSpPr/>
            <p:nvPr/>
          </p:nvSpPr>
          <p:spPr>
            <a:xfrm>
              <a:off x="2312977" y="2006913"/>
              <a:ext cx="259051" cy="258682"/>
            </a:xfrm>
            <a:prstGeom prst="ellipse">
              <a:avLst/>
            </a:prstGeom>
            <a:solidFill>
              <a:schemeClr val="accent3">
                <a:lumMod val="75000"/>
                <a:lumOff val="25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sp>
          <p:nvSpPr>
            <p:cNvPr id="24" name="Oval 23"/>
            <p:cNvSpPr/>
            <p:nvPr/>
          </p:nvSpPr>
          <p:spPr>
            <a:xfrm>
              <a:off x="2618253" y="2006913"/>
              <a:ext cx="258088" cy="258682"/>
            </a:xfrm>
            <a:prstGeom prst="ellipse">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sp>
          <p:nvSpPr>
            <p:cNvPr id="25" name="Oval 24"/>
            <p:cNvSpPr/>
            <p:nvPr/>
          </p:nvSpPr>
          <p:spPr>
            <a:xfrm>
              <a:off x="2922566" y="2006913"/>
              <a:ext cx="259052" cy="258682"/>
            </a:xfrm>
            <a:prstGeom prst="ellipse">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grpSp>
    </p:spTree>
  </p:cSld>
  <p:clrMapOvr>
    <a:masterClrMapping/>
  </p:clrMapOvr>
  <p:transition advClick="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7B813E1D-5000-C44D-873C-A7BB9A0D15BE}"/>
              </a:ext>
            </a:extLst>
          </p:cNvPr>
          <p:cNvGraphicFramePr/>
          <p:nvPr/>
        </p:nvGraphicFramePr>
        <p:xfrm>
          <a:off x="704851" y="5386614"/>
          <a:ext cx="2618453" cy="115388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Chart 2">
            <a:extLst>
              <a:ext uri="{FF2B5EF4-FFF2-40B4-BE49-F238E27FC236}">
                <a16:creationId xmlns:a16="http://schemas.microsoft.com/office/drawing/2014/main" id="{41A93146-952E-4B4A-9165-466F3B1D3514}"/>
              </a:ext>
            </a:extLst>
          </p:cNvPr>
          <p:cNvGraphicFramePr/>
          <p:nvPr/>
        </p:nvGraphicFramePr>
        <p:xfrm>
          <a:off x="704851" y="3764292"/>
          <a:ext cx="2618453" cy="115388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Chart 3">
            <a:extLst>
              <a:ext uri="{FF2B5EF4-FFF2-40B4-BE49-F238E27FC236}">
                <a16:creationId xmlns:a16="http://schemas.microsoft.com/office/drawing/2014/main" id="{C5261E28-9A39-8545-8C47-31C2B45B5D09}"/>
              </a:ext>
            </a:extLst>
          </p:cNvPr>
          <p:cNvGraphicFramePr/>
          <p:nvPr/>
        </p:nvGraphicFramePr>
        <p:xfrm>
          <a:off x="3477548" y="5386614"/>
          <a:ext cx="2618453" cy="115388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5" name="Chart 4">
            <a:extLst>
              <a:ext uri="{FF2B5EF4-FFF2-40B4-BE49-F238E27FC236}">
                <a16:creationId xmlns:a16="http://schemas.microsoft.com/office/drawing/2014/main" id="{EBE0D1BB-EF9C-E847-9A02-FD01C08C455C}"/>
              </a:ext>
            </a:extLst>
          </p:cNvPr>
          <p:cNvGraphicFramePr/>
          <p:nvPr/>
        </p:nvGraphicFramePr>
        <p:xfrm>
          <a:off x="3477548" y="3764292"/>
          <a:ext cx="2618453" cy="1153886"/>
        </p:xfrm>
        <a:graphic>
          <a:graphicData uri="http://schemas.openxmlformats.org/drawingml/2006/chart">
            <c:chart xmlns:c="http://schemas.openxmlformats.org/drawingml/2006/chart" xmlns:r="http://schemas.openxmlformats.org/officeDocument/2006/relationships" r:id="rId5"/>
          </a:graphicData>
        </a:graphic>
      </p:graphicFrame>
      <p:sp>
        <p:nvSpPr>
          <p:cNvPr id="6" name="Oval 5">
            <a:extLst>
              <a:ext uri="{FF2B5EF4-FFF2-40B4-BE49-F238E27FC236}">
                <a16:creationId xmlns:a16="http://schemas.microsoft.com/office/drawing/2014/main" id="{7069F51A-8BDF-9341-85AE-EFF451B70674}"/>
              </a:ext>
            </a:extLst>
          </p:cNvPr>
          <p:cNvSpPr/>
          <p:nvPr/>
        </p:nvSpPr>
        <p:spPr>
          <a:xfrm>
            <a:off x="6798523" y="4191000"/>
            <a:ext cx="1436393" cy="1436393"/>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7" name="Oval 6">
            <a:extLst>
              <a:ext uri="{FF2B5EF4-FFF2-40B4-BE49-F238E27FC236}">
                <a16:creationId xmlns:a16="http://schemas.microsoft.com/office/drawing/2014/main" id="{DFE2343D-3984-9140-9218-9FD9C934B701}"/>
              </a:ext>
            </a:extLst>
          </p:cNvPr>
          <p:cNvSpPr/>
          <p:nvPr/>
        </p:nvSpPr>
        <p:spPr>
          <a:xfrm>
            <a:off x="8110629" y="4316857"/>
            <a:ext cx="1184680" cy="118468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8" name="Oval 7">
            <a:extLst>
              <a:ext uri="{FF2B5EF4-FFF2-40B4-BE49-F238E27FC236}">
                <a16:creationId xmlns:a16="http://schemas.microsoft.com/office/drawing/2014/main" id="{F67D794F-166C-8241-86C5-B63908BC4C18}"/>
              </a:ext>
            </a:extLst>
          </p:cNvPr>
          <p:cNvSpPr/>
          <p:nvPr/>
        </p:nvSpPr>
        <p:spPr>
          <a:xfrm>
            <a:off x="9171036" y="4456640"/>
            <a:ext cx="905114" cy="90511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9" name="Oval 8">
            <a:extLst>
              <a:ext uri="{FF2B5EF4-FFF2-40B4-BE49-F238E27FC236}">
                <a16:creationId xmlns:a16="http://schemas.microsoft.com/office/drawing/2014/main" id="{74FD048B-7939-4C4A-A698-E57CB72D7AAA}"/>
              </a:ext>
            </a:extLst>
          </p:cNvPr>
          <p:cNvSpPr/>
          <p:nvPr/>
        </p:nvSpPr>
        <p:spPr>
          <a:xfrm>
            <a:off x="9998869" y="4191000"/>
            <a:ext cx="1436393" cy="1436393"/>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11" name="TextBox 10">
            <a:extLst>
              <a:ext uri="{FF2B5EF4-FFF2-40B4-BE49-F238E27FC236}">
                <a16:creationId xmlns:a16="http://schemas.microsoft.com/office/drawing/2014/main" id="{ABB1881E-E455-0B42-B660-AC4318BB9CBD}"/>
              </a:ext>
            </a:extLst>
          </p:cNvPr>
          <p:cNvSpPr txBox="1"/>
          <p:nvPr/>
        </p:nvSpPr>
        <p:spPr>
          <a:xfrm>
            <a:off x="7090160" y="4763003"/>
            <a:ext cx="853119" cy="338554"/>
          </a:xfrm>
          <a:prstGeom prst="rect">
            <a:avLst/>
          </a:prstGeom>
          <a:noFill/>
        </p:spPr>
        <p:txBody>
          <a:bodyPr wrap="none" rtlCol="0" anchor="t" anchorCtr="0">
            <a:spAutoFit/>
          </a:bodyPr>
          <a:lstStyle/>
          <a:p>
            <a:pPr algn="ctr"/>
            <a:r>
              <a:rPr lang="en-US" sz="1600" b="1" dirty="0">
                <a:solidFill>
                  <a:schemeClr val="bg1"/>
                </a:solidFill>
                <a:latin typeface="Poppins" pitchFamily="2" charset="77"/>
                <a:ea typeface="Lato Light" panose="020F0502020204030203" pitchFamily="34" charset="0"/>
                <a:cs typeface="Poppins" pitchFamily="2" charset="77"/>
              </a:rPr>
              <a:t>10,000</a:t>
            </a:r>
          </a:p>
        </p:txBody>
      </p:sp>
      <p:sp>
        <p:nvSpPr>
          <p:cNvPr id="12" name="TextBox 11">
            <a:extLst>
              <a:ext uri="{FF2B5EF4-FFF2-40B4-BE49-F238E27FC236}">
                <a16:creationId xmlns:a16="http://schemas.microsoft.com/office/drawing/2014/main" id="{E470DF04-E2B7-744A-B8F4-DBF379E4E8A9}"/>
              </a:ext>
            </a:extLst>
          </p:cNvPr>
          <p:cNvSpPr txBox="1"/>
          <p:nvPr/>
        </p:nvSpPr>
        <p:spPr>
          <a:xfrm>
            <a:off x="8314889" y="4763003"/>
            <a:ext cx="776175" cy="338554"/>
          </a:xfrm>
          <a:prstGeom prst="rect">
            <a:avLst/>
          </a:prstGeom>
          <a:noFill/>
        </p:spPr>
        <p:txBody>
          <a:bodyPr wrap="none" rtlCol="0" anchor="t" anchorCtr="0">
            <a:spAutoFit/>
          </a:bodyPr>
          <a:lstStyle/>
          <a:p>
            <a:pPr algn="ctr"/>
            <a:r>
              <a:rPr lang="en-US" sz="1600" b="1" dirty="0">
                <a:solidFill>
                  <a:schemeClr val="bg1"/>
                </a:solidFill>
                <a:latin typeface="Poppins" pitchFamily="2" charset="77"/>
                <a:ea typeface="Lato Light" panose="020F0502020204030203" pitchFamily="34" charset="0"/>
                <a:cs typeface="Poppins" pitchFamily="2" charset="77"/>
              </a:rPr>
              <a:t>8,000</a:t>
            </a:r>
          </a:p>
        </p:txBody>
      </p:sp>
      <p:sp>
        <p:nvSpPr>
          <p:cNvPr id="13" name="TextBox 12">
            <a:extLst>
              <a:ext uri="{FF2B5EF4-FFF2-40B4-BE49-F238E27FC236}">
                <a16:creationId xmlns:a16="http://schemas.microsoft.com/office/drawing/2014/main" id="{0A037C13-E06E-9740-8EC6-7D3F3DEC3D2E}"/>
              </a:ext>
            </a:extLst>
          </p:cNvPr>
          <p:cNvSpPr txBox="1"/>
          <p:nvPr/>
        </p:nvSpPr>
        <p:spPr>
          <a:xfrm>
            <a:off x="10298522" y="4763003"/>
            <a:ext cx="837089" cy="338554"/>
          </a:xfrm>
          <a:prstGeom prst="rect">
            <a:avLst/>
          </a:prstGeom>
          <a:noFill/>
        </p:spPr>
        <p:txBody>
          <a:bodyPr wrap="none" rtlCol="0" anchor="t" anchorCtr="0">
            <a:spAutoFit/>
          </a:bodyPr>
          <a:lstStyle/>
          <a:p>
            <a:pPr algn="ctr"/>
            <a:r>
              <a:rPr lang="en-US" sz="1600" b="1" dirty="0">
                <a:solidFill>
                  <a:schemeClr val="bg1"/>
                </a:solidFill>
                <a:latin typeface="Poppins" pitchFamily="2" charset="77"/>
                <a:ea typeface="Lato Light" panose="020F0502020204030203" pitchFamily="34" charset="0"/>
                <a:cs typeface="Poppins" pitchFamily="2" charset="77"/>
              </a:rPr>
              <a:t>12,000</a:t>
            </a:r>
          </a:p>
        </p:txBody>
      </p:sp>
      <p:sp>
        <p:nvSpPr>
          <p:cNvPr id="14" name="TextBox 13">
            <a:extLst>
              <a:ext uri="{FF2B5EF4-FFF2-40B4-BE49-F238E27FC236}">
                <a16:creationId xmlns:a16="http://schemas.microsoft.com/office/drawing/2014/main" id="{6C325FAE-FA4D-7840-80DC-1CC27E23F473}"/>
              </a:ext>
            </a:extLst>
          </p:cNvPr>
          <p:cNvSpPr txBox="1"/>
          <p:nvPr/>
        </p:nvSpPr>
        <p:spPr>
          <a:xfrm>
            <a:off x="9261296" y="4767943"/>
            <a:ext cx="720070" cy="338554"/>
          </a:xfrm>
          <a:prstGeom prst="rect">
            <a:avLst/>
          </a:prstGeom>
          <a:noFill/>
        </p:spPr>
        <p:txBody>
          <a:bodyPr wrap="none" rtlCol="0" anchor="t" anchorCtr="0">
            <a:spAutoFit/>
          </a:bodyPr>
          <a:lstStyle/>
          <a:p>
            <a:pPr algn="ctr"/>
            <a:r>
              <a:rPr lang="en-US" sz="1600" b="1" dirty="0">
                <a:solidFill>
                  <a:schemeClr val="bg1"/>
                </a:solidFill>
                <a:latin typeface="Poppins" pitchFamily="2" charset="77"/>
                <a:ea typeface="Lato Light" panose="020F0502020204030203" pitchFamily="34" charset="0"/>
                <a:cs typeface="Poppins" pitchFamily="2" charset="77"/>
              </a:rPr>
              <a:t>1,000</a:t>
            </a:r>
          </a:p>
        </p:txBody>
      </p:sp>
      <p:sp>
        <p:nvSpPr>
          <p:cNvPr id="15" name="TextBox 14">
            <a:extLst>
              <a:ext uri="{FF2B5EF4-FFF2-40B4-BE49-F238E27FC236}">
                <a16:creationId xmlns:a16="http://schemas.microsoft.com/office/drawing/2014/main" id="{097FAAC9-192C-D448-9568-137B749D9FD3}"/>
              </a:ext>
            </a:extLst>
          </p:cNvPr>
          <p:cNvSpPr txBox="1"/>
          <p:nvPr/>
        </p:nvSpPr>
        <p:spPr>
          <a:xfrm>
            <a:off x="6798523" y="5947683"/>
            <a:ext cx="4636738" cy="529056"/>
          </a:xfrm>
          <a:prstGeom prst="rect">
            <a:avLst/>
          </a:prstGeom>
          <a:noFill/>
        </p:spPr>
        <p:txBody>
          <a:bodyPr wrap="square" lIns="45720" rtlCol="0" anchor="t" anchorCtr="0">
            <a:spAutoFit/>
          </a:bodyPr>
          <a:lstStyle/>
          <a:p>
            <a:pPr algn="just">
              <a:lnSpc>
                <a:spcPts val="1750"/>
              </a:lnSpc>
            </a:pPr>
            <a:r>
              <a:rPr lang="en-US" sz="1200" dirty="0">
                <a:latin typeface="Lato Light" panose="020F0502020204030203" pitchFamily="34" charset="0"/>
                <a:ea typeface="Lato Light" panose="020F0502020204030203" pitchFamily="34" charset="0"/>
                <a:cs typeface="Lato Light" panose="020F0502020204030203" pitchFamily="34" charset="0"/>
              </a:rPr>
              <a:t>Green marketing is a practice whereby companies seek to go above and beyond traditional marketing by promoting environmental core.</a:t>
            </a:r>
          </a:p>
        </p:txBody>
      </p:sp>
      <p:graphicFrame>
        <p:nvGraphicFramePr>
          <p:cNvPr id="17" name="Chart 16">
            <a:extLst>
              <a:ext uri="{FF2B5EF4-FFF2-40B4-BE49-F238E27FC236}">
                <a16:creationId xmlns:a16="http://schemas.microsoft.com/office/drawing/2014/main" id="{1F04E362-05D6-1E4B-ABE0-75C251313F35}"/>
              </a:ext>
            </a:extLst>
          </p:cNvPr>
          <p:cNvGraphicFramePr/>
          <p:nvPr/>
        </p:nvGraphicFramePr>
        <p:xfrm>
          <a:off x="3531279" y="727669"/>
          <a:ext cx="2510990" cy="2499606"/>
        </p:xfrm>
        <a:graphic>
          <a:graphicData uri="http://schemas.openxmlformats.org/drawingml/2006/chart">
            <c:chart xmlns:c="http://schemas.openxmlformats.org/drawingml/2006/chart" xmlns:r="http://schemas.openxmlformats.org/officeDocument/2006/relationships" r:id="rId6"/>
          </a:graphicData>
        </a:graphic>
      </p:graphicFrame>
      <p:grpSp>
        <p:nvGrpSpPr>
          <p:cNvPr id="25" name="Group 24">
            <a:extLst>
              <a:ext uri="{FF2B5EF4-FFF2-40B4-BE49-F238E27FC236}">
                <a16:creationId xmlns:a16="http://schemas.microsoft.com/office/drawing/2014/main" id="{D1EF090A-1980-6A44-9A40-1FAE029CF156}"/>
              </a:ext>
            </a:extLst>
          </p:cNvPr>
          <p:cNvGrpSpPr/>
          <p:nvPr/>
        </p:nvGrpSpPr>
        <p:grpSpPr>
          <a:xfrm>
            <a:off x="1916896" y="1101009"/>
            <a:ext cx="1778432" cy="1836501"/>
            <a:chOff x="3054598" y="1752517"/>
            <a:chExt cx="4560262" cy="4709164"/>
          </a:xfrm>
        </p:grpSpPr>
        <p:pic>
          <p:nvPicPr>
            <p:cNvPr id="21" name="Graphic 20" descr="Single gear">
              <a:extLst>
                <a:ext uri="{FF2B5EF4-FFF2-40B4-BE49-F238E27FC236}">
                  <a16:creationId xmlns:a16="http://schemas.microsoft.com/office/drawing/2014/main" id="{C979BA12-E6A0-A440-AF8B-AE05BC06BBF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016682" y="1752517"/>
              <a:ext cx="2598178" cy="2598178"/>
            </a:xfrm>
            <a:prstGeom prst="rect">
              <a:avLst/>
            </a:prstGeom>
          </p:spPr>
        </p:pic>
        <p:pic>
          <p:nvPicPr>
            <p:cNvPr id="22" name="Graphic 21" descr="Single gear">
              <a:extLst>
                <a:ext uri="{FF2B5EF4-FFF2-40B4-BE49-F238E27FC236}">
                  <a16:creationId xmlns:a16="http://schemas.microsoft.com/office/drawing/2014/main" id="{45F0A3E4-7DE5-A14D-8B52-090462C82FF5}"/>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016682" y="3863503"/>
              <a:ext cx="2598178" cy="2598178"/>
            </a:xfrm>
            <a:prstGeom prst="rect">
              <a:avLst/>
            </a:prstGeom>
          </p:spPr>
        </p:pic>
        <p:pic>
          <p:nvPicPr>
            <p:cNvPr id="23" name="Graphic 22" descr="Single gear">
              <a:extLst>
                <a:ext uri="{FF2B5EF4-FFF2-40B4-BE49-F238E27FC236}">
                  <a16:creationId xmlns:a16="http://schemas.microsoft.com/office/drawing/2014/main" id="{AA1E7E67-6CA1-8C4C-8D55-905E1DF5DDEC}"/>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3054598" y="2437750"/>
              <a:ext cx="3368690" cy="3368690"/>
            </a:xfrm>
            <a:prstGeom prst="rect">
              <a:avLst/>
            </a:prstGeom>
          </p:spPr>
        </p:pic>
      </p:grpSp>
      <p:sp>
        <p:nvSpPr>
          <p:cNvPr id="26" name="TextBox 25">
            <a:extLst>
              <a:ext uri="{FF2B5EF4-FFF2-40B4-BE49-F238E27FC236}">
                <a16:creationId xmlns:a16="http://schemas.microsoft.com/office/drawing/2014/main" id="{8C230AAD-B47A-074F-A7FB-FC077AE9BFF1}"/>
              </a:ext>
            </a:extLst>
          </p:cNvPr>
          <p:cNvSpPr txBox="1"/>
          <p:nvPr/>
        </p:nvSpPr>
        <p:spPr>
          <a:xfrm>
            <a:off x="712894" y="3024116"/>
            <a:ext cx="2013628" cy="759888"/>
          </a:xfrm>
          <a:prstGeom prst="rect">
            <a:avLst/>
          </a:prstGeom>
          <a:noFill/>
        </p:spPr>
        <p:txBody>
          <a:bodyPr wrap="square" lIns="45720" rtlCol="0" anchor="t" anchorCtr="0">
            <a:spAutoFit/>
          </a:bodyPr>
          <a:lstStyle/>
          <a:p>
            <a:pPr algn="just">
              <a:lnSpc>
                <a:spcPts val="1750"/>
              </a:lnSpc>
            </a:pPr>
            <a:r>
              <a:rPr lang="en-US" sz="1200" dirty="0">
                <a:latin typeface="Lato Light" panose="020F0502020204030203" pitchFamily="34" charset="0"/>
                <a:ea typeface="Lato Light" panose="020F0502020204030203" pitchFamily="34" charset="0"/>
                <a:cs typeface="Lato Light" panose="020F0502020204030203" pitchFamily="34" charset="0"/>
              </a:rPr>
              <a:t>Green marketing is a practice whereby companies seek</a:t>
            </a:r>
          </a:p>
        </p:txBody>
      </p:sp>
      <p:sp>
        <p:nvSpPr>
          <p:cNvPr id="27" name="TextBox 26">
            <a:extLst>
              <a:ext uri="{FF2B5EF4-FFF2-40B4-BE49-F238E27FC236}">
                <a16:creationId xmlns:a16="http://schemas.microsoft.com/office/drawing/2014/main" id="{21FD37C8-42E6-6347-8C03-10EE51EAA38F}"/>
              </a:ext>
            </a:extLst>
          </p:cNvPr>
          <p:cNvSpPr txBox="1"/>
          <p:nvPr/>
        </p:nvSpPr>
        <p:spPr>
          <a:xfrm>
            <a:off x="712894" y="2679413"/>
            <a:ext cx="853119" cy="338554"/>
          </a:xfrm>
          <a:prstGeom prst="rect">
            <a:avLst/>
          </a:prstGeom>
          <a:noFill/>
        </p:spPr>
        <p:txBody>
          <a:bodyPr wrap="none" rtlCol="0" anchor="t" anchorCtr="0">
            <a:spAutoFit/>
          </a:bodyPr>
          <a:lstStyle/>
          <a:p>
            <a:r>
              <a:rPr lang="en-US" sz="1600" b="1" dirty="0">
                <a:solidFill>
                  <a:schemeClr val="tx2"/>
                </a:solidFill>
                <a:latin typeface="Poppins" pitchFamily="2" charset="77"/>
                <a:ea typeface="Lato Light" panose="020F0502020204030203" pitchFamily="34" charset="0"/>
                <a:cs typeface="Poppins" pitchFamily="2" charset="77"/>
              </a:rPr>
              <a:t>10,000</a:t>
            </a:r>
          </a:p>
        </p:txBody>
      </p:sp>
      <p:sp>
        <p:nvSpPr>
          <p:cNvPr id="28" name="TextBox 27">
            <a:extLst>
              <a:ext uri="{FF2B5EF4-FFF2-40B4-BE49-F238E27FC236}">
                <a16:creationId xmlns:a16="http://schemas.microsoft.com/office/drawing/2014/main" id="{DFD4B19D-3FC5-FC41-80AC-9A46B001E0C3}"/>
              </a:ext>
            </a:extLst>
          </p:cNvPr>
          <p:cNvSpPr txBox="1"/>
          <p:nvPr/>
        </p:nvSpPr>
        <p:spPr>
          <a:xfrm>
            <a:off x="712894" y="727764"/>
            <a:ext cx="2013628" cy="759888"/>
          </a:xfrm>
          <a:prstGeom prst="rect">
            <a:avLst/>
          </a:prstGeom>
          <a:noFill/>
        </p:spPr>
        <p:txBody>
          <a:bodyPr wrap="square" lIns="45720" rtlCol="0" anchor="t" anchorCtr="0">
            <a:spAutoFit/>
          </a:bodyPr>
          <a:lstStyle/>
          <a:p>
            <a:pPr algn="just">
              <a:lnSpc>
                <a:spcPts val="1750"/>
              </a:lnSpc>
            </a:pPr>
            <a:r>
              <a:rPr lang="en-US" sz="1200" dirty="0">
                <a:latin typeface="Lato Light" panose="020F0502020204030203" pitchFamily="34" charset="0"/>
                <a:ea typeface="Lato Light" panose="020F0502020204030203" pitchFamily="34" charset="0"/>
                <a:cs typeface="Lato Light" panose="020F0502020204030203" pitchFamily="34" charset="0"/>
              </a:rPr>
              <a:t>Green marketing is a practice whereby companies seek</a:t>
            </a:r>
          </a:p>
        </p:txBody>
      </p:sp>
      <p:sp>
        <p:nvSpPr>
          <p:cNvPr id="29" name="TextBox 28">
            <a:extLst>
              <a:ext uri="{FF2B5EF4-FFF2-40B4-BE49-F238E27FC236}">
                <a16:creationId xmlns:a16="http://schemas.microsoft.com/office/drawing/2014/main" id="{3CEC3F51-7367-7B40-9D75-67E716D6CE02}"/>
              </a:ext>
            </a:extLst>
          </p:cNvPr>
          <p:cNvSpPr txBox="1"/>
          <p:nvPr/>
        </p:nvSpPr>
        <p:spPr>
          <a:xfrm>
            <a:off x="712894" y="383061"/>
            <a:ext cx="853119" cy="338554"/>
          </a:xfrm>
          <a:prstGeom prst="rect">
            <a:avLst/>
          </a:prstGeom>
          <a:noFill/>
        </p:spPr>
        <p:txBody>
          <a:bodyPr wrap="none" rtlCol="0" anchor="t" anchorCtr="0">
            <a:spAutoFit/>
          </a:bodyPr>
          <a:lstStyle/>
          <a:p>
            <a:r>
              <a:rPr lang="en-US" sz="1600" b="1" dirty="0">
                <a:solidFill>
                  <a:schemeClr val="tx2"/>
                </a:solidFill>
                <a:latin typeface="Poppins" pitchFamily="2" charset="77"/>
                <a:ea typeface="Lato Light" panose="020F0502020204030203" pitchFamily="34" charset="0"/>
                <a:cs typeface="Poppins" pitchFamily="2" charset="77"/>
              </a:rPr>
              <a:t>10,000</a:t>
            </a:r>
          </a:p>
        </p:txBody>
      </p:sp>
      <p:grpSp>
        <p:nvGrpSpPr>
          <p:cNvPr id="36" name="Group 35">
            <a:extLst>
              <a:ext uri="{FF2B5EF4-FFF2-40B4-BE49-F238E27FC236}">
                <a16:creationId xmlns:a16="http://schemas.microsoft.com/office/drawing/2014/main" id="{CBCB6F32-3ACB-4C4D-BAF4-BE78721E2348}"/>
              </a:ext>
            </a:extLst>
          </p:cNvPr>
          <p:cNvGrpSpPr/>
          <p:nvPr/>
        </p:nvGrpSpPr>
        <p:grpSpPr>
          <a:xfrm>
            <a:off x="6811670" y="2500559"/>
            <a:ext cx="2215828" cy="1103255"/>
            <a:chOff x="13097482" y="5001118"/>
            <a:chExt cx="4431656" cy="2206510"/>
          </a:xfrm>
        </p:grpSpPr>
        <p:sp>
          <p:nvSpPr>
            <p:cNvPr id="30" name="Freeform 1047">
              <a:extLst>
                <a:ext uri="{FF2B5EF4-FFF2-40B4-BE49-F238E27FC236}">
                  <a16:creationId xmlns:a16="http://schemas.microsoft.com/office/drawing/2014/main" id="{DF5B4947-E12A-6B44-B479-39634631C585}"/>
                </a:ext>
              </a:extLst>
            </p:cNvPr>
            <p:cNvSpPr>
              <a:spLocks noChangeAspect="1" noChangeArrowheads="1"/>
            </p:cNvSpPr>
            <p:nvPr/>
          </p:nvSpPr>
          <p:spPr bwMode="auto">
            <a:xfrm>
              <a:off x="13097482" y="5001118"/>
              <a:ext cx="2220042" cy="2206510"/>
            </a:xfrm>
            <a:custGeom>
              <a:avLst/>
              <a:gdLst>
                <a:gd name="T0" fmla="*/ 757768 w 286977"/>
                <a:gd name="T1" fmla="*/ 831883 h 285393"/>
                <a:gd name="T2" fmla="*/ 741955 w 286977"/>
                <a:gd name="T3" fmla="*/ 946958 h 285393"/>
                <a:gd name="T4" fmla="*/ 727364 w 286977"/>
                <a:gd name="T5" fmla="*/ 831883 h 285393"/>
                <a:gd name="T6" fmla="*/ 208926 w 286977"/>
                <a:gd name="T7" fmla="*/ 816462 h 285393"/>
                <a:gd name="T8" fmla="*/ 225380 w 286977"/>
                <a:gd name="T9" fmla="*/ 932725 h 285393"/>
                <a:gd name="T10" fmla="*/ 195017 w 286977"/>
                <a:gd name="T11" fmla="*/ 932725 h 285393"/>
                <a:gd name="T12" fmla="*/ 208926 w 286977"/>
                <a:gd name="T13" fmla="*/ 816462 h 285393"/>
                <a:gd name="T14" fmla="*/ 499776 w 286977"/>
                <a:gd name="T15" fmla="*/ 640445 h 285393"/>
                <a:gd name="T16" fmla="*/ 661571 w 286977"/>
                <a:gd name="T17" fmla="*/ 602279 h 285393"/>
                <a:gd name="T18" fmla="*/ 341572 w 286977"/>
                <a:gd name="T19" fmla="*/ 567692 h 285393"/>
                <a:gd name="T20" fmla="*/ 366735 w 286977"/>
                <a:gd name="T21" fmla="*/ 716777 h 285393"/>
                <a:gd name="T22" fmla="*/ 341572 w 286977"/>
                <a:gd name="T23" fmla="*/ 567692 h 285393"/>
                <a:gd name="T24" fmla="*/ 366735 w 286977"/>
                <a:gd name="T25" fmla="*/ 522372 h 285393"/>
                <a:gd name="T26" fmla="*/ 475804 w 286977"/>
                <a:gd name="T27" fmla="*/ 621363 h 285393"/>
                <a:gd name="T28" fmla="*/ 584866 w 286977"/>
                <a:gd name="T29" fmla="*/ 522372 h 285393"/>
                <a:gd name="T30" fmla="*/ 475804 w 286977"/>
                <a:gd name="T31" fmla="*/ 517601 h 285393"/>
                <a:gd name="T32" fmla="*/ 552509 w 286977"/>
                <a:gd name="T33" fmla="*/ 127606 h 285393"/>
                <a:gd name="T34" fmla="*/ 542918 w 286977"/>
                <a:gd name="T35" fmla="*/ 174126 h 285393"/>
                <a:gd name="T36" fmla="*/ 287636 w 286977"/>
                <a:gd name="T37" fmla="*/ 147888 h 285393"/>
                <a:gd name="T38" fmla="*/ 475804 w 286977"/>
                <a:gd name="T39" fmla="*/ 488979 h 285393"/>
                <a:gd name="T40" fmla="*/ 655578 w 286977"/>
                <a:gd name="T41" fmla="*/ 128811 h 285393"/>
                <a:gd name="T42" fmla="*/ 593259 w 286977"/>
                <a:gd name="T43" fmla="*/ 152661 h 285393"/>
                <a:gd name="T44" fmla="*/ 475804 w 286977"/>
                <a:gd name="T45" fmla="*/ 29810 h 285393"/>
                <a:gd name="T46" fmla="*/ 523743 w 286977"/>
                <a:gd name="T47" fmla="*/ 149074 h 285393"/>
                <a:gd name="T48" fmla="*/ 530935 w 286977"/>
                <a:gd name="T49" fmla="*/ 89448 h 285393"/>
                <a:gd name="T50" fmla="*/ 602845 w 286977"/>
                <a:gd name="T51" fmla="*/ 124035 h 285393"/>
                <a:gd name="T52" fmla="*/ 475804 w 286977"/>
                <a:gd name="T53" fmla="*/ 29810 h 285393"/>
                <a:gd name="T54" fmla="*/ 709510 w 286977"/>
                <a:gd name="T55" fmla="*/ 238524 h 285393"/>
                <a:gd name="T56" fmla="*/ 613626 w 286977"/>
                <a:gd name="T57" fmla="*/ 514027 h 285393"/>
                <a:gd name="T58" fmla="*/ 812586 w 286977"/>
                <a:gd name="T59" fmla="*/ 601085 h 285393"/>
                <a:gd name="T60" fmla="*/ 952803 w 286977"/>
                <a:gd name="T61" fmla="*/ 932641 h 285393"/>
                <a:gd name="T62" fmla="*/ 922847 w 286977"/>
                <a:gd name="T63" fmla="*/ 932641 h 285393"/>
                <a:gd name="T64" fmla="*/ 806591 w 286977"/>
                <a:gd name="T65" fmla="*/ 629711 h 285393"/>
                <a:gd name="T66" fmla="*/ 599252 w 286977"/>
                <a:gd name="T67" fmla="*/ 745396 h 285393"/>
                <a:gd name="T68" fmla="*/ 588464 w 286977"/>
                <a:gd name="T69" fmla="*/ 751360 h 285393"/>
                <a:gd name="T70" fmla="*/ 490183 w 286977"/>
                <a:gd name="T71" fmla="*/ 670262 h 285393"/>
                <a:gd name="T72" fmla="*/ 475804 w 286977"/>
                <a:gd name="T73" fmla="*/ 946951 h 285393"/>
                <a:gd name="T74" fmla="*/ 461417 w 286977"/>
                <a:gd name="T75" fmla="*/ 670262 h 285393"/>
                <a:gd name="T76" fmla="*/ 363146 w 286977"/>
                <a:gd name="T77" fmla="*/ 751360 h 285393"/>
                <a:gd name="T78" fmla="*/ 351158 w 286977"/>
                <a:gd name="T79" fmla="*/ 745396 h 285393"/>
                <a:gd name="T80" fmla="*/ 145017 w 286977"/>
                <a:gd name="T81" fmla="*/ 629711 h 285393"/>
                <a:gd name="T82" fmla="*/ 28764 w 286977"/>
                <a:gd name="T83" fmla="*/ 932641 h 285393"/>
                <a:gd name="T84" fmla="*/ 0 w 286977"/>
                <a:gd name="T85" fmla="*/ 932641 h 285393"/>
                <a:gd name="T86" fmla="*/ 140217 w 286977"/>
                <a:gd name="T87" fmla="*/ 601085 h 285393"/>
                <a:gd name="T88" fmla="*/ 337978 w 286977"/>
                <a:gd name="T89" fmla="*/ 514027 h 285393"/>
                <a:gd name="T90" fmla="*/ 243293 w 286977"/>
                <a:gd name="T91" fmla="*/ 238524 h 285393"/>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286977" h="285393">
                  <a:moveTo>
                    <a:pt x="223471" y="246063"/>
                  </a:moveTo>
                  <a:cubicBezTo>
                    <a:pt x="226036" y="246063"/>
                    <a:pt x="228234" y="248208"/>
                    <a:pt x="228234" y="250711"/>
                  </a:cubicBezTo>
                  <a:lnTo>
                    <a:pt x="228234" y="281102"/>
                  </a:lnTo>
                  <a:cubicBezTo>
                    <a:pt x="228234" y="283247"/>
                    <a:pt x="226036" y="285393"/>
                    <a:pt x="223471" y="285393"/>
                  </a:cubicBezTo>
                  <a:cubicBezTo>
                    <a:pt x="221273" y="285393"/>
                    <a:pt x="219075" y="283247"/>
                    <a:pt x="219075" y="281102"/>
                  </a:cubicBezTo>
                  <a:lnTo>
                    <a:pt x="219075" y="250711"/>
                  </a:lnTo>
                  <a:cubicBezTo>
                    <a:pt x="219075" y="248208"/>
                    <a:pt x="221273" y="246063"/>
                    <a:pt x="223471" y="246063"/>
                  </a:cubicBezTo>
                  <a:close/>
                  <a:moveTo>
                    <a:pt x="62929" y="246063"/>
                  </a:moveTo>
                  <a:cubicBezTo>
                    <a:pt x="65596" y="246063"/>
                    <a:pt x="67882" y="248208"/>
                    <a:pt x="67882" y="250711"/>
                  </a:cubicBezTo>
                  <a:lnTo>
                    <a:pt x="67882" y="281102"/>
                  </a:lnTo>
                  <a:cubicBezTo>
                    <a:pt x="67882" y="283247"/>
                    <a:pt x="65596" y="285393"/>
                    <a:pt x="62929" y="285393"/>
                  </a:cubicBezTo>
                  <a:cubicBezTo>
                    <a:pt x="61024" y="285393"/>
                    <a:pt x="58738" y="283247"/>
                    <a:pt x="58738" y="281102"/>
                  </a:cubicBezTo>
                  <a:lnTo>
                    <a:pt x="58738" y="250711"/>
                  </a:lnTo>
                  <a:cubicBezTo>
                    <a:pt x="58738" y="248208"/>
                    <a:pt x="61024" y="246063"/>
                    <a:pt x="62929" y="246063"/>
                  </a:cubicBezTo>
                  <a:close/>
                  <a:moveTo>
                    <a:pt x="183376" y="171090"/>
                  </a:moveTo>
                  <a:lnTo>
                    <a:pt x="150528" y="193016"/>
                  </a:lnTo>
                  <a:lnTo>
                    <a:pt x="176518" y="216020"/>
                  </a:lnTo>
                  <a:lnTo>
                    <a:pt x="199259" y="181514"/>
                  </a:lnTo>
                  <a:cubicBezTo>
                    <a:pt x="193123" y="180076"/>
                    <a:pt x="188069" y="176122"/>
                    <a:pt x="183376" y="171090"/>
                  </a:cubicBezTo>
                  <a:close/>
                  <a:moveTo>
                    <a:pt x="102878" y="171090"/>
                  </a:moveTo>
                  <a:cubicBezTo>
                    <a:pt x="98908" y="176122"/>
                    <a:pt x="93132" y="180076"/>
                    <a:pt x="86995" y="181514"/>
                  </a:cubicBezTo>
                  <a:lnTo>
                    <a:pt x="110459" y="216020"/>
                  </a:lnTo>
                  <a:lnTo>
                    <a:pt x="136088" y="193016"/>
                  </a:lnTo>
                  <a:lnTo>
                    <a:pt x="102878" y="171090"/>
                  </a:lnTo>
                  <a:close/>
                  <a:moveTo>
                    <a:pt x="112986" y="147368"/>
                  </a:moveTo>
                  <a:lnTo>
                    <a:pt x="110459" y="157432"/>
                  </a:lnTo>
                  <a:cubicBezTo>
                    <a:pt x="110098" y="159588"/>
                    <a:pt x="108654" y="161745"/>
                    <a:pt x="107932" y="163902"/>
                  </a:cubicBezTo>
                  <a:lnTo>
                    <a:pt x="143308" y="187265"/>
                  </a:lnTo>
                  <a:lnTo>
                    <a:pt x="179045" y="163902"/>
                  </a:lnTo>
                  <a:cubicBezTo>
                    <a:pt x="177601" y="161745"/>
                    <a:pt x="176879" y="159588"/>
                    <a:pt x="176157" y="157432"/>
                  </a:cubicBezTo>
                  <a:lnTo>
                    <a:pt x="173630" y="147368"/>
                  </a:lnTo>
                  <a:cubicBezTo>
                    <a:pt x="164245" y="152759"/>
                    <a:pt x="154137" y="155994"/>
                    <a:pt x="143308" y="155994"/>
                  </a:cubicBezTo>
                  <a:cubicBezTo>
                    <a:pt x="132479" y="155994"/>
                    <a:pt x="122371" y="152759"/>
                    <a:pt x="112986" y="147368"/>
                  </a:cubicBezTo>
                  <a:close/>
                  <a:moveTo>
                    <a:pt x="166411" y="38459"/>
                  </a:moveTo>
                  <a:lnTo>
                    <a:pt x="166411" y="48164"/>
                  </a:lnTo>
                  <a:cubicBezTo>
                    <a:pt x="166411" y="50321"/>
                    <a:pt x="164967" y="52118"/>
                    <a:pt x="163523" y="52477"/>
                  </a:cubicBezTo>
                  <a:cubicBezTo>
                    <a:pt x="151249" y="56071"/>
                    <a:pt x="140420" y="57509"/>
                    <a:pt x="130674" y="57509"/>
                  </a:cubicBezTo>
                  <a:cubicBezTo>
                    <a:pt x="108654" y="57509"/>
                    <a:pt x="93493" y="49961"/>
                    <a:pt x="86635" y="44570"/>
                  </a:cubicBezTo>
                  <a:cubicBezTo>
                    <a:pt x="83386" y="52837"/>
                    <a:pt x="81942" y="61822"/>
                    <a:pt x="81942" y="71887"/>
                  </a:cubicBezTo>
                  <a:cubicBezTo>
                    <a:pt x="81942" y="113221"/>
                    <a:pt x="109376" y="147368"/>
                    <a:pt x="143308" y="147368"/>
                  </a:cubicBezTo>
                  <a:cubicBezTo>
                    <a:pt x="177240" y="147368"/>
                    <a:pt x="205035" y="113221"/>
                    <a:pt x="205035" y="71887"/>
                  </a:cubicBezTo>
                  <a:cubicBezTo>
                    <a:pt x="205035" y="59306"/>
                    <a:pt x="202147" y="48164"/>
                    <a:pt x="197455" y="38819"/>
                  </a:cubicBezTo>
                  <a:cubicBezTo>
                    <a:pt x="191318" y="43132"/>
                    <a:pt x="182654" y="46007"/>
                    <a:pt x="182294" y="46367"/>
                  </a:cubicBezTo>
                  <a:cubicBezTo>
                    <a:pt x="180850" y="46726"/>
                    <a:pt x="179767" y="46367"/>
                    <a:pt x="178684" y="46007"/>
                  </a:cubicBezTo>
                  <a:lnTo>
                    <a:pt x="166411" y="38459"/>
                  </a:lnTo>
                  <a:close/>
                  <a:moveTo>
                    <a:pt x="143308" y="8986"/>
                  </a:moveTo>
                  <a:cubicBezTo>
                    <a:pt x="118761" y="8986"/>
                    <a:pt x="100713" y="19050"/>
                    <a:pt x="89883" y="37021"/>
                  </a:cubicBezTo>
                  <a:cubicBezTo>
                    <a:pt x="97825" y="42054"/>
                    <a:pt x="120927" y="55712"/>
                    <a:pt x="157747" y="44929"/>
                  </a:cubicBezTo>
                  <a:lnTo>
                    <a:pt x="157747" y="30911"/>
                  </a:lnTo>
                  <a:cubicBezTo>
                    <a:pt x="157747" y="29114"/>
                    <a:pt x="158469" y="27676"/>
                    <a:pt x="159913" y="26957"/>
                  </a:cubicBezTo>
                  <a:cubicBezTo>
                    <a:pt x="161357" y="26238"/>
                    <a:pt x="163162" y="26238"/>
                    <a:pt x="164245" y="26957"/>
                  </a:cubicBezTo>
                  <a:lnTo>
                    <a:pt x="181572" y="37381"/>
                  </a:lnTo>
                  <a:cubicBezTo>
                    <a:pt x="184459" y="35943"/>
                    <a:pt x="189152" y="34146"/>
                    <a:pt x="192762" y="31630"/>
                  </a:cubicBezTo>
                  <a:cubicBezTo>
                    <a:pt x="182654" y="16893"/>
                    <a:pt x="164967" y="8986"/>
                    <a:pt x="143308" y="8986"/>
                  </a:cubicBezTo>
                  <a:close/>
                  <a:moveTo>
                    <a:pt x="143308" y="0"/>
                  </a:moveTo>
                  <a:cubicBezTo>
                    <a:pt x="185542" y="0"/>
                    <a:pt x="213699" y="28754"/>
                    <a:pt x="213699" y="71887"/>
                  </a:cubicBezTo>
                  <a:cubicBezTo>
                    <a:pt x="213699" y="101001"/>
                    <a:pt x="200703" y="127239"/>
                    <a:pt x="181572" y="142336"/>
                  </a:cubicBezTo>
                  <a:lnTo>
                    <a:pt x="184820" y="154916"/>
                  </a:lnTo>
                  <a:cubicBezTo>
                    <a:pt x="186986" y="164980"/>
                    <a:pt x="195650" y="173247"/>
                    <a:pt x="206118" y="174685"/>
                  </a:cubicBezTo>
                  <a:lnTo>
                    <a:pt x="244743" y="181154"/>
                  </a:lnTo>
                  <a:cubicBezTo>
                    <a:pt x="268928" y="185468"/>
                    <a:pt x="286977" y="206674"/>
                    <a:pt x="286977" y="230756"/>
                  </a:cubicBezTo>
                  <a:lnTo>
                    <a:pt x="286977" y="281078"/>
                  </a:lnTo>
                  <a:cubicBezTo>
                    <a:pt x="286977" y="283234"/>
                    <a:pt x="284811" y="285391"/>
                    <a:pt x="282284" y="285391"/>
                  </a:cubicBezTo>
                  <a:cubicBezTo>
                    <a:pt x="279758" y="285391"/>
                    <a:pt x="277953" y="283234"/>
                    <a:pt x="277953" y="281078"/>
                  </a:cubicBezTo>
                  <a:lnTo>
                    <a:pt x="277953" y="230756"/>
                  </a:lnTo>
                  <a:cubicBezTo>
                    <a:pt x="277953" y="210628"/>
                    <a:pt x="263153" y="193375"/>
                    <a:pt x="242938" y="189781"/>
                  </a:cubicBezTo>
                  <a:lnTo>
                    <a:pt x="208645" y="184030"/>
                  </a:lnTo>
                  <a:lnTo>
                    <a:pt x="180489" y="224646"/>
                  </a:lnTo>
                  <a:cubicBezTo>
                    <a:pt x="180128" y="225724"/>
                    <a:pt x="179045" y="226443"/>
                    <a:pt x="177601" y="226443"/>
                  </a:cubicBezTo>
                  <a:cubicBezTo>
                    <a:pt x="177240" y="226443"/>
                    <a:pt x="177240" y="226443"/>
                    <a:pt x="177240" y="226443"/>
                  </a:cubicBezTo>
                  <a:cubicBezTo>
                    <a:pt x="176157" y="226443"/>
                    <a:pt x="175435" y="226443"/>
                    <a:pt x="174352" y="225724"/>
                  </a:cubicBezTo>
                  <a:lnTo>
                    <a:pt x="147640" y="202002"/>
                  </a:lnTo>
                  <a:lnTo>
                    <a:pt x="147640" y="281078"/>
                  </a:lnTo>
                  <a:cubicBezTo>
                    <a:pt x="147640" y="283234"/>
                    <a:pt x="145835" y="285391"/>
                    <a:pt x="143308" y="285391"/>
                  </a:cubicBezTo>
                  <a:cubicBezTo>
                    <a:pt x="141142" y="285391"/>
                    <a:pt x="138976" y="283234"/>
                    <a:pt x="138976" y="281078"/>
                  </a:cubicBezTo>
                  <a:lnTo>
                    <a:pt x="138976" y="202002"/>
                  </a:lnTo>
                  <a:lnTo>
                    <a:pt x="112264" y="225724"/>
                  </a:lnTo>
                  <a:cubicBezTo>
                    <a:pt x="111542" y="226443"/>
                    <a:pt x="110459" y="226443"/>
                    <a:pt x="109376" y="226443"/>
                  </a:cubicBezTo>
                  <a:cubicBezTo>
                    <a:pt x="109015" y="226443"/>
                    <a:pt x="109015" y="226443"/>
                    <a:pt x="108654" y="226443"/>
                  </a:cubicBezTo>
                  <a:cubicBezTo>
                    <a:pt x="107571" y="226443"/>
                    <a:pt x="106127" y="225724"/>
                    <a:pt x="105766" y="224646"/>
                  </a:cubicBezTo>
                  <a:lnTo>
                    <a:pt x="77610" y="184030"/>
                  </a:lnTo>
                  <a:lnTo>
                    <a:pt x="43678" y="189781"/>
                  </a:lnTo>
                  <a:cubicBezTo>
                    <a:pt x="23463" y="193375"/>
                    <a:pt x="8663" y="210628"/>
                    <a:pt x="8663" y="230756"/>
                  </a:cubicBezTo>
                  <a:lnTo>
                    <a:pt x="8663" y="281078"/>
                  </a:lnTo>
                  <a:cubicBezTo>
                    <a:pt x="8663" y="283234"/>
                    <a:pt x="6859" y="285391"/>
                    <a:pt x="4693" y="285391"/>
                  </a:cubicBezTo>
                  <a:cubicBezTo>
                    <a:pt x="2166" y="285391"/>
                    <a:pt x="0" y="283234"/>
                    <a:pt x="0" y="281078"/>
                  </a:cubicBezTo>
                  <a:lnTo>
                    <a:pt x="0" y="230756"/>
                  </a:lnTo>
                  <a:cubicBezTo>
                    <a:pt x="0" y="206674"/>
                    <a:pt x="17688" y="185468"/>
                    <a:pt x="42234" y="181154"/>
                  </a:cubicBezTo>
                  <a:lnTo>
                    <a:pt x="80498" y="174685"/>
                  </a:lnTo>
                  <a:cubicBezTo>
                    <a:pt x="90605" y="173247"/>
                    <a:pt x="99269" y="164980"/>
                    <a:pt x="101796" y="154916"/>
                  </a:cubicBezTo>
                  <a:lnTo>
                    <a:pt x="105044" y="142336"/>
                  </a:lnTo>
                  <a:cubicBezTo>
                    <a:pt x="85913" y="127239"/>
                    <a:pt x="73278" y="101001"/>
                    <a:pt x="73278" y="71887"/>
                  </a:cubicBezTo>
                  <a:cubicBezTo>
                    <a:pt x="73278" y="28754"/>
                    <a:pt x="101435" y="0"/>
                    <a:pt x="143308" y="0"/>
                  </a:cubicBezTo>
                  <a:close/>
                </a:path>
              </a:pathLst>
            </a:custGeom>
            <a:solidFill>
              <a:srgbClr val="1A171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p>
              <a:endParaRPr lang="en-US" sz="900" dirty="0">
                <a:latin typeface="Lato Light" panose="020F0502020204030203" pitchFamily="34" charset="0"/>
              </a:endParaRPr>
            </a:p>
          </p:txBody>
        </p:sp>
        <p:sp>
          <p:nvSpPr>
            <p:cNvPr id="31" name="Freeform 1048">
              <a:extLst>
                <a:ext uri="{FF2B5EF4-FFF2-40B4-BE49-F238E27FC236}">
                  <a16:creationId xmlns:a16="http://schemas.microsoft.com/office/drawing/2014/main" id="{D7B4DE12-33A8-AA4F-AFA1-30DBAB4B2646}"/>
                </a:ext>
              </a:extLst>
            </p:cNvPr>
            <p:cNvSpPr>
              <a:spLocks noChangeAspect="1" noChangeArrowheads="1"/>
            </p:cNvSpPr>
            <p:nvPr/>
          </p:nvSpPr>
          <p:spPr bwMode="auto">
            <a:xfrm>
              <a:off x="15363244" y="5001119"/>
              <a:ext cx="2165894" cy="2206508"/>
            </a:xfrm>
            <a:custGeom>
              <a:avLst/>
              <a:gdLst>
                <a:gd name="T0" fmla="*/ 771003 w 279041"/>
                <a:gd name="T1" fmla="*/ 851580 h 285396"/>
                <a:gd name="T2" fmla="*/ 755771 w 279041"/>
                <a:gd name="T3" fmla="*/ 946888 h 285396"/>
                <a:gd name="T4" fmla="*/ 740535 w 279041"/>
                <a:gd name="T5" fmla="*/ 851580 h 285396"/>
                <a:gd name="T6" fmla="*/ 178620 w 279041"/>
                <a:gd name="T7" fmla="*/ 837457 h 285396"/>
                <a:gd name="T8" fmla="*/ 194492 w 279041"/>
                <a:gd name="T9" fmla="*/ 932771 h 285396"/>
                <a:gd name="T10" fmla="*/ 163978 w 279041"/>
                <a:gd name="T11" fmla="*/ 932771 h 285396"/>
                <a:gd name="T12" fmla="*/ 178620 w 279041"/>
                <a:gd name="T13" fmla="*/ 837457 h 285396"/>
                <a:gd name="T14" fmla="*/ 364965 w 279041"/>
                <a:gd name="T15" fmla="*/ 597461 h 285396"/>
                <a:gd name="T16" fmla="*/ 464280 w 279041"/>
                <a:gd name="T17" fmla="*/ 815694 h 285396"/>
                <a:gd name="T18" fmla="*/ 565998 w 279041"/>
                <a:gd name="T19" fmla="*/ 597461 h 285396"/>
                <a:gd name="T20" fmla="*/ 464280 w 279041"/>
                <a:gd name="T21" fmla="*/ 622506 h 285396"/>
                <a:gd name="T22" fmla="*/ 561656 w 279041"/>
                <a:gd name="T23" fmla="*/ 260123 h 285396"/>
                <a:gd name="T24" fmla="*/ 278807 w 279041"/>
                <a:gd name="T25" fmla="*/ 294556 h 285396"/>
                <a:gd name="T26" fmla="*/ 464280 w 279041"/>
                <a:gd name="T27" fmla="*/ 595077 h 285396"/>
                <a:gd name="T28" fmla="*/ 650955 w 279041"/>
                <a:gd name="T29" fmla="*/ 289787 h 285396"/>
                <a:gd name="T30" fmla="*/ 464280 w 279041"/>
                <a:gd name="T31" fmla="*/ 29810 h 285396"/>
                <a:gd name="T32" fmla="*/ 210603 w 279041"/>
                <a:gd name="T33" fmla="*/ 666628 h 285396"/>
                <a:gd name="T34" fmla="*/ 338641 w 279041"/>
                <a:gd name="T35" fmla="*/ 590308 h 285396"/>
                <a:gd name="T36" fmla="*/ 241716 w 279041"/>
                <a:gd name="T37" fmla="*/ 355378 h 285396"/>
                <a:gd name="T38" fmla="*/ 265649 w 279041"/>
                <a:gd name="T39" fmla="*/ 259974 h 285396"/>
                <a:gd name="T40" fmla="*/ 455904 w 279041"/>
                <a:gd name="T41" fmla="*/ 262358 h 285396"/>
                <a:gd name="T42" fmla="*/ 677281 w 279041"/>
                <a:gd name="T43" fmla="*/ 276671 h 285396"/>
                <a:gd name="T44" fmla="*/ 589925 w 279041"/>
                <a:gd name="T45" fmla="*/ 578379 h 285396"/>
                <a:gd name="T46" fmla="*/ 662921 w 279041"/>
                <a:gd name="T47" fmla="*/ 657088 h 285396"/>
                <a:gd name="T48" fmla="*/ 787366 w 279041"/>
                <a:gd name="T49" fmla="*/ 397114 h 285396"/>
                <a:gd name="T50" fmla="*/ 464280 w 279041"/>
                <a:gd name="T51" fmla="*/ 0 h 285396"/>
                <a:gd name="T52" fmla="*/ 750273 w 279041"/>
                <a:gd name="T53" fmla="*/ 671401 h 285396"/>
                <a:gd name="T54" fmla="*/ 929760 w 279041"/>
                <a:gd name="T55" fmla="*/ 875320 h 285396"/>
                <a:gd name="T56" fmla="*/ 915403 w 279041"/>
                <a:gd name="T57" fmla="*/ 946872 h 285396"/>
                <a:gd name="T58" fmla="*/ 902241 w 279041"/>
                <a:gd name="T59" fmla="*/ 875320 h 285396"/>
                <a:gd name="T60" fmla="*/ 682065 w 279041"/>
                <a:gd name="T61" fmla="*/ 689286 h 285396"/>
                <a:gd name="T62" fmla="*/ 478646 w 279041"/>
                <a:gd name="T63" fmla="*/ 932566 h 285396"/>
                <a:gd name="T64" fmla="*/ 451120 w 279041"/>
                <a:gd name="T65" fmla="*/ 932566 h 285396"/>
                <a:gd name="T66" fmla="*/ 247698 w 279041"/>
                <a:gd name="T67" fmla="*/ 689286 h 285396"/>
                <a:gd name="T68" fmla="*/ 29922 w 279041"/>
                <a:gd name="T69" fmla="*/ 875320 h 285396"/>
                <a:gd name="T70" fmla="*/ 14369 w 279041"/>
                <a:gd name="T71" fmla="*/ 946872 h 285396"/>
                <a:gd name="T72" fmla="*/ 0 w 279041"/>
                <a:gd name="T73" fmla="*/ 875320 h 285396"/>
                <a:gd name="T74" fmla="*/ 179491 w 279041"/>
                <a:gd name="T75" fmla="*/ 671401 h 285396"/>
                <a:gd name="T76" fmla="*/ 464280 w 279041"/>
                <a:gd name="T77" fmla="*/ 0 h 28539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279041" h="285396">
                  <a:moveTo>
                    <a:pt x="226822" y="252413"/>
                  </a:moveTo>
                  <a:cubicBezTo>
                    <a:pt x="229489" y="252413"/>
                    <a:pt x="231394" y="254186"/>
                    <a:pt x="231394" y="256669"/>
                  </a:cubicBezTo>
                  <a:lnTo>
                    <a:pt x="231394" y="281140"/>
                  </a:lnTo>
                  <a:cubicBezTo>
                    <a:pt x="231394" y="283268"/>
                    <a:pt x="229489" y="285396"/>
                    <a:pt x="226822" y="285396"/>
                  </a:cubicBezTo>
                  <a:cubicBezTo>
                    <a:pt x="224155" y="285396"/>
                    <a:pt x="222250" y="283268"/>
                    <a:pt x="222250" y="281140"/>
                  </a:cubicBezTo>
                  <a:lnTo>
                    <a:pt x="222250" y="256669"/>
                  </a:lnTo>
                  <a:cubicBezTo>
                    <a:pt x="222250" y="254186"/>
                    <a:pt x="224155" y="252413"/>
                    <a:pt x="226822" y="252413"/>
                  </a:cubicBezTo>
                  <a:close/>
                  <a:moveTo>
                    <a:pt x="53609" y="252413"/>
                  </a:moveTo>
                  <a:cubicBezTo>
                    <a:pt x="56174" y="252413"/>
                    <a:pt x="58372" y="254186"/>
                    <a:pt x="58372" y="256669"/>
                  </a:cubicBezTo>
                  <a:lnTo>
                    <a:pt x="58372" y="281140"/>
                  </a:lnTo>
                  <a:cubicBezTo>
                    <a:pt x="58372" y="283268"/>
                    <a:pt x="56174" y="285396"/>
                    <a:pt x="53609" y="285396"/>
                  </a:cubicBezTo>
                  <a:cubicBezTo>
                    <a:pt x="51045" y="285396"/>
                    <a:pt x="49213" y="283268"/>
                    <a:pt x="49213" y="281140"/>
                  </a:cubicBezTo>
                  <a:lnTo>
                    <a:pt x="49213" y="256669"/>
                  </a:lnTo>
                  <a:cubicBezTo>
                    <a:pt x="49213" y="254186"/>
                    <a:pt x="51045" y="252413"/>
                    <a:pt x="53609" y="252413"/>
                  </a:cubicBezTo>
                  <a:close/>
                  <a:moveTo>
                    <a:pt x="110252" y="179358"/>
                  </a:moveTo>
                  <a:lnTo>
                    <a:pt x="109534" y="180077"/>
                  </a:lnTo>
                  <a:cubicBezTo>
                    <a:pt x="106301" y="193376"/>
                    <a:pt x="95887" y="203080"/>
                    <a:pt x="82958" y="205956"/>
                  </a:cubicBezTo>
                  <a:cubicBezTo>
                    <a:pt x="86909" y="223928"/>
                    <a:pt x="123539" y="240102"/>
                    <a:pt x="139341" y="245853"/>
                  </a:cubicBezTo>
                  <a:cubicBezTo>
                    <a:pt x="155502" y="240102"/>
                    <a:pt x="192133" y="223928"/>
                    <a:pt x="196801" y="205956"/>
                  </a:cubicBezTo>
                  <a:cubicBezTo>
                    <a:pt x="183514" y="203080"/>
                    <a:pt x="173099" y="193376"/>
                    <a:pt x="169867" y="180077"/>
                  </a:cubicBezTo>
                  <a:lnTo>
                    <a:pt x="169508" y="179358"/>
                  </a:lnTo>
                  <a:cubicBezTo>
                    <a:pt x="160529" y="185109"/>
                    <a:pt x="150474" y="187625"/>
                    <a:pt x="139341" y="187625"/>
                  </a:cubicBezTo>
                  <a:cubicBezTo>
                    <a:pt x="129285" y="187625"/>
                    <a:pt x="118512" y="185109"/>
                    <a:pt x="110252" y="179358"/>
                  </a:cubicBezTo>
                  <a:close/>
                  <a:moveTo>
                    <a:pt x="168565" y="78402"/>
                  </a:moveTo>
                  <a:cubicBezTo>
                    <a:pt x="159721" y="78357"/>
                    <a:pt x="150833" y="81232"/>
                    <a:pt x="141496" y="86983"/>
                  </a:cubicBezTo>
                  <a:cubicBezTo>
                    <a:pt x="118871" y="100282"/>
                    <a:pt x="96246" y="95610"/>
                    <a:pt x="83676" y="88780"/>
                  </a:cubicBezTo>
                  <a:cubicBezTo>
                    <a:pt x="81881" y="94531"/>
                    <a:pt x="81163" y="100642"/>
                    <a:pt x="81163" y="107112"/>
                  </a:cubicBezTo>
                  <a:cubicBezTo>
                    <a:pt x="81163" y="146649"/>
                    <a:pt x="107738" y="179358"/>
                    <a:pt x="139341" y="179358"/>
                  </a:cubicBezTo>
                  <a:cubicBezTo>
                    <a:pt x="172021" y="179358"/>
                    <a:pt x="197879" y="146649"/>
                    <a:pt x="197879" y="107112"/>
                  </a:cubicBezTo>
                  <a:cubicBezTo>
                    <a:pt x="197879" y="99923"/>
                    <a:pt x="197160" y="93453"/>
                    <a:pt x="195365" y="87343"/>
                  </a:cubicBezTo>
                  <a:cubicBezTo>
                    <a:pt x="186207" y="81412"/>
                    <a:pt x="177408" y="78447"/>
                    <a:pt x="168565" y="78402"/>
                  </a:cubicBezTo>
                  <a:close/>
                  <a:moveTo>
                    <a:pt x="139341" y="8986"/>
                  </a:moveTo>
                  <a:cubicBezTo>
                    <a:pt x="81163" y="8986"/>
                    <a:pt x="43095" y="52118"/>
                    <a:pt x="43095" y="119692"/>
                  </a:cubicBezTo>
                  <a:cubicBezTo>
                    <a:pt x="43095" y="152041"/>
                    <a:pt x="50996" y="184030"/>
                    <a:pt x="63206" y="200924"/>
                  </a:cubicBezTo>
                  <a:lnTo>
                    <a:pt x="80085" y="198048"/>
                  </a:lnTo>
                  <a:cubicBezTo>
                    <a:pt x="90141" y="195892"/>
                    <a:pt x="98760" y="188344"/>
                    <a:pt x="101633" y="177920"/>
                  </a:cubicBezTo>
                  <a:lnTo>
                    <a:pt x="102351" y="174326"/>
                  </a:lnTo>
                  <a:cubicBezTo>
                    <a:pt x="84395" y="159589"/>
                    <a:pt x="72544" y="135147"/>
                    <a:pt x="72544" y="107112"/>
                  </a:cubicBezTo>
                  <a:cubicBezTo>
                    <a:pt x="72544" y="97766"/>
                    <a:pt x="74339" y="88780"/>
                    <a:pt x="76853" y="80873"/>
                  </a:cubicBezTo>
                  <a:cubicBezTo>
                    <a:pt x="77212" y="80154"/>
                    <a:pt x="78290" y="78716"/>
                    <a:pt x="79726" y="78357"/>
                  </a:cubicBezTo>
                  <a:cubicBezTo>
                    <a:pt x="80803" y="77997"/>
                    <a:pt x="82599" y="78357"/>
                    <a:pt x="83317" y="78716"/>
                  </a:cubicBezTo>
                  <a:cubicBezTo>
                    <a:pt x="92296" y="84827"/>
                    <a:pt x="114920" y="92734"/>
                    <a:pt x="136827" y="79076"/>
                  </a:cubicBezTo>
                  <a:cubicBezTo>
                    <a:pt x="158734" y="66136"/>
                    <a:pt x="179922" y="66496"/>
                    <a:pt x="200752" y="80873"/>
                  </a:cubicBezTo>
                  <a:cubicBezTo>
                    <a:pt x="201829" y="81232"/>
                    <a:pt x="202906" y="81951"/>
                    <a:pt x="203265" y="83389"/>
                  </a:cubicBezTo>
                  <a:cubicBezTo>
                    <a:pt x="205420" y="90937"/>
                    <a:pt x="206857" y="98845"/>
                    <a:pt x="206857" y="107112"/>
                  </a:cubicBezTo>
                  <a:cubicBezTo>
                    <a:pt x="206857" y="135147"/>
                    <a:pt x="194646" y="159589"/>
                    <a:pt x="177049" y="174326"/>
                  </a:cubicBezTo>
                  <a:lnTo>
                    <a:pt x="178127" y="177920"/>
                  </a:lnTo>
                  <a:cubicBezTo>
                    <a:pt x="180281" y="188344"/>
                    <a:pt x="188541" y="195892"/>
                    <a:pt x="198956" y="198048"/>
                  </a:cubicBezTo>
                  <a:lnTo>
                    <a:pt x="216194" y="200924"/>
                  </a:lnTo>
                  <a:cubicBezTo>
                    <a:pt x="228404" y="184030"/>
                    <a:pt x="236305" y="152041"/>
                    <a:pt x="236305" y="119692"/>
                  </a:cubicBezTo>
                  <a:cubicBezTo>
                    <a:pt x="236305" y="52118"/>
                    <a:pt x="198238" y="8986"/>
                    <a:pt x="139341" y="8986"/>
                  </a:cubicBezTo>
                  <a:close/>
                  <a:moveTo>
                    <a:pt x="139341" y="0"/>
                  </a:moveTo>
                  <a:cubicBezTo>
                    <a:pt x="203625" y="0"/>
                    <a:pt x="244924" y="46727"/>
                    <a:pt x="244924" y="119692"/>
                  </a:cubicBezTo>
                  <a:cubicBezTo>
                    <a:pt x="244924" y="152400"/>
                    <a:pt x="237382" y="183312"/>
                    <a:pt x="225172" y="202362"/>
                  </a:cubicBezTo>
                  <a:lnTo>
                    <a:pt x="228045" y="202721"/>
                  </a:lnTo>
                  <a:cubicBezTo>
                    <a:pt x="257493" y="207753"/>
                    <a:pt x="279041" y="233632"/>
                    <a:pt x="279041" y="263825"/>
                  </a:cubicBezTo>
                  <a:lnTo>
                    <a:pt x="279041" y="281078"/>
                  </a:lnTo>
                  <a:cubicBezTo>
                    <a:pt x="279041" y="283234"/>
                    <a:pt x="277605" y="285391"/>
                    <a:pt x="274732" y="285391"/>
                  </a:cubicBezTo>
                  <a:cubicBezTo>
                    <a:pt x="272577" y="285391"/>
                    <a:pt x="270781" y="283234"/>
                    <a:pt x="270781" y="281078"/>
                  </a:cubicBezTo>
                  <a:lnTo>
                    <a:pt x="270781" y="263825"/>
                  </a:lnTo>
                  <a:cubicBezTo>
                    <a:pt x="270781" y="237946"/>
                    <a:pt x="251747" y="216020"/>
                    <a:pt x="226249" y="211347"/>
                  </a:cubicBezTo>
                  <a:lnTo>
                    <a:pt x="204702" y="207753"/>
                  </a:lnTo>
                  <a:cubicBezTo>
                    <a:pt x="199315" y="231835"/>
                    <a:pt x="156579" y="248729"/>
                    <a:pt x="143651" y="253401"/>
                  </a:cubicBezTo>
                  <a:lnTo>
                    <a:pt x="143651" y="281078"/>
                  </a:lnTo>
                  <a:cubicBezTo>
                    <a:pt x="143651" y="283234"/>
                    <a:pt x="141855" y="285391"/>
                    <a:pt x="139341" y="285391"/>
                  </a:cubicBezTo>
                  <a:cubicBezTo>
                    <a:pt x="137186" y="285391"/>
                    <a:pt x="135391" y="283234"/>
                    <a:pt x="135391" y="281078"/>
                  </a:cubicBezTo>
                  <a:lnTo>
                    <a:pt x="135391" y="253401"/>
                  </a:lnTo>
                  <a:cubicBezTo>
                    <a:pt x="122821" y="248729"/>
                    <a:pt x="79726" y="231835"/>
                    <a:pt x="74339" y="207753"/>
                  </a:cubicBezTo>
                  <a:lnTo>
                    <a:pt x="52792" y="211347"/>
                  </a:lnTo>
                  <a:cubicBezTo>
                    <a:pt x="27294" y="216020"/>
                    <a:pt x="8978" y="237946"/>
                    <a:pt x="8978" y="263825"/>
                  </a:cubicBezTo>
                  <a:lnTo>
                    <a:pt x="8978" y="281078"/>
                  </a:lnTo>
                  <a:cubicBezTo>
                    <a:pt x="8978" y="283234"/>
                    <a:pt x="6464" y="285391"/>
                    <a:pt x="4310" y="285391"/>
                  </a:cubicBezTo>
                  <a:cubicBezTo>
                    <a:pt x="2155" y="285391"/>
                    <a:pt x="0" y="283234"/>
                    <a:pt x="0" y="281078"/>
                  </a:cubicBezTo>
                  <a:lnTo>
                    <a:pt x="0" y="263825"/>
                  </a:lnTo>
                  <a:cubicBezTo>
                    <a:pt x="0" y="233632"/>
                    <a:pt x="21907" y="207753"/>
                    <a:pt x="51714" y="202721"/>
                  </a:cubicBezTo>
                  <a:lnTo>
                    <a:pt x="53869" y="202362"/>
                  </a:lnTo>
                  <a:cubicBezTo>
                    <a:pt x="41659" y="183312"/>
                    <a:pt x="34476" y="152400"/>
                    <a:pt x="34476" y="119692"/>
                  </a:cubicBezTo>
                  <a:cubicBezTo>
                    <a:pt x="34476" y="47805"/>
                    <a:pt x="76853" y="0"/>
                    <a:pt x="139341" y="0"/>
                  </a:cubicBezTo>
                  <a:close/>
                </a:path>
              </a:pathLst>
            </a:custGeom>
            <a:solidFill>
              <a:srgbClr val="1A171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p>
              <a:endParaRPr lang="en-US" sz="900" dirty="0">
                <a:latin typeface="Lato Light" panose="020F0502020204030203" pitchFamily="34" charset="0"/>
              </a:endParaRPr>
            </a:p>
          </p:txBody>
        </p:sp>
      </p:grpSp>
      <p:grpSp>
        <p:nvGrpSpPr>
          <p:cNvPr id="35" name="Group 34">
            <a:extLst>
              <a:ext uri="{FF2B5EF4-FFF2-40B4-BE49-F238E27FC236}">
                <a16:creationId xmlns:a16="http://schemas.microsoft.com/office/drawing/2014/main" id="{D1D8B77B-AFD7-C347-A6F1-51E4666EFC51}"/>
              </a:ext>
            </a:extLst>
          </p:cNvPr>
          <p:cNvGrpSpPr/>
          <p:nvPr/>
        </p:nvGrpSpPr>
        <p:grpSpPr>
          <a:xfrm>
            <a:off x="6550329" y="1368239"/>
            <a:ext cx="2746010" cy="746019"/>
            <a:chOff x="13097482" y="2736478"/>
            <a:chExt cx="5492020" cy="1492037"/>
          </a:xfrm>
        </p:grpSpPr>
        <p:sp>
          <p:nvSpPr>
            <p:cNvPr id="32" name="Rounded Rectangular Callout 31">
              <a:extLst>
                <a:ext uri="{FF2B5EF4-FFF2-40B4-BE49-F238E27FC236}">
                  <a16:creationId xmlns:a16="http://schemas.microsoft.com/office/drawing/2014/main" id="{0248C2B0-10F5-AB42-B5F8-73ADDB0B8B32}"/>
                </a:ext>
              </a:extLst>
            </p:cNvPr>
            <p:cNvSpPr/>
            <p:nvPr/>
          </p:nvSpPr>
          <p:spPr>
            <a:xfrm>
              <a:off x="16220142" y="2736478"/>
              <a:ext cx="2369360" cy="1492037"/>
            </a:xfrm>
            <a:prstGeom prst="wedgeRoundRectCallout">
              <a:avLst>
                <a:gd name="adj1" fmla="val 8466"/>
                <a:gd name="adj2" fmla="val 76244"/>
                <a:gd name="adj3" fmla="val 16667"/>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33" name="Rounded Rectangular Callout 32">
              <a:extLst>
                <a:ext uri="{FF2B5EF4-FFF2-40B4-BE49-F238E27FC236}">
                  <a16:creationId xmlns:a16="http://schemas.microsoft.com/office/drawing/2014/main" id="{BEEDD5CD-496B-374E-9B90-3E32A71B4A84}"/>
                </a:ext>
              </a:extLst>
            </p:cNvPr>
            <p:cNvSpPr/>
            <p:nvPr/>
          </p:nvSpPr>
          <p:spPr>
            <a:xfrm>
              <a:off x="13097482" y="2736478"/>
              <a:ext cx="2369360" cy="1492037"/>
            </a:xfrm>
            <a:prstGeom prst="wedgeRoundRectCallout">
              <a:avLst>
                <a:gd name="adj1" fmla="val -8901"/>
                <a:gd name="adj2" fmla="val 77776"/>
                <a:gd name="adj3" fmla="val 1666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grpSp>
      <p:sp>
        <p:nvSpPr>
          <p:cNvPr id="34" name="Rounded Rectangular Callout 33">
            <a:extLst>
              <a:ext uri="{FF2B5EF4-FFF2-40B4-BE49-F238E27FC236}">
                <a16:creationId xmlns:a16="http://schemas.microsoft.com/office/drawing/2014/main" id="{20AAF0E3-1589-E440-BB59-718E0582F8BA}"/>
              </a:ext>
            </a:extLst>
          </p:cNvPr>
          <p:cNvSpPr/>
          <p:nvPr/>
        </p:nvSpPr>
        <p:spPr>
          <a:xfrm>
            <a:off x="7514630" y="496364"/>
            <a:ext cx="1184680" cy="746019"/>
          </a:xfrm>
          <a:prstGeom prst="wedgeRoundRectCallout">
            <a:avLst>
              <a:gd name="adj1" fmla="val -7936"/>
              <a:gd name="adj2" fmla="val 201879"/>
              <a:gd name="adj3" fmla="val 16667"/>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37" name="TextBox 36">
            <a:extLst>
              <a:ext uri="{FF2B5EF4-FFF2-40B4-BE49-F238E27FC236}">
                <a16:creationId xmlns:a16="http://schemas.microsoft.com/office/drawing/2014/main" id="{6DBA9CEE-471A-B341-8F3E-7C0AB1F7A741}"/>
              </a:ext>
            </a:extLst>
          </p:cNvPr>
          <p:cNvSpPr txBox="1"/>
          <p:nvPr/>
        </p:nvSpPr>
        <p:spPr>
          <a:xfrm>
            <a:off x="7716343" y="727669"/>
            <a:ext cx="853119" cy="338554"/>
          </a:xfrm>
          <a:prstGeom prst="rect">
            <a:avLst/>
          </a:prstGeom>
          <a:noFill/>
        </p:spPr>
        <p:txBody>
          <a:bodyPr wrap="none" rtlCol="0" anchor="t" anchorCtr="0">
            <a:spAutoFit/>
          </a:bodyPr>
          <a:lstStyle/>
          <a:p>
            <a:pPr algn="ctr"/>
            <a:r>
              <a:rPr lang="en-US" sz="1600" b="1" dirty="0">
                <a:solidFill>
                  <a:schemeClr val="bg1"/>
                </a:solidFill>
                <a:latin typeface="Poppins" pitchFamily="2" charset="77"/>
                <a:ea typeface="Lato Light" panose="020F0502020204030203" pitchFamily="34" charset="0"/>
                <a:cs typeface="Poppins" pitchFamily="2" charset="77"/>
              </a:rPr>
              <a:t>10,000</a:t>
            </a:r>
          </a:p>
        </p:txBody>
      </p:sp>
      <p:sp>
        <p:nvSpPr>
          <p:cNvPr id="38" name="TextBox 37">
            <a:extLst>
              <a:ext uri="{FF2B5EF4-FFF2-40B4-BE49-F238E27FC236}">
                <a16:creationId xmlns:a16="http://schemas.microsoft.com/office/drawing/2014/main" id="{43B0B8EC-BFDE-864B-8362-CFAFC3F61DE7}"/>
              </a:ext>
            </a:extLst>
          </p:cNvPr>
          <p:cNvSpPr txBox="1"/>
          <p:nvPr/>
        </p:nvSpPr>
        <p:spPr>
          <a:xfrm>
            <a:off x="8327658" y="1570492"/>
            <a:ext cx="774571" cy="338554"/>
          </a:xfrm>
          <a:prstGeom prst="rect">
            <a:avLst/>
          </a:prstGeom>
          <a:noFill/>
        </p:spPr>
        <p:txBody>
          <a:bodyPr wrap="none" rtlCol="0" anchor="t" anchorCtr="0">
            <a:spAutoFit/>
          </a:bodyPr>
          <a:lstStyle/>
          <a:p>
            <a:pPr algn="ctr"/>
            <a:r>
              <a:rPr lang="en-US" sz="1600" b="1" dirty="0">
                <a:solidFill>
                  <a:schemeClr val="bg1"/>
                </a:solidFill>
                <a:latin typeface="Poppins" pitchFamily="2" charset="77"/>
                <a:ea typeface="Lato Light" panose="020F0502020204030203" pitchFamily="34" charset="0"/>
                <a:cs typeface="Poppins" pitchFamily="2" charset="77"/>
              </a:rPr>
              <a:t>6,000</a:t>
            </a:r>
          </a:p>
        </p:txBody>
      </p:sp>
      <p:sp>
        <p:nvSpPr>
          <p:cNvPr id="39" name="TextBox 38">
            <a:extLst>
              <a:ext uri="{FF2B5EF4-FFF2-40B4-BE49-F238E27FC236}">
                <a16:creationId xmlns:a16="http://schemas.microsoft.com/office/drawing/2014/main" id="{6972A020-9706-5343-8FB8-6C0BE1BED899}"/>
              </a:ext>
            </a:extLst>
          </p:cNvPr>
          <p:cNvSpPr txBox="1"/>
          <p:nvPr/>
        </p:nvSpPr>
        <p:spPr>
          <a:xfrm>
            <a:off x="6766706" y="1570492"/>
            <a:ext cx="776175" cy="338554"/>
          </a:xfrm>
          <a:prstGeom prst="rect">
            <a:avLst/>
          </a:prstGeom>
          <a:noFill/>
        </p:spPr>
        <p:txBody>
          <a:bodyPr wrap="none" rtlCol="0" anchor="t" anchorCtr="0">
            <a:spAutoFit/>
          </a:bodyPr>
          <a:lstStyle/>
          <a:p>
            <a:pPr algn="ctr"/>
            <a:r>
              <a:rPr lang="en-US" sz="1600" b="1" dirty="0">
                <a:solidFill>
                  <a:schemeClr val="bg1"/>
                </a:solidFill>
                <a:latin typeface="Poppins" pitchFamily="2" charset="77"/>
                <a:ea typeface="Lato Light" panose="020F0502020204030203" pitchFamily="34" charset="0"/>
                <a:cs typeface="Poppins" pitchFamily="2" charset="77"/>
              </a:rPr>
              <a:t>8,000</a:t>
            </a:r>
          </a:p>
        </p:txBody>
      </p:sp>
      <p:sp>
        <p:nvSpPr>
          <p:cNvPr id="40" name="TextBox 39">
            <a:extLst>
              <a:ext uri="{FF2B5EF4-FFF2-40B4-BE49-F238E27FC236}">
                <a16:creationId xmlns:a16="http://schemas.microsoft.com/office/drawing/2014/main" id="{471A971E-A6BD-2948-8256-2DFE1A3FE1C2}"/>
              </a:ext>
            </a:extLst>
          </p:cNvPr>
          <p:cNvSpPr txBox="1"/>
          <p:nvPr/>
        </p:nvSpPr>
        <p:spPr>
          <a:xfrm>
            <a:off x="9657657" y="696931"/>
            <a:ext cx="1824688" cy="648639"/>
          </a:xfrm>
          <a:prstGeom prst="rect">
            <a:avLst/>
          </a:prstGeom>
          <a:noFill/>
        </p:spPr>
        <p:txBody>
          <a:bodyPr wrap="square" lIns="45720" rtlCol="0" anchor="t" anchorCtr="0">
            <a:spAutoFit/>
          </a:bodyPr>
          <a:lstStyle/>
          <a:p>
            <a:pPr algn="r">
              <a:lnSpc>
                <a:spcPts val="1500"/>
              </a:lnSpc>
            </a:pPr>
            <a:r>
              <a:rPr lang="en-US" sz="1000" dirty="0">
                <a:latin typeface="Lato Light" panose="020F0502020204030203" pitchFamily="34" charset="0"/>
                <a:ea typeface="Lato Light" panose="020F0502020204030203" pitchFamily="34" charset="0"/>
                <a:cs typeface="Lato Light" panose="020F0502020204030203" pitchFamily="34" charset="0"/>
              </a:rPr>
              <a:t>Green marketing is a practice whereby companies seek to go above and beyond traditional.</a:t>
            </a:r>
          </a:p>
        </p:txBody>
      </p:sp>
      <p:sp>
        <p:nvSpPr>
          <p:cNvPr id="41" name="TextBox 40">
            <a:extLst>
              <a:ext uri="{FF2B5EF4-FFF2-40B4-BE49-F238E27FC236}">
                <a16:creationId xmlns:a16="http://schemas.microsoft.com/office/drawing/2014/main" id="{8515EE70-6F99-7948-9318-1984B3C415A6}"/>
              </a:ext>
            </a:extLst>
          </p:cNvPr>
          <p:cNvSpPr txBox="1"/>
          <p:nvPr/>
        </p:nvSpPr>
        <p:spPr>
          <a:xfrm>
            <a:off x="10629226" y="352228"/>
            <a:ext cx="853119" cy="338554"/>
          </a:xfrm>
          <a:prstGeom prst="rect">
            <a:avLst/>
          </a:prstGeom>
          <a:noFill/>
        </p:spPr>
        <p:txBody>
          <a:bodyPr wrap="none" rtlCol="0" anchor="t" anchorCtr="0">
            <a:spAutoFit/>
          </a:bodyPr>
          <a:lstStyle/>
          <a:p>
            <a:pPr algn="r"/>
            <a:r>
              <a:rPr lang="en-US" sz="1600" b="1" dirty="0">
                <a:solidFill>
                  <a:schemeClr val="tx2"/>
                </a:solidFill>
                <a:latin typeface="Poppins" pitchFamily="2" charset="77"/>
                <a:ea typeface="Lato Light" panose="020F0502020204030203" pitchFamily="34" charset="0"/>
                <a:cs typeface="Poppins" pitchFamily="2" charset="77"/>
              </a:rPr>
              <a:t>10,000</a:t>
            </a:r>
          </a:p>
        </p:txBody>
      </p:sp>
      <p:sp>
        <p:nvSpPr>
          <p:cNvPr id="42" name="TextBox 41">
            <a:extLst>
              <a:ext uri="{FF2B5EF4-FFF2-40B4-BE49-F238E27FC236}">
                <a16:creationId xmlns:a16="http://schemas.microsoft.com/office/drawing/2014/main" id="{7DAB9F6D-1195-B140-A6F4-5093FA299E6E}"/>
              </a:ext>
            </a:extLst>
          </p:cNvPr>
          <p:cNvSpPr txBox="1"/>
          <p:nvPr/>
        </p:nvSpPr>
        <p:spPr>
          <a:xfrm>
            <a:off x="9657657" y="1862879"/>
            <a:ext cx="1824688" cy="648639"/>
          </a:xfrm>
          <a:prstGeom prst="rect">
            <a:avLst/>
          </a:prstGeom>
          <a:noFill/>
        </p:spPr>
        <p:txBody>
          <a:bodyPr wrap="square" lIns="45720" rtlCol="0" anchor="t" anchorCtr="0">
            <a:spAutoFit/>
          </a:bodyPr>
          <a:lstStyle/>
          <a:p>
            <a:pPr algn="r">
              <a:lnSpc>
                <a:spcPts val="1500"/>
              </a:lnSpc>
            </a:pPr>
            <a:r>
              <a:rPr lang="en-US" sz="1000" dirty="0">
                <a:latin typeface="Lato Light" panose="020F0502020204030203" pitchFamily="34" charset="0"/>
                <a:ea typeface="Lato Light" panose="020F0502020204030203" pitchFamily="34" charset="0"/>
                <a:cs typeface="Lato Light" panose="020F0502020204030203" pitchFamily="34" charset="0"/>
              </a:rPr>
              <a:t>Green marketing is a practice whereby companies seek to go above and beyond traditional.</a:t>
            </a:r>
          </a:p>
        </p:txBody>
      </p:sp>
      <p:sp>
        <p:nvSpPr>
          <p:cNvPr id="43" name="TextBox 42">
            <a:extLst>
              <a:ext uri="{FF2B5EF4-FFF2-40B4-BE49-F238E27FC236}">
                <a16:creationId xmlns:a16="http://schemas.microsoft.com/office/drawing/2014/main" id="{14EABC53-4270-F146-9772-50424C0430B2}"/>
              </a:ext>
            </a:extLst>
          </p:cNvPr>
          <p:cNvSpPr txBox="1"/>
          <p:nvPr/>
        </p:nvSpPr>
        <p:spPr>
          <a:xfrm>
            <a:off x="10706170" y="1518176"/>
            <a:ext cx="776175" cy="338554"/>
          </a:xfrm>
          <a:prstGeom prst="rect">
            <a:avLst/>
          </a:prstGeom>
          <a:noFill/>
        </p:spPr>
        <p:txBody>
          <a:bodyPr wrap="none" rtlCol="0" anchor="t" anchorCtr="0">
            <a:spAutoFit/>
          </a:bodyPr>
          <a:lstStyle/>
          <a:p>
            <a:pPr algn="r"/>
            <a:r>
              <a:rPr lang="en-US" sz="1600" b="1" dirty="0">
                <a:solidFill>
                  <a:schemeClr val="tx2"/>
                </a:solidFill>
                <a:latin typeface="Poppins" pitchFamily="2" charset="77"/>
                <a:ea typeface="Lato Light" panose="020F0502020204030203" pitchFamily="34" charset="0"/>
                <a:cs typeface="Poppins" pitchFamily="2" charset="77"/>
              </a:rPr>
              <a:t>8,000</a:t>
            </a:r>
          </a:p>
        </p:txBody>
      </p:sp>
      <p:sp>
        <p:nvSpPr>
          <p:cNvPr id="44" name="TextBox 43">
            <a:extLst>
              <a:ext uri="{FF2B5EF4-FFF2-40B4-BE49-F238E27FC236}">
                <a16:creationId xmlns:a16="http://schemas.microsoft.com/office/drawing/2014/main" id="{A9B10941-F28A-584C-8618-1990FD2BB424}"/>
              </a:ext>
            </a:extLst>
          </p:cNvPr>
          <p:cNvSpPr txBox="1"/>
          <p:nvPr/>
        </p:nvSpPr>
        <p:spPr>
          <a:xfrm>
            <a:off x="9657657" y="3024116"/>
            <a:ext cx="1824688" cy="648639"/>
          </a:xfrm>
          <a:prstGeom prst="rect">
            <a:avLst/>
          </a:prstGeom>
          <a:noFill/>
        </p:spPr>
        <p:txBody>
          <a:bodyPr wrap="square" lIns="45720" rtlCol="0" anchor="t" anchorCtr="0">
            <a:spAutoFit/>
          </a:bodyPr>
          <a:lstStyle/>
          <a:p>
            <a:pPr algn="r">
              <a:lnSpc>
                <a:spcPts val="1500"/>
              </a:lnSpc>
            </a:pPr>
            <a:r>
              <a:rPr lang="en-US" sz="1000" dirty="0">
                <a:latin typeface="Lato Light" panose="020F0502020204030203" pitchFamily="34" charset="0"/>
                <a:ea typeface="Lato Light" panose="020F0502020204030203" pitchFamily="34" charset="0"/>
                <a:cs typeface="Lato Light" panose="020F0502020204030203" pitchFamily="34" charset="0"/>
              </a:rPr>
              <a:t>Green marketing is a practice whereby companies seek to go above and beyond traditional.</a:t>
            </a:r>
          </a:p>
        </p:txBody>
      </p:sp>
      <p:sp>
        <p:nvSpPr>
          <p:cNvPr id="45" name="TextBox 44">
            <a:extLst>
              <a:ext uri="{FF2B5EF4-FFF2-40B4-BE49-F238E27FC236}">
                <a16:creationId xmlns:a16="http://schemas.microsoft.com/office/drawing/2014/main" id="{BCC13FDD-8F18-184C-B408-B654034A2A08}"/>
              </a:ext>
            </a:extLst>
          </p:cNvPr>
          <p:cNvSpPr txBox="1"/>
          <p:nvPr/>
        </p:nvSpPr>
        <p:spPr>
          <a:xfrm>
            <a:off x="10707774" y="2679413"/>
            <a:ext cx="774571" cy="338554"/>
          </a:xfrm>
          <a:prstGeom prst="rect">
            <a:avLst/>
          </a:prstGeom>
          <a:noFill/>
        </p:spPr>
        <p:txBody>
          <a:bodyPr wrap="none" rtlCol="0" anchor="t" anchorCtr="0">
            <a:spAutoFit/>
          </a:bodyPr>
          <a:lstStyle/>
          <a:p>
            <a:pPr algn="r"/>
            <a:r>
              <a:rPr lang="en-US" sz="1600" b="1" dirty="0">
                <a:solidFill>
                  <a:schemeClr val="tx2"/>
                </a:solidFill>
                <a:latin typeface="Poppins" pitchFamily="2" charset="77"/>
                <a:ea typeface="Lato Light" panose="020F0502020204030203" pitchFamily="34" charset="0"/>
                <a:cs typeface="Poppins" pitchFamily="2" charset="77"/>
              </a:rPr>
              <a:t>6,000</a:t>
            </a:r>
          </a:p>
        </p:txBody>
      </p:sp>
    </p:spTree>
    <p:extLst>
      <p:ext uri="{BB962C8B-B14F-4D97-AF65-F5344CB8AC3E}">
        <p14:creationId xmlns:p14="http://schemas.microsoft.com/office/powerpoint/2010/main" val="31948769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1D5FA3EF-6C07-B04E-809C-42E1A7484883}"/>
              </a:ext>
            </a:extLst>
          </p:cNvPr>
          <p:cNvGrpSpPr/>
          <p:nvPr/>
        </p:nvGrpSpPr>
        <p:grpSpPr>
          <a:xfrm>
            <a:off x="762001" y="800397"/>
            <a:ext cx="4880718" cy="2415318"/>
            <a:chOff x="2027055" y="2813405"/>
            <a:chExt cx="20346537" cy="10068878"/>
          </a:xfrm>
          <a:solidFill>
            <a:schemeClr val="bg1">
              <a:lumMod val="95000"/>
            </a:schemeClr>
          </a:solidFill>
        </p:grpSpPr>
        <p:sp>
          <p:nvSpPr>
            <p:cNvPr id="2" name="Shape 2797">
              <a:extLst>
                <a:ext uri="{FF2B5EF4-FFF2-40B4-BE49-F238E27FC236}">
                  <a16:creationId xmlns:a16="http://schemas.microsoft.com/office/drawing/2014/main" id="{B4EE75D0-063C-8E42-9079-CB86F5DF16B1}"/>
                </a:ext>
              </a:extLst>
            </p:cNvPr>
            <p:cNvSpPr/>
            <p:nvPr/>
          </p:nvSpPr>
          <p:spPr>
            <a:xfrm>
              <a:off x="10162602" y="2928528"/>
              <a:ext cx="3509087" cy="3151836"/>
            </a:xfrm>
            <a:custGeom>
              <a:avLst/>
              <a:gdLst/>
              <a:ahLst/>
              <a:cxnLst>
                <a:cxn ang="0">
                  <a:pos x="wd2" y="hd2"/>
                </a:cxn>
                <a:cxn ang="5400000">
                  <a:pos x="wd2" y="hd2"/>
                </a:cxn>
                <a:cxn ang="10800000">
                  <a:pos x="wd2" y="hd2"/>
                </a:cxn>
                <a:cxn ang="16200000">
                  <a:pos x="wd2" y="hd2"/>
                </a:cxn>
              </a:cxnLst>
              <a:rect l="0" t="0" r="r" b="b"/>
              <a:pathLst>
                <a:path w="21519" h="21364" extrusionOk="0">
                  <a:moveTo>
                    <a:pt x="3010" y="6585"/>
                  </a:moveTo>
                  <a:cubicBezTo>
                    <a:pt x="2435" y="7097"/>
                    <a:pt x="992" y="7348"/>
                    <a:pt x="363" y="6890"/>
                  </a:cubicBezTo>
                  <a:cubicBezTo>
                    <a:pt x="444" y="6750"/>
                    <a:pt x="713" y="6786"/>
                    <a:pt x="499" y="6579"/>
                  </a:cubicBezTo>
                  <a:cubicBezTo>
                    <a:pt x="464" y="6545"/>
                    <a:pt x="118" y="6445"/>
                    <a:pt x="106" y="6460"/>
                  </a:cubicBezTo>
                  <a:cubicBezTo>
                    <a:pt x="240" y="6289"/>
                    <a:pt x="512" y="6444"/>
                    <a:pt x="654" y="6279"/>
                  </a:cubicBezTo>
                  <a:cubicBezTo>
                    <a:pt x="796" y="6113"/>
                    <a:pt x="-14" y="6151"/>
                    <a:pt x="0" y="6157"/>
                  </a:cubicBezTo>
                  <a:cubicBezTo>
                    <a:pt x="226" y="5657"/>
                    <a:pt x="953" y="5687"/>
                    <a:pt x="954" y="6266"/>
                  </a:cubicBezTo>
                  <a:cubicBezTo>
                    <a:pt x="1102" y="6190"/>
                    <a:pt x="1215" y="6074"/>
                    <a:pt x="1294" y="5918"/>
                  </a:cubicBezTo>
                  <a:cubicBezTo>
                    <a:pt x="1537" y="5893"/>
                    <a:pt x="2370" y="6107"/>
                    <a:pt x="2491" y="5816"/>
                  </a:cubicBezTo>
                  <a:cubicBezTo>
                    <a:pt x="2514" y="5759"/>
                    <a:pt x="3682" y="5987"/>
                    <a:pt x="3010" y="6585"/>
                  </a:cubicBezTo>
                  <a:cubicBezTo>
                    <a:pt x="2843" y="6734"/>
                    <a:pt x="3142" y="6468"/>
                    <a:pt x="3010" y="6585"/>
                  </a:cubicBezTo>
                  <a:close/>
                  <a:moveTo>
                    <a:pt x="11005" y="300"/>
                  </a:moveTo>
                  <a:cubicBezTo>
                    <a:pt x="11317" y="195"/>
                    <a:pt x="11825" y="280"/>
                    <a:pt x="12088" y="495"/>
                  </a:cubicBezTo>
                  <a:cubicBezTo>
                    <a:pt x="12051" y="428"/>
                    <a:pt x="12017" y="355"/>
                    <a:pt x="12030" y="274"/>
                  </a:cubicBezTo>
                  <a:cubicBezTo>
                    <a:pt x="12514" y="182"/>
                    <a:pt x="14125" y="719"/>
                    <a:pt x="14503" y="1064"/>
                  </a:cubicBezTo>
                  <a:cubicBezTo>
                    <a:pt x="14355" y="1090"/>
                    <a:pt x="13593" y="1487"/>
                    <a:pt x="13494" y="1113"/>
                  </a:cubicBezTo>
                  <a:cubicBezTo>
                    <a:pt x="13514" y="1074"/>
                    <a:pt x="13535" y="1036"/>
                    <a:pt x="13555" y="997"/>
                  </a:cubicBezTo>
                  <a:cubicBezTo>
                    <a:pt x="13092" y="666"/>
                    <a:pt x="12573" y="887"/>
                    <a:pt x="12439" y="1482"/>
                  </a:cubicBezTo>
                  <a:cubicBezTo>
                    <a:pt x="12305" y="1656"/>
                    <a:pt x="11018" y="988"/>
                    <a:pt x="11664" y="897"/>
                  </a:cubicBezTo>
                  <a:cubicBezTo>
                    <a:pt x="11583" y="891"/>
                    <a:pt x="10294" y="541"/>
                    <a:pt x="11005" y="300"/>
                  </a:cubicBezTo>
                  <a:cubicBezTo>
                    <a:pt x="11317" y="195"/>
                    <a:pt x="10790" y="373"/>
                    <a:pt x="11005" y="300"/>
                  </a:cubicBezTo>
                  <a:close/>
                  <a:moveTo>
                    <a:pt x="13416" y="415"/>
                  </a:moveTo>
                  <a:cubicBezTo>
                    <a:pt x="13177" y="380"/>
                    <a:pt x="12943" y="324"/>
                    <a:pt x="12720" y="200"/>
                  </a:cubicBezTo>
                  <a:cubicBezTo>
                    <a:pt x="13106" y="-111"/>
                    <a:pt x="14518" y="-25"/>
                    <a:pt x="14908" y="222"/>
                  </a:cubicBezTo>
                  <a:cubicBezTo>
                    <a:pt x="14603" y="635"/>
                    <a:pt x="13826" y="474"/>
                    <a:pt x="13416" y="415"/>
                  </a:cubicBezTo>
                  <a:cubicBezTo>
                    <a:pt x="13177" y="380"/>
                    <a:pt x="13560" y="435"/>
                    <a:pt x="13416" y="415"/>
                  </a:cubicBezTo>
                  <a:close/>
                  <a:moveTo>
                    <a:pt x="17057" y="21008"/>
                  </a:moveTo>
                  <a:cubicBezTo>
                    <a:pt x="17044" y="21058"/>
                    <a:pt x="17025" y="21102"/>
                    <a:pt x="16998" y="21143"/>
                  </a:cubicBezTo>
                  <a:cubicBezTo>
                    <a:pt x="16638" y="21123"/>
                    <a:pt x="16355" y="21046"/>
                    <a:pt x="15994" y="21031"/>
                  </a:cubicBezTo>
                  <a:cubicBezTo>
                    <a:pt x="15992" y="20975"/>
                    <a:pt x="15985" y="20922"/>
                    <a:pt x="15986" y="20864"/>
                  </a:cubicBezTo>
                  <a:cubicBezTo>
                    <a:pt x="16167" y="20818"/>
                    <a:pt x="16655" y="20912"/>
                    <a:pt x="16834" y="20976"/>
                  </a:cubicBezTo>
                  <a:cubicBezTo>
                    <a:pt x="16831" y="20995"/>
                    <a:pt x="16840" y="21021"/>
                    <a:pt x="16837" y="21040"/>
                  </a:cubicBezTo>
                  <a:cubicBezTo>
                    <a:pt x="16925" y="21067"/>
                    <a:pt x="16976" y="21002"/>
                    <a:pt x="17057" y="21008"/>
                  </a:cubicBezTo>
                  <a:cubicBezTo>
                    <a:pt x="17069" y="21052"/>
                    <a:pt x="16976" y="21002"/>
                    <a:pt x="17057" y="21008"/>
                  </a:cubicBezTo>
                  <a:close/>
                  <a:moveTo>
                    <a:pt x="15035" y="9329"/>
                  </a:moveTo>
                  <a:cubicBezTo>
                    <a:pt x="15040" y="9332"/>
                    <a:pt x="15043" y="9336"/>
                    <a:pt x="15046" y="9340"/>
                  </a:cubicBezTo>
                  <a:cubicBezTo>
                    <a:pt x="15083" y="9411"/>
                    <a:pt x="14747" y="9586"/>
                    <a:pt x="14719" y="9588"/>
                  </a:cubicBezTo>
                  <a:cubicBezTo>
                    <a:pt x="14509" y="9606"/>
                    <a:pt x="14814" y="9185"/>
                    <a:pt x="15035" y="9329"/>
                  </a:cubicBezTo>
                  <a:cubicBezTo>
                    <a:pt x="15040" y="9332"/>
                    <a:pt x="15025" y="9323"/>
                    <a:pt x="15035" y="9329"/>
                  </a:cubicBezTo>
                  <a:close/>
                  <a:moveTo>
                    <a:pt x="10464" y="17106"/>
                  </a:moveTo>
                  <a:lnTo>
                    <a:pt x="10453" y="17083"/>
                  </a:lnTo>
                  <a:cubicBezTo>
                    <a:pt x="10426" y="17405"/>
                    <a:pt x="10539" y="17595"/>
                    <a:pt x="10345" y="17882"/>
                  </a:cubicBezTo>
                  <a:cubicBezTo>
                    <a:pt x="9796" y="17382"/>
                    <a:pt x="10473" y="17289"/>
                    <a:pt x="10464" y="17106"/>
                  </a:cubicBezTo>
                  <a:cubicBezTo>
                    <a:pt x="10464" y="17106"/>
                    <a:pt x="10457" y="16967"/>
                    <a:pt x="10464" y="17106"/>
                  </a:cubicBezTo>
                  <a:close/>
                  <a:moveTo>
                    <a:pt x="10564" y="18237"/>
                  </a:moveTo>
                  <a:cubicBezTo>
                    <a:pt x="10602" y="18346"/>
                    <a:pt x="10551" y="18790"/>
                    <a:pt x="10530" y="18920"/>
                  </a:cubicBezTo>
                  <a:cubicBezTo>
                    <a:pt x="10485" y="19203"/>
                    <a:pt x="10300" y="18856"/>
                    <a:pt x="10290" y="19078"/>
                  </a:cubicBezTo>
                  <a:cubicBezTo>
                    <a:pt x="10271" y="19507"/>
                    <a:pt x="9961" y="18146"/>
                    <a:pt x="9970" y="18150"/>
                  </a:cubicBezTo>
                  <a:cubicBezTo>
                    <a:pt x="10234" y="18257"/>
                    <a:pt x="10411" y="17796"/>
                    <a:pt x="10564" y="18237"/>
                  </a:cubicBezTo>
                  <a:cubicBezTo>
                    <a:pt x="10578" y="18276"/>
                    <a:pt x="10539" y="18164"/>
                    <a:pt x="10564" y="18237"/>
                  </a:cubicBezTo>
                  <a:close/>
                  <a:moveTo>
                    <a:pt x="5029" y="10651"/>
                  </a:moveTo>
                  <a:cubicBezTo>
                    <a:pt x="5077" y="10532"/>
                    <a:pt x="5345" y="10601"/>
                    <a:pt x="5317" y="10393"/>
                  </a:cubicBezTo>
                  <a:cubicBezTo>
                    <a:pt x="5309" y="10405"/>
                    <a:pt x="5301" y="10411"/>
                    <a:pt x="5295" y="10424"/>
                  </a:cubicBezTo>
                  <a:cubicBezTo>
                    <a:pt x="5232" y="10439"/>
                    <a:pt x="5176" y="10423"/>
                    <a:pt x="5111" y="10424"/>
                  </a:cubicBezTo>
                  <a:cubicBezTo>
                    <a:pt x="5102" y="10395"/>
                    <a:pt x="5323" y="9733"/>
                    <a:pt x="5376" y="9698"/>
                  </a:cubicBezTo>
                  <a:cubicBezTo>
                    <a:pt x="5467" y="9638"/>
                    <a:pt x="5548" y="9315"/>
                    <a:pt x="5670" y="9337"/>
                  </a:cubicBezTo>
                  <a:cubicBezTo>
                    <a:pt x="5754" y="9352"/>
                    <a:pt x="6274" y="9294"/>
                    <a:pt x="6258" y="9415"/>
                  </a:cubicBezTo>
                  <a:cubicBezTo>
                    <a:pt x="6253" y="9452"/>
                    <a:pt x="5825" y="9767"/>
                    <a:pt x="5928" y="9811"/>
                  </a:cubicBezTo>
                  <a:cubicBezTo>
                    <a:pt x="5995" y="9839"/>
                    <a:pt x="6642" y="9635"/>
                    <a:pt x="6636" y="9850"/>
                  </a:cubicBezTo>
                  <a:cubicBezTo>
                    <a:pt x="6630" y="10107"/>
                    <a:pt x="6142" y="10320"/>
                    <a:pt x="6302" y="10517"/>
                  </a:cubicBezTo>
                  <a:cubicBezTo>
                    <a:pt x="6401" y="10638"/>
                    <a:pt x="6622" y="10658"/>
                    <a:pt x="6653" y="10846"/>
                  </a:cubicBezTo>
                  <a:cubicBezTo>
                    <a:pt x="6671" y="10958"/>
                    <a:pt x="6675" y="11181"/>
                    <a:pt x="6785" y="11246"/>
                  </a:cubicBezTo>
                  <a:cubicBezTo>
                    <a:pt x="7128" y="11447"/>
                    <a:pt x="7055" y="11926"/>
                    <a:pt x="7226" y="12079"/>
                  </a:cubicBezTo>
                  <a:cubicBezTo>
                    <a:pt x="7345" y="12186"/>
                    <a:pt x="7646" y="11861"/>
                    <a:pt x="7721" y="12232"/>
                  </a:cubicBezTo>
                  <a:cubicBezTo>
                    <a:pt x="7759" y="12416"/>
                    <a:pt x="7449" y="12755"/>
                    <a:pt x="7292" y="12788"/>
                  </a:cubicBezTo>
                  <a:cubicBezTo>
                    <a:pt x="7264" y="12782"/>
                    <a:pt x="7615" y="12821"/>
                    <a:pt x="7617" y="12880"/>
                  </a:cubicBezTo>
                  <a:cubicBezTo>
                    <a:pt x="7622" y="13056"/>
                    <a:pt x="6316" y="13296"/>
                    <a:pt x="6190" y="13215"/>
                  </a:cubicBezTo>
                  <a:cubicBezTo>
                    <a:pt x="5876" y="13016"/>
                    <a:pt x="5422" y="13624"/>
                    <a:pt x="4985" y="13472"/>
                  </a:cubicBezTo>
                  <a:cubicBezTo>
                    <a:pt x="5239" y="13140"/>
                    <a:pt x="5940" y="13044"/>
                    <a:pt x="6110" y="12742"/>
                  </a:cubicBezTo>
                  <a:cubicBezTo>
                    <a:pt x="5925" y="12832"/>
                    <a:pt x="5802" y="12692"/>
                    <a:pt x="5782" y="12693"/>
                  </a:cubicBezTo>
                  <a:cubicBezTo>
                    <a:pt x="5654" y="12701"/>
                    <a:pt x="5527" y="12674"/>
                    <a:pt x="5405" y="12714"/>
                  </a:cubicBezTo>
                  <a:cubicBezTo>
                    <a:pt x="5071" y="12824"/>
                    <a:pt x="5664" y="12288"/>
                    <a:pt x="5650" y="12311"/>
                  </a:cubicBezTo>
                  <a:cubicBezTo>
                    <a:pt x="5754" y="12141"/>
                    <a:pt x="5455" y="11802"/>
                    <a:pt x="5686" y="11851"/>
                  </a:cubicBezTo>
                  <a:cubicBezTo>
                    <a:pt x="5913" y="11898"/>
                    <a:pt x="6249" y="11772"/>
                    <a:pt x="6176" y="11451"/>
                  </a:cubicBezTo>
                  <a:cubicBezTo>
                    <a:pt x="5978" y="11400"/>
                    <a:pt x="5859" y="11364"/>
                    <a:pt x="6069" y="11081"/>
                  </a:cubicBezTo>
                  <a:cubicBezTo>
                    <a:pt x="5935" y="11261"/>
                    <a:pt x="5499" y="11034"/>
                    <a:pt x="5491" y="11228"/>
                  </a:cubicBezTo>
                  <a:cubicBezTo>
                    <a:pt x="5230" y="11183"/>
                    <a:pt x="5585" y="10919"/>
                    <a:pt x="5602" y="10890"/>
                  </a:cubicBezTo>
                  <a:cubicBezTo>
                    <a:pt x="5707" y="10710"/>
                    <a:pt x="5363" y="10523"/>
                    <a:pt x="5390" y="10718"/>
                  </a:cubicBezTo>
                  <a:cubicBezTo>
                    <a:pt x="5581" y="10787"/>
                    <a:pt x="5302" y="10864"/>
                    <a:pt x="5290" y="10905"/>
                  </a:cubicBezTo>
                  <a:cubicBezTo>
                    <a:pt x="5166" y="10939"/>
                    <a:pt x="5297" y="10688"/>
                    <a:pt x="5272" y="10646"/>
                  </a:cubicBezTo>
                  <a:cubicBezTo>
                    <a:pt x="5255" y="10619"/>
                    <a:pt x="4940" y="10871"/>
                    <a:pt x="5029" y="10651"/>
                  </a:cubicBezTo>
                  <a:cubicBezTo>
                    <a:pt x="5047" y="10606"/>
                    <a:pt x="5016" y="10683"/>
                    <a:pt x="5029" y="10651"/>
                  </a:cubicBezTo>
                  <a:close/>
                  <a:moveTo>
                    <a:pt x="19919" y="20951"/>
                  </a:moveTo>
                  <a:cubicBezTo>
                    <a:pt x="19993" y="20920"/>
                    <a:pt x="20069" y="20888"/>
                    <a:pt x="20137" y="20844"/>
                  </a:cubicBezTo>
                  <a:cubicBezTo>
                    <a:pt x="20138" y="20843"/>
                    <a:pt x="19724" y="21347"/>
                    <a:pt x="19988" y="21347"/>
                  </a:cubicBezTo>
                  <a:cubicBezTo>
                    <a:pt x="19707" y="21325"/>
                    <a:pt x="19367" y="21489"/>
                    <a:pt x="19252" y="21103"/>
                  </a:cubicBezTo>
                  <a:cubicBezTo>
                    <a:pt x="19317" y="21150"/>
                    <a:pt x="19414" y="21101"/>
                    <a:pt x="19487" y="21094"/>
                  </a:cubicBezTo>
                  <a:cubicBezTo>
                    <a:pt x="19505" y="21064"/>
                    <a:pt x="19515" y="21012"/>
                    <a:pt x="19515" y="20976"/>
                  </a:cubicBezTo>
                  <a:cubicBezTo>
                    <a:pt x="19659" y="20996"/>
                    <a:pt x="19780" y="21008"/>
                    <a:pt x="19919" y="20951"/>
                  </a:cubicBezTo>
                  <a:cubicBezTo>
                    <a:pt x="19993" y="20920"/>
                    <a:pt x="19780" y="21008"/>
                    <a:pt x="19919" y="20951"/>
                  </a:cubicBezTo>
                  <a:close/>
                  <a:moveTo>
                    <a:pt x="3448" y="12512"/>
                  </a:moveTo>
                  <a:lnTo>
                    <a:pt x="3439" y="12467"/>
                  </a:lnTo>
                  <a:cubicBezTo>
                    <a:pt x="3441" y="12484"/>
                    <a:pt x="3910" y="11973"/>
                    <a:pt x="3927" y="11961"/>
                  </a:cubicBezTo>
                  <a:cubicBezTo>
                    <a:pt x="3801" y="11949"/>
                    <a:pt x="3649" y="11911"/>
                    <a:pt x="3652" y="11769"/>
                  </a:cubicBezTo>
                  <a:lnTo>
                    <a:pt x="3653" y="11732"/>
                  </a:lnTo>
                  <a:cubicBezTo>
                    <a:pt x="3638" y="11187"/>
                    <a:pt x="4036" y="11537"/>
                    <a:pt x="4296" y="11292"/>
                  </a:cubicBezTo>
                  <a:cubicBezTo>
                    <a:pt x="4019" y="11229"/>
                    <a:pt x="4821" y="10776"/>
                    <a:pt x="5082" y="10841"/>
                  </a:cubicBezTo>
                  <a:cubicBezTo>
                    <a:pt x="5103" y="10873"/>
                    <a:pt x="5214" y="11022"/>
                    <a:pt x="5230" y="11072"/>
                  </a:cubicBezTo>
                  <a:cubicBezTo>
                    <a:pt x="5337" y="11212"/>
                    <a:pt x="5329" y="11337"/>
                    <a:pt x="5207" y="11445"/>
                  </a:cubicBezTo>
                  <a:cubicBezTo>
                    <a:pt x="4948" y="11696"/>
                    <a:pt x="5225" y="11803"/>
                    <a:pt x="5096" y="12165"/>
                  </a:cubicBezTo>
                  <a:cubicBezTo>
                    <a:pt x="4944" y="12594"/>
                    <a:pt x="3961" y="12830"/>
                    <a:pt x="3623" y="12797"/>
                  </a:cubicBezTo>
                  <a:lnTo>
                    <a:pt x="3629" y="12759"/>
                  </a:lnTo>
                  <a:cubicBezTo>
                    <a:pt x="3593" y="12765"/>
                    <a:pt x="3565" y="12764"/>
                    <a:pt x="3528" y="12766"/>
                  </a:cubicBezTo>
                  <a:cubicBezTo>
                    <a:pt x="3509" y="12734"/>
                    <a:pt x="3505" y="12702"/>
                    <a:pt x="3523" y="12678"/>
                  </a:cubicBezTo>
                  <a:cubicBezTo>
                    <a:pt x="3435" y="12635"/>
                    <a:pt x="3431" y="12581"/>
                    <a:pt x="3510" y="12516"/>
                  </a:cubicBezTo>
                  <a:cubicBezTo>
                    <a:pt x="3502" y="12515"/>
                    <a:pt x="3448" y="12512"/>
                    <a:pt x="3448" y="12512"/>
                  </a:cubicBezTo>
                  <a:cubicBezTo>
                    <a:pt x="3448" y="12512"/>
                    <a:pt x="3448" y="12512"/>
                    <a:pt x="3448" y="12512"/>
                  </a:cubicBezTo>
                  <a:close/>
                  <a:moveTo>
                    <a:pt x="11104" y="9151"/>
                  </a:moveTo>
                  <a:cubicBezTo>
                    <a:pt x="11102" y="9148"/>
                    <a:pt x="11098" y="9146"/>
                    <a:pt x="11094" y="9143"/>
                  </a:cubicBezTo>
                  <a:cubicBezTo>
                    <a:pt x="11097" y="9141"/>
                    <a:pt x="11101" y="9138"/>
                    <a:pt x="11105" y="9135"/>
                  </a:cubicBezTo>
                  <a:cubicBezTo>
                    <a:pt x="11105" y="9140"/>
                    <a:pt x="11105" y="9147"/>
                    <a:pt x="11104" y="9151"/>
                  </a:cubicBezTo>
                  <a:cubicBezTo>
                    <a:pt x="11102" y="9148"/>
                    <a:pt x="11105" y="9147"/>
                    <a:pt x="11104" y="9151"/>
                  </a:cubicBezTo>
                  <a:close/>
                  <a:moveTo>
                    <a:pt x="21399" y="14198"/>
                  </a:moveTo>
                  <a:cubicBezTo>
                    <a:pt x="21409" y="14173"/>
                    <a:pt x="21499" y="14149"/>
                    <a:pt x="21520" y="14142"/>
                  </a:cubicBezTo>
                  <a:lnTo>
                    <a:pt x="21423" y="14087"/>
                  </a:lnTo>
                  <a:cubicBezTo>
                    <a:pt x="21320" y="14027"/>
                    <a:pt x="21586" y="13723"/>
                    <a:pt x="21296" y="13692"/>
                  </a:cubicBezTo>
                  <a:cubicBezTo>
                    <a:pt x="21112" y="13672"/>
                    <a:pt x="20805" y="13386"/>
                    <a:pt x="20627" y="13557"/>
                  </a:cubicBezTo>
                  <a:cubicBezTo>
                    <a:pt x="20375" y="13291"/>
                    <a:pt x="20136" y="13280"/>
                    <a:pt x="19764" y="13317"/>
                  </a:cubicBezTo>
                  <a:cubicBezTo>
                    <a:pt x="19859" y="13317"/>
                    <a:pt x="19308" y="12896"/>
                    <a:pt x="19323" y="12913"/>
                  </a:cubicBezTo>
                  <a:cubicBezTo>
                    <a:pt x="19229" y="12913"/>
                    <a:pt x="19162" y="12594"/>
                    <a:pt x="19105" y="12495"/>
                  </a:cubicBezTo>
                  <a:cubicBezTo>
                    <a:pt x="18878" y="12097"/>
                    <a:pt x="18551" y="12640"/>
                    <a:pt x="18342" y="12454"/>
                  </a:cubicBezTo>
                  <a:cubicBezTo>
                    <a:pt x="18213" y="12393"/>
                    <a:pt x="18189" y="12168"/>
                    <a:pt x="18086" y="12043"/>
                  </a:cubicBezTo>
                  <a:cubicBezTo>
                    <a:pt x="18386" y="11994"/>
                    <a:pt x="18733" y="11639"/>
                    <a:pt x="18199" y="11620"/>
                  </a:cubicBezTo>
                  <a:cubicBezTo>
                    <a:pt x="18172" y="11530"/>
                    <a:pt x="17896" y="11200"/>
                    <a:pt x="17799" y="11143"/>
                  </a:cubicBezTo>
                  <a:cubicBezTo>
                    <a:pt x="17967" y="10775"/>
                    <a:pt x="17329" y="10571"/>
                    <a:pt x="17149" y="10533"/>
                  </a:cubicBezTo>
                  <a:cubicBezTo>
                    <a:pt x="16689" y="10533"/>
                    <a:pt x="16796" y="10101"/>
                    <a:pt x="16546" y="9833"/>
                  </a:cubicBezTo>
                  <a:cubicBezTo>
                    <a:pt x="16590" y="9843"/>
                    <a:pt x="16633" y="9860"/>
                    <a:pt x="16674" y="9878"/>
                  </a:cubicBezTo>
                  <a:lnTo>
                    <a:pt x="16626" y="9776"/>
                  </a:lnTo>
                  <a:cubicBezTo>
                    <a:pt x="16769" y="9537"/>
                    <a:pt x="16634" y="9167"/>
                    <a:pt x="16725" y="8824"/>
                  </a:cubicBezTo>
                  <a:cubicBezTo>
                    <a:pt x="16306" y="8876"/>
                    <a:pt x="15803" y="8638"/>
                    <a:pt x="15397" y="8843"/>
                  </a:cubicBezTo>
                  <a:cubicBezTo>
                    <a:pt x="14990" y="9046"/>
                    <a:pt x="15218" y="9655"/>
                    <a:pt x="15490" y="9475"/>
                  </a:cubicBezTo>
                  <a:cubicBezTo>
                    <a:pt x="15446" y="9559"/>
                    <a:pt x="15400" y="9612"/>
                    <a:pt x="15302" y="9624"/>
                  </a:cubicBezTo>
                  <a:cubicBezTo>
                    <a:pt x="15527" y="10138"/>
                    <a:pt x="15043" y="10023"/>
                    <a:pt x="14840" y="9709"/>
                  </a:cubicBezTo>
                  <a:lnTo>
                    <a:pt x="14842" y="9700"/>
                  </a:lnTo>
                  <a:cubicBezTo>
                    <a:pt x="14833" y="9734"/>
                    <a:pt x="14822" y="9767"/>
                    <a:pt x="14810" y="9799"/>
                  </a:cubicBezTo>
                  <a:cubicBezTo>
                    <a:pt x="14723" y="9791"/>
                    <a:pt x="14635" y="9776"/>
                    <a:pt x="14548" y="9751"/>
                  </a:cubicBezTo>
                  <a:cubicBezTo>
                    <a:pt x="14418" y="9770"/>
                    <a:pt x="14357" y="9921"/>
                    <a:pt x="14366" y="10048"/>
                  </a:cubicBezTo>
                  <a:lnTo>
                    <a:pt x="14272" y="10101"/>
                  </a:lnTo>
                  <a:cubicBezTo>
                    <a:pt x="14229" y="10390"/>
                    <a:pt x="14291" y="10708"/>
                    <a:pt x="14374" y="10979"/>
                  </a:cubicBezTo>
                  <a:cubicBezTo>
                    <a:pt x="14374" y="10980"/>
                    <a:pt x="14706" y="11039"/>
                    <a:pt x="14271" y="10982"/>
                  </a:cubicBezTo>
                  <a:cubicBezTo>
                    <a:pt x="14155" y="10964"/>
                    <a:pt x="14030" y="11072"/>
                    <a:pt x="14169" y="11177"/>
                  </a:cubicBezTo>
                  <a:cubicBezTo>
                    <a:pt x="14151" y="11181"/>
                    <a:pt x="14133" y="11186"/>
                    <a:pt x="14115" y="11190"/>
                  </a:cubicBezTo>
                  <a:cubicBezTo>
                    <a:pt x="14118" y="11235"/>
                    <a:pt x="14112" y="11279"/>
                    <a:pt x="14095" y="11321"/>
                  </a:cubicBezTo>
                  <a:cubicBezTo>
                    <a:pt x="14319" y="11407"/>
                    <a:pt x="14597" y="11381"/>
                    <a:pt x="14839" y="11383"/>
                  </a:cubicBezTo>
                  <a:lnTo>
                    <a:pt x="14792" y="11431"/>
                  </a:lnTo>
                  <a:cubicBezTo>
                    <a:pt x="14873" y="11397"/>
                    <a:pt x="15020" y="11368"/>
                    <a:pt x="15097" y="11423"/>
                  </a:cubicBezTo>
                  <a:cubicBezTo>
                    <a:pt x="14771" y="11469"/>
                    <a:pt x="14345" y="11485"/>
                    <a:pt x="14023" y="11419"/>
                  </a:cubicBezTo>
                  <a:cubicBezTo>
                    <a:pt x="13755" y="11424"/>
                    <a:pt x="13655" y="11208"/>
                    <a:pt x="13442" y="11208"/>
                  </a:cubicBezTo>
                  <a:cubicBezTo>
                    <a:pt x="13013" y="11208"/>
                    <a:pt x="12497" y="11570"/>
                    <a:pt x="12077" y="11683"/>
                  </a:cubicBezTo>
                  <a:cubicBezTo>
                    <a:pt x="12021" y="11598"/>
                    <a:pt x="11938" y="11539"/>
                    <a:pt x="11850" y="11498"/>
                  </a:cubicBezTo>
                  <a:cubicBezTo>
                    <a:pt x="11906" y="11380"/>
                    <a:pt x="11866" y="11334"/>
                    <a:pt x="11769" y="11310"/>
                  </a:cubicBezTo>
                  <a:lnTo>
                    <a:pt x="11748" y="11359"/>
                  </a:lnTo>
                  <a:cubicBezTo>
                    <a:pt x="11689" y="11359"/>
                    <a:pt x="11635" y="11383"/>
                    <a:pt x="11585" y="11434"/>
                  </a:cubicBezTo>
                  <a:cubicBezTo>
                    <a:pt x="11468" y="11434"/>
                    <a:pt x="11068" y="11450"/>
                    <a:pt x="10966" y="11574"/>
                  </a:cubicBezTo>
                  <a:cubicBezTo>
                    <a:pt x="11003" y="11493"/>
                    <a:pt x="11068" y="11431"/>
                    <a:pt x="11053" y="11329"/>
                  </a:cubicBezTo>
                  <a:cubicBezTo>
                    <a:pt x="11360" y="11511"/>
                    <a:pt x="11588" y="10834"/>
                    <a:pt x="11473" y="10674"/>
                  </a:cubicBezTo>
                  <a:cubicBezTo>
                    <a:pt x="11548" y="11455"/>
                    <a:pt x="12215" y="10595"/>
                    <a:pt x="12459" y="10590"/>
                  </a:cubicBezTo>
                  <a:cubicBezTo>
                    <a:pt x="12794" y="10584"/>
                    <a:pt x="12838" y="10062"/>
                    <a:pt x="12863" y="9783"/>
                  </a:cubicBezTo>
                  <a:cubicBezTo>
                    <a:pt x="12881" y="9580"/>
                    <a:pt x="13458" y="9031"/>
                    <a:pt x="13427" y="8990"/>
                  </a:cubicBezTo>
                  <a:cubicBezTo>
                    <a:pt x="13815" y="8727"/>
                    <a:pt x="12477" y="8225"/>
                    <a:pt x="13133" y="7551"/>
                  </a:cubicBezTo>
                  <a:cubicBezTo>
                    <a:pt x="13342" y="7340"/>
                    <a:pt x="13527" y="7230"/>
                    <a:pt x="13796" y="7110"/>
                  </a:cubicBezTo>
                  <a:cubicBezTo>
                    <a:pt x="13875" y="7074"/>
                    <a:pt x="14210" y="6821"/>
                    <a:pt x="14230" y="6703"/>
                  </a:cubicBezTo>
                  <a:cubicBezTo>
                    <a:pt x="14239" y="6653"/>
                    <a:pt x="14134" y="6487"/>
                    <a:pt x="14081" y="6528"/>
                  </a:cubicBezTo>
                  <a:cubicBezTo>
                    <a:pt x="14339" y="5989"/>
                    <a:pt x="15221" y="5978"/>
                    <a:pt x="15459" y="6484"/>
                  </a:cubicBezTo>
                  <a:cubicBezTo>
                    <a:pt x="15284" y="6479"/>
                    <a:pt x="14555" y="7035"/>
                    <a:pt x="14534" y="7238"/>
                  </a:cubicBezTo>
                  <a:cubicBezTo>
                    <a:pt x="14055" y="7196"/>
                    <a:pt x="14378" y="8563"/>
                    <a:pt x="14576" y="8615"/>
                  </a:cubicBezTo>
                  <a:cubicBezTo>
                    <a:pt x="14918" y="8705"/>
                    <a:pt x="14912" y="8954"/>
                    <a:pt x="15299" y="8832"/>
                  </a:cubicBezTo>
                  <a:cubicBezTo>
                    <a:pt x="16051" y="8597"/>
                    <a:pt x="16518" y="8623"/>
                    <a:pt x="17126" y="8089"/>
                  </a:cubicBezTo>
                  <a:cubicBezTo>
                    <a:pt x="17989" y="7332"/>
                    <a:pt x="17131" y="7189"/>
                    <a:pt x="16960" y="6564"/>
                  </a:cubicBezTo>
                  <a:cubicBezTo>
                    <a:pt x="16891" y="6310"/>
                    <a:pt x="16962" y="6056"/>
                    <a:pt x="16770" y="5802"/>
                  </a:cubicBezTo>
                  <a:cubicBezTo>
                    <a:pt x="16593" y="5570"/>
                    <a:pt x="16691" y="5715"/>
                    <a:pt x="16751" y="5394"/>
                  </a:cubicBezTo>
                  <a:cubicBezTo>
                    <a:pt x="16807" y="5092"/>
                    <a:pt x="16443" y="5099"/>
                    <a:pt x="16319" y="4939"/>
                  </a:cubicBezTo>
                  <a:cubicBezTo>
                    <a:pt x="16366" y="4885"/>
                    <a:pt x="16402" y="4805"/>
                    <a:pt x="16433" y="4739"/>
                  </a:cubicBezTo>
                  <a:cubicBezTo>
                    <a:pt x="16397" y="4728"/>
                    <a:pt x="16370" y="4705"/>
                    <a:pt x="16352" y="4670"/>
                  </a:cubicBezTo>
                  <a:cubicBezTo>
                    <a:pt x="16486" y="4552"/>
                    <a:pt x="16818" y="4457"/>
                    <a:pt x="16818" y="4297"/>
                  </a:cubicBezTo>
                  <a:lnTo>
                    <a:pt x="16777" y="4292"/>
                  </a:lnTo>
                  <a:lnTo>
                    <a:pt x="16781" y="4239"/>
                  </a:lnTo>
                  <a:cubicBezTo>
                    <a:pt x="16681" y="4213"/>
                    <a:pt x="16582" y="4186"/>
                    <a:pt x="16483" y="4156"/>
                  </a:cubicBezTo>
                  <a:cubicBezTo>
                    <a:pt x="16600" y="4125"/>
                    <a:pt x="16712" y="4098"/>
                    <a:pt x="16819" y="4044"/>
                  </a:cubicBezTo>
                  <a:lnTo>
                    <a:pt x="16812" y="4008"/>
                  </a:lnTo>
                  <a:cubicBezTo>
                    <a:pt x="16788" y="3879"/>
                    <a:pt x="16102" y="3767"/>
                    <a:pt x="16024" y="3831"/>
                  </a:cubicBezTo>
                  <a:cubicBezTo>
                    <a:pt x="16035" y="3485"/>
                    <a:pt x="15559" y="3828"/>
                    <a:pt x="15481" y="3933"/>
                  </a:cubicBezTo>
                  <a:cubicBezTo>
                    <a:pt x="15481" y="3810"/>
                    <a:pt x="15465" y="3728"/>
                    <a:pt x="15353" y="3712"/>
                  </a:cubicBezTo>
                  <a:cubicBezTo>
                    <a:pt x="15350" y="3712"/>
                    <a:pt x="15455" y="3766"/>
                    <a:pt x="15313" y="3766"/>
                  </a:cubicBezTo>
                  <a:lnTo>
                    <a:pt x="15313" y="3708"/>
                  </a:lnTo>
                  <a:cubicBezTo>
                    <a:pt x="14920" y="3686"/>
                    <a:pt x="14462" y="3793"/>
                    <a:pt x="14080" y="3879"/>
                  </a:cubicBezTo>
                  <a:lnTo>
                    <a:pt x="14055" y="3979"/>
                  </a:lnTo>
                  <a:cubicBezTo>
                    <a:pt x="14083" y="3996"/>
                    <a:pt x="14112" y="4012"/>
                    <a:pt x="14141" y="4027"/>
                  </a:cubicBezTo>
                  <a:cubicBezTo>
                    <a:pt x="14126" y="4044"/>
                    <a:pt x="13707" y="4059"/>
                    <a:pt x="13848" y="4178"/>
                  </a:cubicBezTo>
                  <a:cubicBezTo>
                    <a:pt x="13839" y="4188"/>
                    <a:pt x="13730" y="4250"/>
                    <a:pt x="13705" y="4250"/>
                  </a:cubicBezTo>
                  <a:cubicBezTo>
                    <a:pt x="13546" y="4221"/>
                    <a:pt x="13373" y="4049"/>
                    <a:pt x="13215" y="4159"/>
                  </a:cubicBezTo>
                  <a:cubicBezTo>
                    <a:pt x="13149" y="4204"/>
                    <a:pt x="12175" y="4604"/>
                    <a:pt x="12746" y="4666"/>
                  </a:cubicBezTo>
                  <a:cubicBezTo>
                    <a:pt x="12622" y="4865"/>
                    <a:pt x="12457" y="4653"/>
                    <a:pt x="12460" y="4524"/>
                  </a:cubicBezTo>
                  <a:cubicBezTo>
                    <a:pt x="12221" y="4504"/>
                    <a:pt x="11580" y="4848"/>
                    <a:pt x="11551" y="5086"/>
                  </a:cubicBezTo>
                  <a:cubicBezTo>
                    <a:pt x="11780" y="5070"/>
                    <a:pt x="12010" y="5019"/>
                    <a:pt x="12238" y="4987"/>
                  </a:cubicBezTo>
                  <a:cubicBezTo>
                    <a:pt x="11896" y="5054"/>
                    <a:pt x="11014" y="6216"/>
                    <a:pt x="10964" y="6583"/>
                  </a:cubicBezTo>
                  <a:cubicBezTo>
                    <a:pt x="10736" y="6624"/>
                    <a:pt x="10558" y="6970"/>
                    <a:pt x="10381" y="6977"/>
                  </a:cubicBezTo>
                  <a:cubicBezTo>
                    <a:pt x="10180" y="6977"/>
                    <a:pt x="10128" y="6767"/>
                    <a:pt x="10029" y="7058"/>
                  </a:cubicBezTo>
                  <a:cubicBezTo>
                    <a:pt x="9982" y="7191"/>
                    <a:pt x="9499" y="7414"/>
                    <a:pt x="9402" y="7408"/>
                  </a:cubicBezTo>
                  <a:cubicBezTo>
                    <a:pt x="9414" y="7463"/>
                    <a:pt x="9398" y="7484"/>
                    <a:pt x="9354" y="7470"/>
                  </a:cubicBezTo>
                  <a:cubicBezTo>
                    <a:pt x="9353" y="7486"/>
                    <a:pt x="9333" y="7546"/>
                    <a:pt x="9329" y="7554"/>
                  </a:cubicBezTo>
                  <a:cubicBezTo>
                    <a:pt x="9181" y="7675"/>
                    <a:pt x="8893" y="7604"/>
                    <a:pt x="8949" y="7955"/>
                  </a:cubicBezTo>
                  <a:cubicBezTo>
                    <a:pt x="8986" y="8192"/>
                    <a:pt x="8876" y="8784"/>
                    <a:pt x="8991" y="8987"/>
                  </a:cubicBezTo>
                  <a:cubicBezTo>
                    <a:pt x="9205" y="9365"/>
                    <a:pt x="9340" y="9782"/>
                    <a:pt x="9892" y="9648"/>
                  </a:cubicBezTo>
                  <a:cubicBezTo>
                    <a:pt x="10114" y="9595"/>
                    <a:pt x="10749" y="9192"/>
                    <a:pt x="10777" y="8955"/>
                  </a:cubicBezTo>
                  <a:cubicBezTo>
                    <a:pt x="10817" y="9053"/>
                    <a:pt x="10800" y="9070"/>
                    <a:pt x="10918" y="9140"/>
                  </a:cubicBezTo>
                  <a:cubicBezTo>
                    <a:pt x="10889" y="9162"/>
                    <a:pt x="10862" y="9182"/>
                    <a:pt x="10829" y="9197"/>
                  </a:cubicBezTo>
                  <a:cubicBezTo>
                    <a:pt x="11004" y="9640"/>
                    <a:pt x="11181" y="10022"/>
                    <a:pt x="11497" y="10369"/>
                  </a:cubicBezTo>
                  <a:cubicBezTo>
                    <a:pt x="11390" y="10425"/>
                    <a:pt x="11363" y="10548"/>
                    <a:pt x="11450" y="10649"/>
                  </a:cubicBezTo>
                  <a:cubicBezTo>
                    <a:pt x="11391" y="10614"/>
                    <a:pt x="11149" y="10769"/>
                    <a:pt x="11098" y="10800"/>
                  </a:cubicBezTo>
                  <a:cubicBezTo>
                    <a:pt x="10812" y="10969"/>
                    <a:pt x="11257" y="11023"/>
                    <a:pt x="11209" y="11174"/>
                  </a:cubicBezTo>
                  <a:cubicBezTo>
                    <a:pt x="11154" y="11353"/>
                    <a:pt x="10994" y="11044"/>
                    <a:pt x="11012" y="11359"/>
                  </a:cubicBezTo>
                  <a:cubicBezTo>
                    <a:pt x="10937" y="11384"/>
                    <a:pt x="10752" y="11439"/>
                    <a:pt x="10683" y="11373"/>
                  </a:cubicBezTo>
                  <a:cubicBezTo>
                    <a:pt x="10699" y="11309"/>
                    <a:pt x="10743" y="11117"/>
                    <a:pt x="10714" y="11059"/>
                  </a:cubicBezTo>
                  <a:cubicBezTo>
                    <a:pt x="10772" y="11086"/>
                    <a:pt x="10965" y="11220"/>
                    <a:pt x="10955" y="11230"/>
                  </a:cubicBezTo>
                  <a:cubicBezTo>
                    <a:pt x="11264" y="10919"/>
                    <a:pt x="10514" y="10683"/>
                    <a:pt x="10674" y="11018"/>
                  </a:cubicBezTo>
                  <a:cubicBezTo>
                    <a:pt x="10644" y="11008"/>
                    <a:pt x="10613" y="11003"/>
                    <a:pt x="10583" y="11002"/>
                  </a:cubicBezTo>
                  <a:cubicBezTo>
                    <a:pt x="10613" y="10960"/>
                    <a:pt x="10785" y="10573"/>
                    <a:pt x="10785" y="10566"/>
                  </a:cubicBezTo>
                  <a:cubicBezTo>
                    <a:pt x="10800" y="10576"/>
                    <a:pt x="10821" y="10590"/>
                    <a:pt x="10853" y="10592"/>
                  </a:cubicBezTo>
                  <a:cubicBezTo>
                    <a:pt x="10863" y="10592"/>
                    <a:pt x="10848" y="9927"/>
                    <a:pt x="10934" y="9698"/>
                  </a:cubicBezTo>
                  <a:cubicBezTo>
                    <a:pt x="10675" y="9764"/>
                    <a:pt x="10420" y="9916"/>
                    <a:pt x="10181" y="10042"/>
                  </a:cubicBezTo>
                  <a:cubicBezTo>
                    <a:pt x="9963" y="10157"/>
                    <a:pt x="9886" y="10826"/>
                    <a:pt x="10149" y="10909"/>
                  </a:cubicBezTo>
                  <a:cubicBezTo>
                    <a:pt x="10138" y="10964"/>
                    <a:pt x="10090" y="11008"/>
                    <a:pt x="10090" y="11067"/>
                  </a:cubicBezTo>
                  <a:cubicBezTo>
                    <a:pt x="10053" y="11050"/>
                    <a:pt x="10016" y="11033"/>
                    <a:pt x="9978" y="11019"/>
                  </a:cubicBezTo>
                  <a:cubicBezTo>
                    <a:pt x="10028" y="11079"/>
                    <a:pt x="10066" y="11359"/>
                    <a:pt x="10163" y="11359"/>
                  </a:cubicBezTo>
                  <a:cubicBezTo>
                    <a:pt x="10073" y="11359"/>
                    <a:pt x="10093" y="11378"/>
                    <a:pt x="10048" y="11394"/>
                  </a:cubicBezTo>
                  <a:cubicBezTo>
                    <a:pt x="10043" y="11379"/>
                    <a:pt x="10156" y="11600"/>
                    <a:pt x="10151" y="11616"/>
                  </a:cubicBezTo>
                  <a:cubicBezTo>
                    <a:pt x="10064" y="11619"/>
                    <a:pt x="9974" y="11681"/>
                    <a:pt x="10004" y="11789"/>
                  </a:cubicBezTo>
                  <a:cubicBezTo>
                    <a:pt x="9806" y="11773"/>
                    <a:pt x="8782" y="11721"/>
                    <a:pt x="9003" y="12226"/>
                  </a:cubicBezTo>
                  <a:cubicBezTo>
                    <a:pt x="8695" y="11907"/>
                    <a:pt x="8967" y="11872"/>
                    <a:pt x="8720" y="12293"/>
                  </a:cubicBezTo>
                  <a:cubicBezTo>
                    <a:pt x="8561" y="12563"/>
                    <a:pt x="8330" y="12770"/>
                    <a:pt x="8088" y="12915"/>
                  </a:cubicBezTo>
                  <a:lnTo>
                    <a:pt x="8082" y="12908"/>
                  </a:lnTo>
                  <a:cubicBezTo>
                    <a:pt x="7634" y="12869"/>
                    <a:pt x="7779" y="13179"/>
                    <a:pt x="7606" y="13396"/>
                  </a:cubicBezTo>
                  <a:cubicBezTo>
                    <a:pt x="7588" y="13419"/>
                    <a:pt x="7002" y="13803"/>
                    <a:pt x="7051" y="13801"/>
                  </a:cubicBezTo>
                  <a:cubicBezTo>
                    <a:pt x="6841" y="13801"/>
                    <a:pt x="6602" y="13612"/>
                    <a:pt x="6400" y="13559"/>
                  </a:cubicBezTo>
                  <a:cubicBezTo>
                    <a:pt x="6489" y="14164"/>
                    <a:pt x="6519" y="13881"/>
                    <a:pt x="6154" y="14145"/>
                  </a:cubicBezTo>
                  <a:cubicBezTo>
                    <a:pt x="5934" y="14026"/>
                    <a:pt x="5898" y="14077"/>
                    <a:pt x="5673" y="14077"/>
                  </a:cubicBezTo>
                  <a:cubicBezTo>
                    <a:pt x="5381" y="14162"/>
                    <a:pt x="5116" y="14590"/>
                    <a:pt x="5629" y="14617"/>
                  </a:cubicBezTo>
                  <a:cubicBezTo>
                    <a:pt x="5897" y="14801"/>
                    <a:pt x="6092" y="14655"/>
                    <a:pt x="6255" y="15020"/>
                  </a:cubicBezTo>
                  <a:cubicBezTo>
                    <a:pt x="6320" y="15168"/>
                    <a:pt x="6390" y="15262"/>
                    <a:pt x="6508" y="15350"/>
                  </a:cubicBezTo>
                  <a:cubicBezTo>
                    <a:pt x="6728" y="15390"/>
                    <a:pt x="6465" y="16646"/>
                    <a:pt x="6350" y="16730"/>
                  </a:cubicBezTo>
                  <a:cubicBezTo>
                    <a:pt x="6365" y="16739"/>
                    <a:pt x="5826" y="16663"/>
                    <a:pt x="5785" y="16667"/>
                  </a:cubicBezTo>
                  <a:cubicBezTo>
                    <a:pt x="5650" y="16689"/>
                    <a:pt x="5391" y="16822"/>
                    <a:pt x="5281" y="16822"/>
                  </a:cubicBezTo>
                  <a:cubicBezTo>
                    <a:pt x="5108" y="16822"/>
                    <a:pt x="3913" y="16170"/>
                    <a:pt x="3821" y="16687"/>
                  </a:cubicBezTo>
                  <a:cubicBezTo>
                    <a:pt x="3737" y="16815"/>
                    <a:pt x="3377" y="16828"/>
                    <a:pt x="3449" y="17021"/>
                  </a:cubicBezTo>
                  <a:cubicBezTo>
                    <a:pt x="3530" y="17238"/>
                    <a:pt x="3616" y="17337"/>
                    <a:pt x="3535" y="17599"/>
                  </a:cubicBezTo>
                  <a:cubicBezTo>
                    <a:pt x="3600" y="17542"/>
                    <a:pt x="3710" y="17444"/>
                    <a:pt x="3784" y="17425"/>
                  </a:cubicBezTo>
                  <a:cubicBezTo>
                    <a:pt x="3784" y="17438"/>
                    <a:pt x="3787" y="17450"/>
                    <a:pt x="3789" y="17462"/>
                  </a:cubicBezTo>
                  <a:cubicBezTo>
                    <a:pt x="3726" y="17490"/>
                    <a:pt x="3651" y="17551"/>
                    <a:pt x="3594" y="17601"/>
                  </a:cubicBezTo>
                  <a:cubicBezTo>
                    <a:pt x="3653" y="18066"/>
                    <a:pt x="3066" y="19278"/>
                    <a:pt x="3496" y="19389"/>
                  </a:cubicBezTo>
                  <a:cubicBezTo>
                    <a:pt x="3578" y="19503"/>
                    <a:pt x="3431" y="20005"/>
                    <a:pt x="3411" y="20118"/>
                  </a:cubicBezTo>
                  <a:cubicBezTo>
                    <a:pt x="3635" y="20121"/>
                    <a:pt x="3877" y="20136"/>
                    <a:pt x="4087" y="20055"/>
                  </a:cubicBezTo>
                  <a:cubicBezTo>
                    <a:pt x="4100" y="20019"/>
                    <a:pt x="4106" y="19981"/>
                    <a:pt x="4104" y="19942"/>
                  </a:cubicBezTo>
                  <a:cubicBezTo>
                    <a:pt x="4297" y="19997"/>
                    <a:pt x="4530" y="20799"/>
                    <a:pt x="4764" y="20513"/>
                  </a:cubicBezTo>
                  <a:cubicBezTo>
                    <a:pt x="4977" y="20254"/>
                    <a:pt x="5179" y="20132"/>
                    <a:pt x="5537" y="20162"/>
                  </a:cubicBezTo>
                  <a:cubicBezTo>
                    <a:pt x="5614" y="20159"/>
                    <a:pt x="5904" y="20198"/>
                    <a:pt x="5920" y="20206"/>
                  </a:cubicBezTo>
                  <a:cubicBezTo>
                    <a:pt x="6029" y="20263"/>
                    <a:pt x="6288" y="19747"/>
                    <a:pt x="6500" y="19720"/>
                  </a:cubicBezTo>
                  <a:cubicBezTo>
                    <a:pt x="6516" y="19542"/>
                    <a:pt x="6994" y="19064"/>
                    <a:pt x="6943" y="19014"/>
                  </a:cubicBezTo>
                  <a:cubicBezTo>
                    <a:pt x="6523" y="18603"/>
                    <a:pt x="7185" y="18457"/>
                    <a:pt x="7212" y="18069"/>
                  </a:cubicBezTo>
                  <a:cubicBezTo>
                    <a:pt x="7226" y="17872"/>
                    <a:pt x="8104" y="17676"/>
                    <a:pt x="8191" y="17252"/>
                  </a:cubicBezTo>
                  <a:cubicBezTo>
                    <a:pt x="7967" y="16762"/>
                    <a:pt x="8592" y="16828"/>
                    <a:pt x="8806" y="16828"/>
                  </a:cubicBezTo>
                  <a:cubicBezTo>
                    <a:pt x="9295" y="16828"/>
                    <a:pt x="9285" y="17028"/>
                    <a:pt x="9719" y="16681"/>
                  </a:cubicBezTo>
                  <a:cubicBezTo>
                    <a:pt x="10053" y="16798"/>
                    <a:pt x="10062" y="16395"/>
                    <a:pt x="10290" y="16395"/>
                  </a:cubicBezTo>
                  <a:cubicBezTo>
                    <a:pt x="10831" y="16420"/>
                    <a:pt x="10690" y="16988"/>
                    <a:pt x="11024" y="17234"/>
                  </a:cubicBezTo>
                  <a:cubicBezTo>
                    <a:pt x="11260" y="17408"/>
                    <a:pt x="11458" y="17785"/>
                    <a:pt x="11701" y="17900"/>
                  </a:cubicBezTo>
                  <a:cubicBezTo>
                    <a:pt x="11758" y="17927"/>
                    <a:pt x="12171" y="18115"/>
                    <a:pt x="12175" y="18125"/>
                  </a:cubicBezTo>
                  <a:cubicBezTo>
                    <a:pt x="12200" y="18189"/>
                    <a:pt x="12697" y="18605"/>
                    <a:pt x="12766" y="18619"/>
                  </a:cubicBezTo>
                  <a:cubicBezTo>
                    <a:pt x="12961" y="18658"/>
                    <a:pt x="13173" y="19418"/>
                    <a:pt x="12855" y="19436"/>
                  </a:cubicBezTo>
                  <a:cubicBezTo>
                    <a:pt x="12711" y="19427"/>
                    <a:pt x="12614" y="19631"/>
                    <a:pt x="12536" y="19631"/>
                  </a:cubicBezTo>
                  <a:cubicBezTo>
                    <a:pt x="12338" y="19631"/>
                    <a:pt x="11750" y="19355"/>
                    <a:pt x="11649" y="19598"/>
                  </a:cubicBezTo>
                  <a:cubicBezTo>
                    <a:pt x="11548" y="19838"/>
                    <a:pt x="12500" y="20365"/>
                    <a:pt x="12643" y="20365"/>
                  </a:cubicBezTo>
                  <a:cubicBezTo>
                    <a:pt x="12872" y="20365"/>
                    <a:pt x="12768" y="19773"/>
                    <a:pt x="12861" y="19652"/>
                  </a:cubicBezTo>
                  <a:cubicBezTo>
                    <a:pt x="12937" y="19784"/>
                    <a:pt x="13907" y="18987"/>
                    <a:pt x="13268" y="18723"/>
                  </a:cubicBezTo>
                  <a:cubicBezTo>
                    <a:pt x="13262" y="18582"/>
                    <a:pt x="13314" y="18477"/>
                    <a:pt x="13424" y="18409"/>
                  </a:cubicBezTo>
                  <a:cubicBezTo>
                    <a:pt x="13567" y="18409"/>
                    <a:pt x="13727" y="18623"/>
                    <a:pt x="13787" y="18743"/>
                  </a:cubicBezTo>
                  <a:cubicBezTo>
                    <a:pt x="14586" y="18482"/>
                    <a:pt x="13011" y="17868"/>
                    <a:pt x="13024" y="17811"/>
                  </a:cubicBezTo>
                  <a:cubicBezTo>
                    <a:pt x="13147" y="17540"/>
                    <a:pt x="12981" y="17586"/>
                    <a:pt x="12787" y="17586"/>
                  </a:cubicBezTo>
                  <a:cubicBezTo>
                    <a:pt x="12361" y="17586"/>
                    <a:pt x="12347" y="17113"/>
                    <a:pt x="12152" y="16852"/>
                  </a:cubicBezTo>
                  <a:cubicBezTo>
                    <a:pt x="11986" y="16631"/>
                    <a:pt x="11693" y="16567"/>
                    <a:pt x="11625" y="16266"/>
                  </a:cubicBezTo>
                  <a:cubicBezTo>
                    <a:pt x="11495" y="15947"/>
                    <a:pt x="11716" y="15939"/>
                    <a:pt x="11865" y="15798"/>
                  </a:cubicBezTo>
                  <a:cubicBezTo>
                    <a:pt x="11841" y="15934"/>
                    <a:pt x="11936" y="16125"/>
                    <a:pt x="12008" y="16225"/>
                  </a:cubicBezTo>
                  <a:cubicBezTo>
                    <a:pt x="12087" y="16161"/>
                    <a:pt x="12165" y="16158"/>
                    <a:pt x="12238" y="16230"/>
                  </a:cubicBezTo>
                  <a:cubicBezTo>
                    <a:pt x="12254" y="16203"/>
                    <a:pt x="12301" y="16084"/>
                    <a:pt x="12329" y="16084"/>
                  </a:cubicBezTo>
                  <a:cubicBezTo>
                    <a:pt x="12326" y="16084"/>
                    <a:pt x="12736" y="16816"/>
                    <a:pt x="12978" y="16874"/>
                  </a:cubicBezTo>
                  <a:cubicBezTo>
                    <a:pt x="13227" y="16935"/>
                    <a:pt x="13439" y="17177"/>
                    <a:pt x="13668" y="17310"/>
                  </a:cubicBezTo>
                  <a:lnTo>
                    <a:pt x="13669" y="17307"/>
                  </a:lnTo>
                  <a:cubicBezTo>
                    <a:pt x="13733" y="17355"/>
                    <a:pt x="13798" y="17401"/>
                    <a:pt x="13864" y="17445"/>
                  </a:cubicBezTo>
                  <a:cubicBezTo>
                    <a:pt x="13864" y="17445"/>
                    <a:pt x="13885" y="17398"/>
                    <a:pt x="13900" y="17364"/>
                  </a:cubicBezTo>
                  <a:cubicBezTo>
                    <a:pt x="13996" y="17452"/>
                    <a:pt x="14062" y="17548"/>
                    <a:pt x="14179" y="17579"/>
                  </a:cubicBezTo>
                  <a:cubicBezTo>
                    <a:pt x="14188" y="18042"/>
                    <a:pt x="14082" y="18142"/>
                    <a:pt x="14348" y="18508"/>
                  </a:cubicBezTo>
                  <a:cubicBezTo>
                    <a:pt x="14118" y="18572"/>
                    <a:pt x="14350" y="18860"/>
                    <a:pt x="14440" y="18766"/>
                  </a:cubicBezTo>
                  <a:cubicBezTo>
                    <a:pt x="14548" y="18913"/>
                    <a:pt x="14606" y="19070"/>
                    <a:pt x="14601" y="19267"/>
                  </a:cubicBezTo>
                  <a:cubicBezTo>
                    <a:pt x="14744" y="19281"/>
                    <a:pt x="14884" y="19339"/>
                    <a:pt x="15005" y="19427"/>
                  </a:cubicBezTo>
                  <a:cubicBezTo>
                    <a:pt x="14917" y="19488"/>
                    <a:pt x="14849" y="19566"/>
                    <a:pt x="14799" y="19661"/>
                  </a:cubicBezTo>
                  <a:cubicBezTo>
                    <a:pt x="15088" y="19884"/>
                    <a:pt x="14876" y="20093"/>
                    <a:pt x="15189" y="20301"/>
                  </a:cubicBezTo>
                  <a:cubicBezTo>
                    <a:pt x="15191" y="20250"/>
                    <a:pt x="15226" y="20114"/>
                    <a:pt x="15288" y="20127"/>
                  </a:cubicBezTo>
                  <a:cubicBezTo>
                    <a:pt x="15355" y="20187"/>
                    <a:pt x="15355" y="20379"/>
                    <a:pt x="15421" y="20470"/>
                  </a:cubicBezTo>
                  <a:cubicBezTo>
                    <a:pt x="15434" y="20425"/>
                    <a:pt x="15471" y="20268"/>
                    <a:pt x="15516" y="20268"/>
                  </a:cubicBezTo>
                  <a:cubicBezTo>
                    <a:pt x="15547" y="20268"/>
                    <a:pt x="15717" y="20454"/>
                    <a:pt x="15743" y="20497"/>
                  </a:cubicBezTo>
                  <a:cubicBezTo>
                    <a:pt x="15738" y="20305"/>
                    <a:pt x="15706" y="20091"/>
                    <a:pt x="15617" y="19924"/>
                  </a:cubicBezTo>
                  <a:cubicBezTo>
                    <a:pt x="15719" y="19942"/>
                    <a:pt x="15823" y="19903"/>
                    <a:pt x="15832" y="19775"/>
                  </a:cubicBezTo>
                  <a:cubicBezTo>
                    <a:pt x="15922" y="19798"/>
                    <a:pt x="16115" y="19795"/>
                    <a:pt x="16041" y="19632"/>
                  </a:cubicBezTo>
                  <a:cubicBezTo>
                    <a:pt x="16106" y="19623"/>
                    <a:pt x="16168" y="19588"/>
                    <a:pt x="16210" y="19533"/>
                  </a:cubicBezTo>
                  <a:cubicBezTo>
                    <a:pt x="16138" y="19390"/>
                    <a:pt x="15206" y="18490"/>
                    <a:pt x="15434" y="18346"/>
                  </a:cubicBezTo>
                  <a:cubicBezTo>
                    <a:pt x="15434" y="18538"/>
                    <a:pt x="16064" y="18478"/>
                    <a:pt x="15848" y="18241"/>
                  </a:cubicBezTo>
                  <a:cubicBezTo>
                    <a:pt x="16147" y="18267"/>
                    <a:pt x="16258" y="18137"/>
                    <a:pt x="16617" y="18242"/>
                  </a:cubicBezTo>
                  <a:cubicBezTo>
                    <a:pt x="16734" y="18192"/>
                    <a:pt x="16850" y="18068"/>
                    <a:pt x="16906" y="17901"/>
                  </a:cubicBezTo>
                  <a:cubicBezTo>
                    <a:pt x="16903" y="17828"/>
                    <a:pt x="16902" y="17625"/>
                    <a:pt x="16866" y="17758"/>
                  </a:cubicBezTo>
                  <a:cubicBezTo>
                    <a:pt x="16932" y="17767"/>
                    <a:pt x="16992" y="17749"/>
                    <a:pt x="17046" y="17705"/>
                  </a:cubicBezTo>
                  <a:lnTo>
                    <a:pt x="16983" y="17599"/>
                  </a:lnTo>
                  <a:cubicBezTo>
                    <a:pt x="17041" y="17536"/>
                    <a:pt x="17165" y="17507"/>
                    <a:pt x="17236" y="17493"/>
                  </a:cubicBezTo>
                  <a:cubicBezTo>
                    <a:pt x="17318" y="17587"/>
                    <a:pt x="17416" y="17601"/>
                    <a:pt x="17530" y="17550"/>
                  </a:cubicBezTo>
                  <a:cubicBezTo>
                    <a:pt x="17577" y="17423"/>
                    <a:pt x="17512" y="17280"/>
                    <a:pt x="17384" y="17221"/>
                  </a:cubicBezTo>
                  <a:cubicBezTo>
                    <a:pt x="17687" y="16967"/>
                    <a:pt x="17565" y="16430"/>
                    <a:pt x="17781" y="16125"/>
                  </a:cubicBezTo>
                  <a:cubicBezTo>
                    <a:pt x="17837" y="16046"/>
                    <a:pt x="18329" y="15957"/>
                    <a:pt x="17971" y="15701"/>
                  </a:cubicBezTo>
                  <a:cubicBezTo>
                    <a:pt x="18121" y="15585"/>
                    <a:pt x="18165" y="15400"/>
                    <a:pt x="18293" y="15287"/>
                  </a:cubicBezTo>
                  <a:cubicBezTo>
                    <a:pt x="18372" y="15279"/>
                    <a:pt x="18564" y="15290"/>
                    <a:pt x="18635" y="15243"/>
                  </a:cubicBezTo>
                  <a:cubicBezTo>
                    <a:pt x="18639" y="15249"/>
                    <a:pt x="18650" y="15264"/>
                    <a:pt x="18652" y="15266"/>
                  </a:cubicBezTo>
                  <a:cubicBezTo>
                    <a:pt x="18287" y="15517"/>
                    <a:pt x="19128" y="15507"/>
                    <a:pt x="19226" y="15549"/>
                  </a:cubicBezTo>
                  <a:cubicBezTo>
                    <a:pt x="19228" y="15542"/>
                    <a:pt x="18587" y="15928"/>
                    <a:pt x="18950" y="15928"/>
                  </a:cubicBezTo>
                  <a:cubicBezTo>
                    <a:pt x="19011" y="15928"/>
                    <a:pt x="19283" y="15953"/>
                    <a:pt x="19298" y="16033"/>
                  </a:cubicBezTo>
                  <a:cubicBezTo>
                    <a:pt x="19302" y="16103"/>
                    <a:pt x="19240" y="16207"/>
                    <a:pt x="19205" y="16258"/>
                  </a:cubicBezTo>
                  <a:cubicBezTo>
                    <a:pt x="19386" y="16473"/>
                    <a:pt x="20060" y="16208"/>
                    <a:pt x="20085" y="16168"/>
                  </a:cubicBezTo>
                  <a:cubicBezTo>
                    <a:pt x="20101" y="16142"/>
                    <a:pt x="20747" y="15587"/>
                    <a:pt x="20176" y="15813"/>
                  </a:cubicBezTo>
                  <a:cubicBezTo>
                    <a:pt x="19948" y="15902"/>
                    <a:pt x="19869" y="15644"/>
                    <a:pt x="19761" y="15477"/>
                  </a:cubicBezTo>
                  <a:cubicBezTo>
                    <a:pt x="19950" y="15446"/>
                    <a:pt x="20140" y="15270"/>
                    <a:pt x="20317" y="15219"/>
                  </a:cubicBezTo>
                  <a:cubicBezTo>
                    <a:pt x="20455" y="15239"/>
                    <a:pt x="21096" y="15033"/>
                    <a:pt x="20948" y="14830"/>
                  </a:cubicBezTo>
                  <a:cubicBezTo>
                    <a:pt x="21018" y="14787"/>
                    <a:pt x="21111" y="14689"/>
                    <a:pt x="21196" y="14689"/>
                  </a:cubicBezTo>
                  <a:cubicBezTo>
                    <a:pt x="21540" y="14453"/>
                    <a:pt x="21283" y="14523"/>
                    <a:pt x="21399" y="14198"/>
                  </a:cubicBezTo>
                  <a:cubicBezTo>
                    <a:pt x="21401" y="14194"/>
                    <a:pt x="21392" y="14218"/>
                    <a:pt x="21399" y="14198"/>
                  </a:cubicBezTo>
                  <a:close/>
                </a:path>
              </a:pathLst>
            </a:custGeom>
            <a:grpFill/>
            <a:ln w="12700" cap="flat">
              <a:noFill/>
              <a:miter lim="400000"/>
            </a:ln>
            <a:effectLst/>
          </p:spPr>
          <p:txBody>
            <a:bodyPr wrap="square" lIns="0" tIns="0" rIns="0" bIns="0" numCol="1" anchor="ctr">
              <a:noAutofit/>
            </a:bodyPr>
            <a:lstStyle/>
            <a:p>
              <a:endParaRPr sz="2532" dirty="0">
                <a:latin typeface="Lato Light" panose="020F0502020204030203" pitchFamily="34" charset="0"/>
              </a:endParaRPr>
            </a:p>
          </p:txBody>
        </p:sp>
        <p:sp>
          <p:nvSpPr>
            <p:cNvPr id="3" name="Shape 2798">
              <a:extLst>
                <a:ext uri="{FF2B5EF4-FFF2-40B4-BE49-F238E27FC236}">
                  <a16:creationId xmlns:a16="http://schemas.microsoft.com/office/drawing/2014/main" id="{A9C88EEE-7FD3-F340-9552-4DDE9C466A33}"/>
                </a:ext>
              </a:extLst>
            </p:cNvPr>
            <p:cNvSpPr/>
            <p:nvPr/>
          </p:nvSpPr>
          <p:spPr>
            <a:xfrm>
              <a:off x="5781924" y="7740650"/>
              <a:ext cx="3155324" cy="5141633"/>
            </a:xfrm>
            <a:custGeom>
              <a:avLst/>
              <a:gdLst/>
              <a:ahLst/>
              <a:cxnLst>
                <a:cxn ang="0">
                  <a:pos x="wd2" y="hd2"/>
                </a:cxn>
                <a:cxn ang="5400000">
                  <a:pos x="wd2" y="hd2"/>
                </a:cxn>
                <a:cxn ang="10800000">
                  <a:pos x="wd2" y="hd2"/>
                </a:cxn>
                <a:cxn ang="16200000">
                  <a:pos x="wd2" y="hd2"/>
                </a:cxn>
              </a:cxnLst>
              <a:rect l="0" t="0" r="r" b="b"/>
              <a:pathLst>
                <a:path w="21156" h="21346" extrusionOk="0">
                  <a:moveTo>
                    <a:pt x="14907" y="13611"/>
                  </a:moveTo>
                  <a:cubicBezTo>
                    <a:pt x="14908" y="13576"/>
                    <a:pt x="14915" y="13542"/>
                    <a:pt x="14927" y="13508"/>
                  </a:cubicBezTo>
                  <a:cubicBezTo>
                    <a:pt x="14945" y="13527"/>
                    <a:pt x="14935" y="13561"/>
                    <a:pt x="14907" y="13611"/>
                  </a:cubicBezTo>
                  <a:cubicBezTo>
                    <a:pt x="14911" y="13596"/>
                    <a:pt x="14935" y="13561"/>
                    <a:pt x="14907" y="13611"/>
                  </a:cubicBezTo>
                  <a:close/>
                  <a:moveTo>
                    <a:pt x="13846" y="3906"/>
                  </a:moveTo>
                  <a:cubicBezTo>
                    <a:pt x="13745" y="4068"/>
                    <a:pt x="13727" y="4129"/>
                    <a:pt x="13495" y="4231"/>
                  </a:cubicBezTo>
                  <a:cubicBezTo>
                    <a:pt x="13568" y="4090"/>
                    <a:pt x="13714" y="3995"/>
                    <a:pt x="13864" y="3877"/>
                  </a:cubicBezTo>
                  <a:lnTo>
                    <a:pt x="13846" y="3906"/>
                  </a:lnTo>
                  <a:cubicBezTo>
                    <a:pt x="13827" y="3937"/>
                    <a:pt x="13846" y="3906"/>
                    <a:pt x="13846" y="3906"/>
                  </a:cubicBezTo>
                  <a:close/>
                  <a:moveTo>
                    <a:pt x="12475" y="14778"/>
                  </a:moveTo>
                  <a:cubicBezTo>
                    <a:pt x="12516" y="14778"/>
                    <a:pt x="12564" y="14776"/>
                    <a:pt x="12595" y="14795"/>
                  </a:cubicBezTo>
                  <a:cubicBezTo>
                    <a:pt x="12555" y="14785"/>
                    <a:pt x="12514" y="14778"/>
                    <a:pt x="12475" y="14778"/>
                  </a:cubicBezTo>
                  <a:cubicBezTo>
                    <a:pt x="12476" y="14778"/>
                    <a:pt x="12514" y="14778"/>
                    <a:pt x="12475" y="14778"/>
                  </a:cubicBezTo>
                  <a:close/>
                  <a:moveTo>
                    <a:pt x="7113" y="17141"/>
                  </a:moveTo>
                  <a:cubicBezTo>
                    <a:pt x="7109" y="17139"/>
                    <a:pt x="7101" y="17127"/>
                    <a:pt x="7096" y="17118"/>
                  </a:cubicBezTo>
                  <a:cubicBezTo>
                    <a:pt x="7113" y="17112"/>
                    <a:pt x="7129" y="17104"/>
                    <a:pt x="7143" y="17096"/>
                  </a:cubicBezTo>
                  <a:cubicBezTo>
                    <a:pt x="7135" y="17114"/>
                    <a:pt x="7137" y="17132"/>
                    <a:pt x="7149" y="17150"/>
                  </a:cubicBezTo>
                  <a:lnTo>
                    <a:pt x="7113" y="17141"/>
                  </a:lnTo>
                  <a:cubicBezTo>
                    <a:pt x="7109" y="17139"/>
                    <a:pt x="7113" y="17141"/>
                    <a:pt x="7113" y="17141"/>
                  </a:cubicBezTo>
                  <a:close/>
                  <a:moveTo>
                    <a:pt x="4271" y="153"/>
                  </a:moveTo>
                  <a:cubicBezTo>
                    <a:pt x="4271" y="153"/>
                    <a:pt x="4274" y="153"/>
                    <a:pt x="4271" y="153"/>
                  </a:cubicBezTo>
                  <a:cubicBezTo>
                    <a:pt x="4271" y="153"/>
                    <a:pt x="4271" y="153"/>
                    <a:pt x="4271" y="153"/>
                  </a:cubicBezTo>
                  <a:close/>
                  <a:moveTo>
                    <a:pt x="21083" y="5876"/>
                  </a:moveTo>
                  <a:cubicBezTo>
                    <a:pt x="20878" y="5351"/>
                    <a:pt x="20177" y="5444"/>
                    <a:pt x="19555" y="5083"/>
                  </a:cubicBezTo>
                  <a:cubicBezTo>
                    <a:pt x="19066" y="4799"/>
                    <a:pt x="18685" y="4740"/>
                    <a:pt x="18023" y="4717"/>
                  </a:cubicBezTo>
                  <a:cubicBezTo>
                    <a:pt x="17537" y="4700"/>
                    <a:pt x="17283" y="4482"/>
                    <a:pt x="16812" y="4685"/>
                  </a:cubicBezTo>
                  <a:cubicBezTo>
                    <a:pt x="16950" y="4215"/>
                    <a:pt x="15462" y="3995"/>
                    <a:pt x="14945" y="4103"/>
                  </a:cubicBezTo>
                  <a:cubicBezTo>
                    <a:pt x="14955" y="4083"/>
                    <a:pt x="15053" y="3900"/>
                    <a:pt x="15053" y="3900"/>
                  </a:cubicBezTo>
                  <a:cubicBezTo>
                    <a:pt x="14663" y="3887"/>
                    <a:pt x="14273" y="3873"/>
                    <a:pt x="13883" y="3862"/>
                  </a:cubicBezTo>
                  <a:cubicBezTo>
                    <a:pt x="14117" y="3655"/>
                    <a:pt x="14501" y="3533"/>
                    <a:pt x="14274" y="3246"/>
                  </a:cubicBezTo>
                  <a:cubicBezTo>
                    <a:pt x="13791" y="3298"/>
                    <a:pt x="13738" y="2329"/>
                    <a:pt x="13421" y="2513"/>
                  </a:cubicBezTo>
                  <a:cubicBezTo>
                    <a:pt x="13222" y="2341"/>
                    <a:pt x="12877" y="2206"/>
                    <a:pt x="12575" y="2135"/>
                  </a:cubicBezTo>
                  <a:cubicBezTo>
                    <a:pt x="12586" y="2119"/>
                    <a:pt x="12595" y="2102"/>
                    <a:pt x="12600" y="2085"/>
                  </a:cubicBezTo>
                  <a:cubicBezTo>
                    <a:pt x="12472" y="2018"/>
                    <a:pt x="11718" y="1855"/>
                    <a:pt x="11552" y="2009"/>
                  </a:cubicBezTo>
                  <a:cubicBezTo>
                    <a:pt x="11407" y="1950"/>
                    <a:pt x="11152" y="1951"/>
                    <a:pt x="10982" y="1957"/>
                  </a:cubicBezTo>
                  <a:lnTo>
                    <a:pt x="10971" y="1915"/>
                  </a:lnTo>
                  <a:lnTo>
                    <a:pt x="10942" y="1935"/>
                  </a:lnTo>
                  <a:cubicBezTo>
                    <a:pt x="10847" y="1887"/>
                    <a:pt x="10590" y="1730"/>
                    <a:pt x="10461" y="1730"/>
                  </a:cubicBezTo>
                  <a:cubicBezTo>
                    <a:pt x="10603" y="1730"/>
                    <a:pt x="10202" y="1408"/>
                    <a:pt x="10132" y="1370"/>
                  </a:cubicBezTo>
                  <a:cubicBezTo>
                    <a:pt x="10175" y="1376"/>
                    <a:pt x="10205" y="1380"/>
                    <a:pt x="10205" y="1380"/>
                  </a:cubicBezTo>
                  <a:cubicBezTo>
                    <a:pt x="9946" y="1224"/>
                    <a:pt x="9692" y="1045"/>
                    <a:pt x="9292" y="1115"/>
                  </a:cubicBezTo>
                  <a:cubicBezTo>
                    <a:pt x="9308" y="1100"/>
                    <a:pt x="9312" y="1069"/>
                    <a:pt x="9318" y="1047"/>
                  </a:cubicBezTo>
                  <a:cubicBezTo>
                    <a:pt x="9756" y="901"/>
                    <a:pt x="8958" y="655"/>
                    <a:pt x="8719" y="691"/>
                  </a:cubicBezTo>
                  <a:cubicBezTo>
                    <a:pt x="8697" y="649"/>
                    <a:pt x="8672" y="637"/>
                    <a:pt x="8622" y="605"/>
                  </a:cubicBezTo>
                  <a:cubicBezTo>
                    <a:pt x="8595" y="615"/>
                    <a:pt x="8857" y="603"/>
                    <a:pt x="8946" y="583"/>
                  </a:cubicBezTo>
                  <a:lnTo>
                    <a:pt x="8946" y="424"/>
                  </a:lnTo>
                  <a:cubicBezTo>
                    <a:pt x="8584" y="419"/>
                    <a:pt x="8041" y="370"/>
                    <a:pt x="7753" y="527"/>
                  </a:cubicBezTo>
                  <a:cubicBezTo>
                    <a:pt x="7325" y="761"/>
                    <a:pt x="7238" y="462"/>
                    <a:pt x="6865" y="462"/>
                  </a:cubicBezTo>
                  <a:cubicBezTo>
                    <a:pt x="6651" y="462"/>
                    <a:pt x="6162" y="582"/>
                    <a:pt x="6100" y="423"/>
                  </a:cubicBezTo>
                  <a:cubicBezTo>
                    <a:pt x="6035" y="257"/>
                    <a:pt x="5794" y="173"/>
                    <a:pt x="5530" y="201"/>
                  </a:cubicBezTo>
                  <a:cubicBezTo>
                    <a:pt x="5798" y="201"/>
                    <a:pt x="4516" y="-254"/>
                    <a:pt x="5126" y="246"/>
                  </a:cubicBezTo>
                  <a:cubicBezTo>
                    <a:pt x="4964" y="310"/>
                    <a:pt x="4729" y="281"/>
                    <a:pt x="4573" y="365"/>
                  </a:cubicBezTo>
                  <a:cubicBezTo>
                    <a:pt x="4569" y="357"/>
                    <a:pt x="4565" y="351"/>
                    <a:pt x="4561" y="344"/>
                  </a:cubicBezTo>
                  <a:cubicBezTo>
                    <a:pt x="4686" y="310"/>
                    <a:pt x="4802" y="265"/>
                    <a:pt x="4906" y="212"/>
                  </a:cubicBezTo>
                  <a:cubicBezTo>
                    <a:pt x="4915" y="-229"/>
                    <a:pt x="4397" y="153"/>
                    <a:pt x="4270" y="153"/>
                  </a:cubicBezTo>
                  <a:cubicBezTo>
                    <a:pt x="4167" y="164"/>
                    <a:pt x="3359" y="353"/>
                    <a:pt x="3319" y="417"/>
                  </a:cubicBezTo>
                  <a:lnTo>
                    <a:pt x="3145" y="383"/>
                  </a:lnTo>
                  <a:cubicBezTo>
                    <a:pt x="2836" y="502"/>
                    <a:pt x="2710" y="657"/>
                    <a:pt x="2597" y="861"/>
                  </a:cubicBezTo>
                  <a:lnTo>
                    <a:pt x="2632" y="881"/>
                  </a:lnTo>
                  <a:lnTo>
                    <a:pt x="2609" y="891"/>
                  </a:lnTo>
                  <a:cubicBezTo>
                    <a:pt x="2609" y="891"/>
                    <a:pt x="2630" y="919"/>
                    <a:pt x="2631" y="920"/>
                  </a:cubicBezTo>
                  <a:cubicBezTo>
                    <a:pt x="2441" y="925"/>
                    <a:pt x="2439" y="994"/>
                    <a:pt x="2367" y="1082"/>
                  </a:cubicBezTo>
                  <a:cubicBezTo>
                    <a:pt x="2327" y="1132"/>
                    <a:pt x="2134" y="1188"/>
                    <a:pt x="2046" y="1216"/>
                  </a:cubicBezTo>
                  <a:cubicBezTo>
                    <a:pt x="2006" y="1191"/>
                    <a:pt x="1971" y="1160"/>
                    <a:pt x="1938" y="1132"/>
                  </a:cubicBezTo>
                  <a:lnTo>
                    <a:pt x="1757" y="1278"/>
                  </a:lnTo>
                  <a:lnTo>
                    <a:pt x="1868" y="1415"/>
                  </a:lnTo>
                  <a:lnTo>
                    <a:pt x="1840" y="1419"/>
                  </a:lnTo>
                  <a:lnTo>
                    <a:pt x="1824" y="1473"/>
                  </a:lnTo>
                  <a:lnTo>
                    <a:pt x="1805" y="1460"/>
                  </a:lnTo>
                  <a:cubicBezTo>
                    <a:pt x="1758" y="1481"/>
                    <a:pt x="1709" y="1500"/>
                    <a:pt x="1658" y="1517"/>
                  </a:cubicBezTo>
                  <a:cubicBezTo>
                    <a:pt x="1549" y="1674"/>
                    <a:pt x="1707" y="1979"/>
                    <a:pt x="1798" y="2121"/>
                  </a:cubicBezTo>
                  <a:lnTo>
                    <a:pt x="1623" y="2198"/>
                  </a:lnTo>
                  <a:cubicBezTo>
                    <a:pt x="1623" y="2198"/>
                    <a:pt x="1757" y="2274"/>
                    <a:pt x="1768" y="2279"/>
                  </a:cubicBezTo>
                  <a:cubicBezTo>
                    <a:pt x="1773" y="2424"/>
                    <a:pt x="1650" y="2661"/>
                    <a:pt x="1803" y="2773"/>
                  </a:cubicBezTo>
                  <a:cubicBezTo>
                    <a:pt x="1723" y="2851"/>
                    <a:pt x="1540" y="2983"/>
                    <a:pt x="1532" y="3078"/>
                  </a:cubicBezTo>
                  <a:cubicBezTo>
                    <a:pt x="1139" y="3076"/>
                    <a:pt x="1182" y="3360"/>
                    <a:pt x="947" y="3451"/>
                  </a:cubicBezTo>
                  <a:cubicBezTo>
                    <a:pt x="945" y="3436"/>
                    <a:pt x="951" y="3434"/>
                    <a:pt x="966" y="3447"/>
                  </a:cubicBezTo>
                  <a:cubicBezTo>
                    <a:pt x="608" y="3513"/>
                    <a:pt x="413" y="3554"/>
                    <a:pt x="434" y="3830"/>
                  </a:cubicBezTo>
                  <a:cubicBezTo>
                    <a:pt x="410" y="3843"/>
                    <a:pt x="192" y="4024"/>
                    <a:pt x="245" y="4024"/>
                  </a:cubicBezTo>
                  <a:lnTo>
                    <a:pt x="236" y="4024"/>
                  </a:lnTo>
                  <a:cubicBezTo>
                    <a:pt x="54" y="4141"/>
                    <a:pt x="48" y="4311"/>
                    <a:pt x="120" y="4482"/>
                  </a:cubicBezTo>
                  <a:cubicBezTo>
                    <a:pt x="-250" y="4580"/>
                    <a:pt x="355" y="4716"/>
                    <a:pt x="355" y="4730"/>
                  </a:cubicBezTo>
                  <a:cubicBezTo>
                    <a:pt x="361" y="4790"/>
                    <a:pt x="347" y="4826"/>
                    <a:pt x="446" y="4867"/>
                  </a:cubicBezTo>
                  <a:cubicBezTo>
                    <a:pt x="418" y="4880"/>
                    <a:pt x="385" y="4889"/>
                    <a:pt x="354" y="4898"/>
                  </a:cubicBezTo>
                  <a:lnTo>
                    <a:pt x="401" y="5044"/>
                  </a:lnTo>
                  <a:cubicBezTo>
                    <a:pt x="360" y="5065"/>
                    <a:pt x="295" y="5073"/>
                    <a:pt x="243" y="5074"/>
                  </a:cubicBezTo>
                  <a:cubicBezTo>
                    <a:pt x="-96" y="5327"/>
                    <a:pt x="100" y="5478"/>
                    <a:pt x="253" y="5724"/>
                  </a:cubicBezTo>
                  <a:cubicBezTo>
                    <a:pt x="-131" y="5758"/>
                    <a:pt x="906" y="6336"/>
                    <a:pt x="977" y="6405"/>
                  </a:cubicBezTo>
                  <a:cubicBezTo>
                    <a:pt x="1473" y="6884"/>
                    <a:pt x="1943" y="7410"/>
                    <a:pt x="2366" y="7917"/>
                  </a:cubicBezTo>
                  <a:cubicBezTo>
                    <a:pt x="2792" y="8429"/>
                    <a:pt x="2834" y="8747"/>
                    <a:pt x="3754" y="9047"/>
                  </a:cubicBezTo>
                  <a:cubicBezTo>
                    <a:pt x="4138" y="9172"/>
                    <a:pt x="4518" y="9326"/>
                    <a:pt x="4908" y="9441"/>
                  </a:cubicBezTo>
                  <a:cubicBezTo>
                    <a:pt x="5168" y="9517"/>
                    <a:pt x="5201" y="9759"/>
                    <a:pt x="5520" y="9800"/>
                  </a:cubicBezTo>
                  <a:cubicBezTo>
                    <a:pt x="5673" y="10251"/>
                    <a:pt x="5783" y="10655"/>
                    <a:pt x="5791" y="11117"/>
                  </a:cubicBezTo>
                  <a:cubicBezTo>
                    <a:pt x="5711" y="11122"/>
                    <a:pt x="5913" y="12338"/>
                    <a:pt x="5907" y="12464"/>
                  </a:cubicBezTo>
                  <a:cubicBezTo>
                    <a:pt x="5882" y="13059"/>
                    <a:pt x="5883" y="13548"/>
                    <a:pt x="6193" y="14121"/>
                  </a:cubicBezTo>
                  <a:lnTo>
                    <a:pt x="6225" y="14132"/>
                  </a:lnTo>
                  <a:cubicBezTo>
                    <a:pt x="6430" y="14543"/>
                    <a:pt x="6291" y="15161"/>
                    <a:pt x="6165" y="15567"/>
                  </a:cubicBezTo>
                  <a:lnTo>
                    <a:pt x="5959" y="15469"/>
                  </a:lnTo>
                  <a:cubicBezTo>
                    <a:pt x="6052" y="15704"/>
                    <a:pt x="6153" y="16040"/>
                    <a:pt x="6421" y="16224"/>
                  </a:cubicBezTo>
                  <a:cubicBezTo>
                    <a:pt x="6507" y="16420"/>
                    <a:pt x="6366" y="16837"/>
                    <a:pt x="6657" y="17019"/>
                  </a:cubicBezTo>
                  <a:lnTo>
                    <a:pt x="6608" y="17029"/>
                  </a:lnTo>
                  <a:cubicBezTo>
                    <a:pt x="6637" y="17135"/>
                    <a:pt x="6673" y="17242"/>
                    <a:pt x="6698" y="17348"/>
                  </a:cubicBezTo>
                  <a:cubicBezTo>
                    <a:pt x="6724" y="17460"/>
                    <a:pt x="6961" y="17753"/>
                    <a:pt x="7204" y="17552"/>
                  </a:cubicBezTo>
                  <a:cubicBezTo>
                    <a:pt x="7368" y="17415"/>
                    <a:pt x="7130" y="17379"/>
                    <a:pt x="7104" y="17271"/>
                  </a:cubicBezTo>
                  <a:cubicBezTo>
                    <a:pt x="7153" y="17247"/>
                    <a:pt x="7205" y="17224"/>
                    <a:pt x="7258" y="17204"/>
                  </a:cubicBezTo>
                  <a:cubicBezTo>
                    <a:pt x="7266" y="17207"/>
                    <a:pt x="7274" y="17209"/>
                    <a:pt x="7283" y="17212"/>
                  </a:cubicBezTo>
                  <a:cubicBezTo>
                    <a:pt x="7428" y="17330"/>
                    <a:pt x="7359" y="17669"/>
                    <a:pt x="7457" y="17825"/>
                  </a:cubicBezTo>
                  <a:cubicBezTo>
                    <a:pt x="7064" y="17733"/>
                    <a:pt x="6781" y="17992"/>
                    <a:pt x="7244" y="18037"/>
                  </a:cubicBezTo>
                  <a:cubicBezTo>
                    <a:pt x="7249" y="18089"/>
                    <a:pt x="7372" y="18164"/>
                    <a:pt x="7414" y="18219"/>
                  </a:cubicBezTo>
                  <a:cubicBezTo>
                    <a:pt x="7100" y="18171"/>
                    <a:pt x="6990" y="18391"/>
                    <a:pt x="6948" y="18541"/>
                  </a:cubicBezTo>
                  <a:cubicBezTo>
                    <a:pt x="6858" y="18867"/>
                    <a:pt x="7590" y="18545"/>
                    <a:pt x="7695" y="18694"/>
                  </a:cubicBezTo>
                  <a:cubicBezTo>
                    <a:pt x="7722" y="18862"/>
                    <a:pt x="7638" y="18904"/>
                    <a:pt x="7476" y="18960"/>
                  </a:cubicBezTo>
                  <a:cubicBezTo>
                    <a:pt x="7193" y="19058"/>
                    <a:pt x="7547" y="19380"/>
                    <a:pt x="7676" y="19483"/>
                  </a:cubicBezTo>
                  <a:cubicBezTo>
                    <a:pt x="7806" y="19585"/>
                    <a:pt x="8719" y="19925"/>
                    <a:pt x="8709" y="20034"/>
                  </a:cubicBezTo>
                  <a:cubicBezTo>
                    <a:pt x="8675" y="20055"/>
                    <a:pt x="8539" y="20057"/>
                    <a:pt x="8495" y="20060"/>
                  </a:cubicBezTo>
                  <a:cubicBezTo>
                    <a:pt x="8668" y="20215"/>
                    <a:pt x="8970" y="20245"/>
                    <a:pt x="9155" y="20402"/>
                  </a:cubicBezTo>
                  <a:cubicBezTo>
                    <a:pt x="9472" y="20673"/>
                    <a:pt x="9686" y="20866"/>
                    <a:pt x="10256" y="20922"/>
                  </a:cubicBezTo>
                  <a:cubicBezTo>
                    <a:pt x="10224" y="21093"/>
                    <a:pt x="10989" y="21099"/>
                    <a:pt x="11173" y="21106"/>
                  </a:cubicBezTo>
                  <a:cubicBezTo>
                    <a:pt x="11320" y="21272"/>
                    <a:pt x="11860" y="21266"/>
                    <a:pt x="12121" y="21346"/>
                  </a:cubicBezTo>
                  <a:cubicBezTo>
                    <a:pt x="12171" y="21325"/>
                    <a:pt x="12226" y="21311"/>
                    <a:pt x="12286" y="21303"/>
                  </a:cubicBezTo>
                  <a:cubicBezTo>
                    <a:pt x="12279" y="21275"/>
                    <a:pt x="12265" y="21249"/>
                    <a:pt x="12243" y="21224"/>
                  </a:cubicBezTo>
                  <a:cubicBezTo>
                    <a:pt x="12367" y="21226"/>
                    <a:pt x="12609" y="21245"/>
                    <a:pt x="12688" y="21175"/>
                  </a:cubicBezTo>
                  <a:cubicBezTo>
                    <a:pt x="13408" y="21075"/>
                    <a:pt x="12856" y="20944"/>
                    <a:pt x="12432" y="20879"/>
                  </a:cubicBezTo>
                  <a:cubicBezTo>
                    <a:pt x="12038" y="20820"/>
                    <a:pt x="11669" y="20556"/>
                    <a:pt x="11367" y="20396"/>
                  </a:cubicBezTo>
                  <a:lnTo>
                    <a:pt x="11371" y="20394"/>
                  </a:lnTo>
                  <a:cubicBezTo>
                    <a:pt x="11287" y="20307"/>
                    <a:pt x="11160" y="20275"/>
                    <a:pt x="11013" y="20336"/>
                  </a:cubicBezTo>
                  <a:cubicBezTo>
                    <a:pt x="10986" y="20329"/>
                    <a:pt x="10938" y="20310"/>
                    <a:pt x="10929" y="20303"/>
                  </a:cubicBezTo>
                  <a:cubicBezTo>
                    <a:pt x="10926" y="20288"/>
                    <a:pt x="10923" y="20273"/>
                    <a:pt x="10922" y="20258"/>
                  </a:cubicBezTo>
                  <a:lnTo>
                    <a:pt x="11154" y="20296"/>
                  </a:lnTo>
                  <a:lnTo>
                    <a:pt x="11240" y="20191"/>
                  </a:lnTo>
                  <a:cubicBezTo>
                    <a:pt x="10960" y="20056"/>
                    <a:pt x="10729" y="19885"/>
                    <a:pt x="10600" y="19679"/>
                  </a:cubicBezTo>
                  <a:cubicBezTo>
                    <a:pt x="11043" y="19491"/>
                    <a:pt x="10850" y="19267"/>
                    <a:pt x="11190" y="19008"/>
                  </a:cubicBezTo>
                  <a:cubicBezTo>
                    <a:pt x="11610" y="18689"/>
                    <a:pt x="10881" y="18589"/>
                    <a:pt x="10564" y="18488"/>
                  </a:cubicBezTo>
                  <a:cubicBezTo>
                    <a:pt x="9933" y="18287"/>
                    <a:pt x="10482" y="18110"/>
                    <a:pt x="10762" y="17956"/>
                  </a:cubicBezTo>
                  <a:cubicBezTo>
                    <a:pt x="11082" y="17780"/>
                    <a:pt x="10532" y="17572"/>
                    <a:pt x="10925" y="17461"/>
                  </a:cubicBezTo>
                  <a:cubicBezTo>
                    <a:pt x="11053" y="17363"/>
                    <a:pt x="11542" y="17241"/>
                    <a:pt x="11132" y="17081"/>
                  </a:cubicBezTo>
                  <a:cubicBezTo>
                    <a:pt x="10719" y="16920"/>
                    <a:pt x="10542" y="17195"/>
                    <a:pt x="10370" y="16756"/>
                  </a:cubicBezTo>
                  <a:cubicBezTo>
                    <a:pt x="10280" y="16736"/>
                    <a:pt x="10698" y="16839"/>
                    <a:pt x="10701" y="16840"/>
                  </a:cubicBezTo>
                  <a:cubicBezTo>
                    <a:pt x="10852" y="16881"/>
                    <a:pt x="11044" y="16917"/>
                    <a:pt x="11208" y="16879"/>
                  </a:cubicBezTo>
                  <a:cubicBezTo>
                    <a:pt x="11677" y="16774"/>
                    <a:pt x="11296" y="16620"/>
                    <a:pt x="11327" y="16476"/>
                  </a:cubicBezTo>
                  <a:lnTo>
                    <a:pt x="11391" y="16465"/>
                  </a:lnTo>
                  <a:cubicBezTo>
                    <a:pt x="11399" y="16341"/>
                    <a:pt x="11312" y="16265"/>
                    <a:pt x="11208" y="16169"/>
                  </a:cubicBezTo>
                  <a:cubicBezTo>
                    <a:pt x="11664" y="16259"/>
                    <a:pt x="12455" y="16159"/>
                    <a:pt x="12835" y="15994"/>
                  </a:cubicBezTo>
                  <a:cubicBezTo>
                    <a:pt x="13028" y="15910"/>
                    <a:pt x="13154" y="15698"/>
                    <a:pt x="13228" y="15565"/>
                  </a:cubicBezTo>
                  <a:cubicBezTo>
                    <a:pt x="13402" y="15253"/>
                    <a:pt x="12911" y="15333"/>
                    <a:pt x="12834" y="15144"/>
                  </a:cubicBezTo>
                  <a:cubicBezTo>
                    <a:pt x="12802" y="15022"/>
                    <a:pt x="12963" y="14987"/>
                    <a:pt x="12778" y="14873"/>
                  </a:cubicBezTo>
                  <a:cubicBezTo>
                    <a:pt x="13254" y="14989"/>
                    <a:pt x="14069" y="14954"/>
                    <a:pt x="14075" y="14543"/>
                  </a:cubicBezTo>
                  <a:cubicBezTo>
                    <a:pt x="14715" y="14565"/>
                    <a:pt x="14622" y="13934"/>
                    <a:pt x="14861" y="13689"/>
                  </a:cubicBezTo>
                  <a:cubicBezTo>
                    <a:pt x="14826" y="13753"/>
                    <a:pt x="14779" y="13815"/>
                    <a:pt x="14699" y="13862"/>
                  </a:cubicBezTo>
                  <a:lnTo>
                    <a:pt x="14810" y="13932"/>
                  </a:lnTo>
                  <a:lnTo>
                    <a:pt x="14823" y="13925"/>
                  </a:lnTo>
                  <a:lnTo>
                    <a:pt x="14866" y="13945"/>
                  </a:lnTo>
                  <a:cubicBezTo>
                    <a:pt x="15391" y="13663"/>
                    <a:pt x="15253" y="13268"/>
                    <a:pt x="15713" y="12979"/>
                  </a:cubicBezTo>
                  <a:cubicBezTo>
                    <a:pt x="16218" y="12660"/>
                    <a:pt x="15525" y="12151"/>
                    <a:pt x="15954" y="11777"/>
                  </a:cubicBezTo>
                  <a:cubicBezTo>
                    <a:pt x="16313" y="11463"/>
                    <a:pt x="17360" y="11121"/>
                    <a:pt x="17972" y="11165"/>
                  </a:cubicBezTo>
                  <a:cubicBezTo>
                    <a:pt x="18474" y="11201"/>
                    <a:pt x="18489" y="10927"/>
                    <a:pt x="18940" y="10851"/>
                  </a:cubicBezTo>
                  <a:cubicBezTo>
                    <a:pt x="18679" y="10613"/>
                    <a:pt x="19041" y="10505"/>
                    <a:pt x="19136" y="10300"/>
                  </a:cubicBezTo>
                  <a:cubicBezTo>
                    <a:pt x="19263" y="10026"/>
                    <a:pt x="19440" y="9737"/>
                    <a:pt x="19532" y="9473"/>
                  </a:cubicBezTo>
                  <a:cubicBezTo>
                    <a:pt x="19677" y="9053"/>
                    <a:pt x="19187" y="8394"/>
                    <a:pt x="19505" y="8013"/>
                  </a:cubicBezTo>
                  <a:cubicBezTo>
                    <a:pt x="20005" y="8053"/>
                    <a:pt x="20030" y="7526"/>
                    <a:pt x="20245" y="7340"/>
                  </a:cubicBezTo>
                  <a:cubicBezTo>
                    <a:pt x="20849" y="6817"/>
                    <a:pt x="21350" y="6573"/>
                    <a:pt x="21083" y="5876"/>
                  </a:cubicBezTo>
                  <a:cubicBezTo>
                    <a:pt x="21071" y="5847"/>
                    <a:pt x="21253" y="6319"/>
                    <a:pt x="21083" y="5876"/>
                  </a:cubicBezTo>
                  <a:close/>
                </a:path>
              </a:pathLst>
            </a:custGeom>
            <a:grpFill/>
            <a:ln w="12700" cap="flat">
              <a:noFill/>
              <a:miter lim="400000"/>
            </a:ln>
            <a:effectLst/>
          </p:spPr>
          <p:txBody>
            <a:bodyPr wrap="square" lIns="0" tIns="0" rIns="0" bIns="0" numCol="1" anchor="ctr">
              <a:noAutofit/>
            </a:bodyPr>
            <a:lstStyle/>
            <a:p>
              <a:endParaRPr sz="2532" dirty="0">
                <a:latin typeface="Lato Light" panose="020F0502020204030203" pitchFamily="34" charset="0"/>
              </a:endParaRPr>
            </a:p>
          </p:txBody>
        </p:sp>
        <p:sp>
          <p:nvSpPr>
            <p:cNvPr id="4" name="Shape 2799">
              <a:extLst>
                <a:ext uri="{FF2B5EF4-FFF2-40B4-BE49-F238E27FC236}">
                  <a16:creationId xmlns:a16="http://schemas.microsoft.com/office/drawing/2014/main" id="{0BBC1985-0F29-3044-B310-C81C5E25E231}"/>
                </a:ext>
              </a:extLst>
            </p:cNvPr>
            <p:cNvSpPr/>
            <p:nvPr/>
          </p:nvSpPr>
          <p:spPr>
            <a:xfrm>
              <a:off x="2027055" y="2813405"/>
              <a:ext cx="8966833" cy="5332733"/>
            </a:xfrm>
            <a:custGeom>
              <a:avLst/>
              <a:gdLst/>
              <a:ahLst/>
              <a:cxnLst>
                <a:cxn ang="0">
                  <a:pos x="wd2" y="hd2"/>
                </a:cxn>
                <a:cxn ang="5400000">
                  <a:pos x="wd2" y="hd2"/>
                </a:cxn>
                <a:cxn ang="10800000">
                  <a:pos x="wd2" y="hd2"/>
                </a:cxn>
                <a:cxn ang="16200000">
                  <a:pos x="wd2" y="hd2"/>
                </a:cxn>
              </a:cxnLst>
              <a:rect l="0" t="0" r="r" b="b"/>
              <a:pathLst>
                <a:path w="21446" h="21465" extrusionOk="0">
                  <a:moveTo>
                    <a:pt x="13469" y="3580"/>
                  </a:moveTo>
                  <a:cubicBezTo>
                    <a:pt x="13690" y="3383"/>
                    <a:pt x="13241" y="3198"/>
                    <a:pt x="13219" y="3654"/>
                  </a:cubicBezTo>
                  <a:cubicBezTo>
                    <a:pt x="13301" y="3647"/>
                    <a:pt x="13395" y="3646"/>
                    <a:pt x="13469" y="3580"/>
                  </a:cubicBezTo>
                  <a:cubicBezTo>
                    <a:pt x="13488" y="3563"/>
                    <a:pt x="13429" y="3616"/>
                    <a:pt x="13469" y="3580"/>
                  </a:cubicBezTo>
                  <a:close/>
                  <a:moveTo>
                    <a:pt x="11812" y="960"/>
                  </a:moveTo>
                  <a:cubicBezTo>
                    <a:pt x="11873" y="975"/>
                    <a:pt x="12398" y="1247"/>
                    <a:pt x="12369" y="928"/>
                  </a:cubicBezTo>
                  <a:cubicBezTo>
                    <a:pt x="12352" y="748"/>
                    <a:pt x="11916" y="805"/>
                    <a:pt x="11875" y="809"/>
                  </a:cubicBezTo>
                  <a:cubicBezTo>
                    <a:pt x="11884" y="836"/>
                    <a:pt x="11971" y="855"/>
                    <a:pt x="11950" y="900"/>
                  </a:cubicBezTo>
                  <a:cubicBezTo>
                    <a:pt x="11906" y="934"/>
                    <a:pt x="11860" y="954"/>
                    <a:pt x="11812" y="960"/>
                  </a:cubicBezTo>
                  <a:cubicBezTo>
                    <a:pt x="11855" y="970"/>
                    <a:pt x="11846" y="935"/>
                    <a:pt x="11812" y="960"/>
                  </a:cubicBezTo>
                  <a:close/>
                  <a:moveTo>
                    <a:pt x="11540" y="1517"/>
                  </a:moveTo>
                  <a:cubicBezTo>
                    <a:pt x="11523" y="1533"/>
                    <a:pt x="11515" y="1556"/>
                    <a:pt x="11513" y="1586"/>
                  </a:cubicBezTo>
                  <a:cubicBezTo>
                    <a:pt x="11538" y="1636"/>
                    <a:pt x="11761" y="1589"/>
                    <a:pt x="11799" y="1596"/>
                  </a:cubicBezTo>
                  <a:cubicBezTo>
                    <a:pt x="11765" y="1635"/>
                    <a:pt x="11679" y="1642"/>
                    <a:pt x="11690" y="1736"/>
                  </a:cubicBezTo>
                  <a:cubicBezTo>
                    <a:pt x="11831" y="1761"/>
                    <a:pt x="11923" y="1736"/>
                    <a:pt x="12042" y="1625"/>
                  </a:cubicBezTo>
                  <a:cubicBezTo>
                    <a:pt x="12061" y="1607"/>
                    <a:pt x="12223" y="1391"/>
                    <a:pt x="12222" y="1391"/>
                  </a:cubicBezTo>
                  <a:cubicBezTo>
                    <a:pt x="12126" y="1354"/>
                    <a:pt x="11952" y="1272"/>
                    <a:pt x="11858" y="1369"/>
                  </a:cubicBezTo>
                  <a:cubicBezTo>
                    <a:pt x="11884" y="1388"/>
                    <a:pt x="11887" y="1414"/>
                    <a:pt x="11867" y="1446"/>
                  </a:cubicBezTo>
                  <a:cubicBezTo>
                    <a:pt x="11799" y="1500"/>
                    <a:pt x="11752" y="1289"/>
                    <a:pt x="11704" y="1540"/>
                  </a:cubicBezTo>
                  <a:cubicBezTo>
                    <a:pt x="11678" y="1531"/>
                    <a:pt x="11511" y="1089"/>
                    <a:pt x="11476" y="1479"/>
                  </a:cubicBezTo>
                  <a:cubicBezTo>
                    <a:pt x="11501" y="1477"/>
                    <a:pt x="11546" y="1464"/>
                    <a:pt x="11540" y="1517"/>
                  </a:cubicBezTo>
                  <a:cubicBezTo>
                    <a:pt x="11536" y="1546"/>
                    <a:pt x="11546" y="1464"/>
                    <a:pt x="11540" y="1517"/>
                  </a:cubicBezTo>
                  <a:close/>
                  <a:moveTo>
                    <a:pt x="12343" y="1561"/>
                  </a:moveTo>
                  <a:cubicBezTo>
                    <a:pt x="12265" y="1570"/>
                    <a:pt x="12133" y="1594"/>
                    <a:pt x="12080" y="1710"/>
                  </a:cubicBezTo>
                  <a:cubicBezTo>
                    <a:pt x="12161" y="1774"/>
                    <a:pt x="12265" y="1833"/>
                    <a:pt x="12355" y="1780"/>
                  </a:cubicBezTo>
                  <a:cubicBezTo>
                    <a:pt x="12461" y="1718"/>
                    <a:pt x="12469" y="1547"/>
                    <a:pt x="12343" y="1561"/>
                  </a:cubicBezTo>
                  <a:cubicBezTo>
                    <a:pt x="12307" y="1565"/>
                    <a:pt x="12374" y="1558"/>
                    <a:pt x="12343" y="1561"/>
                  </a:cubicBezTo>
                  <a:close/>
                  <a:moveTo>
                    <a:pt x="12410" y="1343"/>
                  </a:moveTo>
                  <a:cubicBezTo>
                    <a:pt x="12467" y="1514"/>
                    <a:pt x="12652" y="1308"/>
                    <a:pt x="12689" y="1408"/>
                  </a:cubicBezTo>
                  <a:cubicBezTo>
                    <a:pt x="12756" y="1588"/>
                    <a:pt x="12564" y="1588"/>
                    <a:pt x="12560" y="1740"/>
                  </a:cubicBezTo>
                  <a:cubicBezTo>
                    <a:pt x="12559" y="1806"/>
                    <a:pt x="12970" y="1815"/>
                    <a:pt x="12882" y="1823"/>
                  </a:cubicBezTo>
                  <a:cubicBezTo>
                    <a:pt x="13030" y="1809"/>
                    <a:pt x="13368" y="1722"/>
                    <a:pt x="13506" y="1791"/>
                  </a:cubicBezTo>
                  <a:cubicBezTo>
                    <a:pt x="13589" y="1831"/>
                    <a:pt x="13984" y="1801"/>
                    <a:pt x="13919" y="1685"/>
                  </a:cubicBezTo>
                  <a:cubicBezTo>
                    <a:pt x="13920" y="1684"/>
                    <a:pt x="14003" y="1641"/>
                    <a:pt x="13980" y="1596"/>
                  </a:cubicBezTo>
                  <a:cubicBezTo>
                    <a:pt x="13771" y="1178"/>
                    <a:pt x="13157" y="1950"/>
                    <a:pt x="12958" y="1442"/>
                  </a:cubicBezTo>
                  <a:cubicBezTo>
                    <a:pt x="12992" y="1431"/>
                    <a:pt x="13058" y="1449"/>
                    <a:pt x="13081" y="1404"/>
                  </a:cubicBezTo>
                  <a:cubicBezTo>
                    <a:pt x="12885" y="1396"/>
                    <a:pt x="12527" y="1042"/>
                    <a:pt x="12348" y="1306"/>
                  </a:cubicBezTo>
                  <a:cubicBezTo>
                    <a:pt x="12378" y="1305"/>
                    <a:pt x="12395" y="1296"/>
                    <a:pt x="12410" y="1343"/>
                  </a:cubicBezTo>
                  <a:cubicBezTo>
                    <a:pt x="12442" y="1437"/>
                    <a:pt x="12395" y="1296"/>
                    <a:pt x="12410" y="1343"/>
                  </a:cubicBezTo>
                  <a:close/>
                  <a:moveTo>
                    <a:pt x="12979" y="817"/>
                  </a:moveTo>
                  <a:cubicBezTo>
                    <a:pt x="13039" y="880"/>
                    <a:pt x="13140" y="853"/>
                    <a:pt x="13207" y="852"/>
                  </a:cubicBezTo>
                  <a:cubicBezTo>
                    <a:pt x="13084" y="883"/>
                    <a:pt x="12938" y="1062"/>
                    <a:pt x="13163" y="1076"/>
                  </a:cubicBezTo>
                  <a:cubicBezTo>
                    <a:pt x="13377" y="1089"/>
                    <a:pt x="13572" y="1002"/>
                    <a:pt x="13782" y="958"/>
                  </a:cubicBezTo>
                  <a:cubicBezTo>
                    <a:pt x="13737" y="967"/>
                    <a:pt x="13584" y="986"/>
                    <a:pt x="13559" y="1099"/>
                  </a:cubicBezTo>
                  <a:cubicBezTo>
                    <a:pt x="13580" y="1003"/>
                    <a:pt x="13857" y="1306"/>
                    <a:pt x="13649" y="1256"/>
                  </a:cubicBezTo>
                  <a:cubicBezTo>
                    <a:pt x="13603" y="1244"/>
                    <a:pt x="13628" y="1137"/>
                    <a:pt x="13533" y="1140"/>
                  </a:cubicBezTo>
                  <a:cubicBezTo>
                    <a:pt x="13468" y="1141"/>
                    <a:pt x="13398" y="1300"/>
                    <a:pt x="13427" y="1300"/>
                  </a:cubicBezTo>
                  <a:cubicBezTo>
                    <a:pt x="13372" y="1300"/>
                    <a:pt x="13151" y="1319"/>
                    <a:pt x="13130" y="1438"/>
                  </a:cubicBezTo>
                  <a:cubicBezTo>
                    <a:pt x="13122" y="1478"/>
                    <a:pt x="13969" y="1488"/>
                    <a:pt x="13968" y="1499"/>
                  </a:cubicBezTo>
                  <a:cubicBezTo>
                    <a:pt x="13938" y="1648"/>
                    <a:pt x="14311" y="1463"/>
                    <a:pt x="14398" y="1368"/>
                  </a:cubicBezTo>
                  <a:cubicBezTo>
                    <a:pt x="14357" y="1353"/>
                    <a:pt x="14292" y="1384"/>
                    <a:pt x="14260" y="1341"/>
                  </a:cubicBezTo>
                  <a:cubicBezTo>
                    <a:pt x="14328" y="1202"/>
                    <a:pt x="14429" y="1318"/>
                    <a:pt x="14487" y="1150"/>
                  </a:cubicBezTo>
                  <a:cubicBezTo>
                    <a:pt x="14506" y="1095"/>
                    <a:pt x="14889" y="1042"/>
                    <a:pt x="14959" y="976"/>
                  </a:cubicBezTo>
                  <a:cubicBezTo>
                    <a:pt x="14946" y="967"/>
                    <a:pt x="14932" y="942"/>
                    <a:pt x="14913" y="938"/>
                  </a:cubicBezTo>
                  <a:cubicBezTo>
                    <a:pt x="15062" y="776"/>
                    <a:pt x="15306" y="784"/>
                    <a:pt x="15473" y="712"/>
                  </a:cubicBezTo>
                  <a:cubicBezTo>
                    <a:pt x="15689" y="619"/>
                    <a:pt x="15909" y="518"/>
                    <a:pt x="16130" y="463"/>
                  </a:cubicBezTo>
                  <a:cubicBezTo>
                    <a:pt x="16193" y="447"/>
                    <a:pt x="16764" y="265"/>
                    <a:pt x="16765" y="236"/>
                  </a:cubicBezTo>
                  <a:cubicBezTo>
                    <a:pt x="16780" y="-66"/>
                    <a:pt x="13963" y="274"/>
                    <a:pt x="13714" y="383"/>
                  </a:cubicBezTo>
                  <a:cubicBezTo>
                    <a:pt x="13768" y="359"/>
                    <a:pt x="13968" y="567"/>
                    <a:pt x="14046" y="575"/>
                  </a:cubicBezTo>
                  <a:cubicBezTo>
                    <a:pt x="14043" y="577"/>
                    <a:pt x="14036" y="582"/>
                    <a:pt x="14032" y="585"/>
                  </a:cubicBezTo>
                  <a:cubicBezTo>
                    <a:pt x="14084" y="583"/>
                    <a:pt x="14144" y="588"/>
                    <a:pt x="14191" y="615"/>
                  </a:cubicBezTo>
                  <a:cubicBezTo>
                    <a:pt x="14055" y="618"/>
                    <a:pt x="13967" y="761"/>
                    <a:pt x="13851" y="771"/>
                  </a:cubicBezTo>
                  <a:cubicBezTo>
                    <a:pt x="13991" y="759"/>
                    <a:pt x="13756" y="604"/>
                    <a:pt x="13742" y="599"/>
                  </a:cubicBezTo>
                  <a:cubicBezTo>
                    <a:pt x="13560" y="535"/>
                    <a:pt x="13514" y="377"/>
                    <a:pt x="13306" y="485"/>
                  </a:cubicBezTo>
                  <a:cubicBezTo>
                    <a:pt x="13258" y="510"/>
                    <a:pt x="12851" y="682"/>
                    <a:pt x="12979" y="817"/>
                  </a:cubicBezTo>
                  <a:cubicBezTo>
                    <a:pt x="13039" y="880"/>
                    <a:pt x="12960" y="797"/>
                    <a:pt x="12979" y="817"/>
                  </a:cubicBezTo>
                  <a:close/>
                  <a:moveTo>
                    <a:pt x="9956" y="1618"/>
                  </a:moveTo>
                  <a:cubicBezTo>
                    <a:pt x="9927" y="1633"/>
                    <a:pt x="9879" y="1633"/>
                    <a:pt x="9868" y="1692"/>
                  </a:cubicBezTo>
                  <a:cubicBezTo>
                    <a:pt x="10060" y="1776"/>
                    <a:pt x="10254" y="1701"/>
                    <a:pt x="10449" y="1719"/>
                  </a:cubicBezTo>
                  <a:cubicBezTo>
                    <a:pt x="10414" y="1846"/>
                    <a:pt x="10163" y="1702"/>
                    <a:pt x="10102" y="1839"/>
                  </a:cubicBezTo>
                  <a:cubicBezTo>
                    <a:pt x="10212" y="2004"/>
                    <a:pt x="11297" y="1629"/>
                    <a:pt x="11264" y="1523"/>
                  </a:cubicBezTo>
                  <a:cubicBezTo>
                    <a:pt x="11241" y="1448"/>
                    <a:pt x="11154" y="1519"/>
                    <a:pt x="11121" y="1520"/>
                  </a:cubicBezTo>
                  <a:cubicBezTo>
                    <a:pt x="11011" y="1524"/>
                    <a:pt x="11109" y="1406"/>
                    <a:pt x="11112" y="1336"/>
                  </a:cubicBezTo>
                  <a:cubicBezTo>
                    <a:pt x="11026" y="1349"/>
                    <a:pt x="10944" y="1421"/>
                    <a:pt x="10859" y="1426"/>
                  </a:cubicBezTo>
                  <a:cubicBezTo>
                    <a:pt x="10881" y="1445"/>
                    <a:pt x="10896" y="1473"/>
                    <a:pt x="10905" y="1509"/>
                  </a:cubicBezTo>
                  <a:cubicBezTo>
                    <a:pt x="10875" y="1530"/>
                    <a:pt x="10842" y="1541"/>
                    <a:pt x="10809" y="1541"/>
                  </a:cubicBezTo>
                  <a:cubicBezTo>
                    <a:pt x="10841" y="1552"/>
                    <a:pt x="10868" y="1578"/>
                    <a:pt x="10889" y="1621"/>
                  </a:cubicBezTo>
                  <a:cubicBezTo>
                    <a:pt x="10849" y="1635"/>
                    <a:pt x="10644" y="1653"/>
                    <a:pt x="10590" y="1617"/>
                  </a:cubicBezTo>
                  <a:cubicBezTo>
                    <a:pt x="10607" y="1602"/>
                    <a:pt x="10622" y="1580"/>
                    <a:pt x="10634" y="1552"/>
                  </a:cubicBezTo>
                  <a:cubicBezTo>
                    <a:pt x="10580" y="1475"/>
                    <a:pt x="10519" y="1438"/>
                    <a:pt x="10450" y="1441"/>
                  </a:cubicBezTo>
                  <a:cubicBezTo>
                    <a:pt x="10531" y="1424"/>
                    <a:pt x="10345" y="1416"/>
                    <a:pt x="10317" y="1424"/>
                  </a:cubicBezTo>
                  <a:cubicBezTo>
                    <a:pt x="10190" y="1463"/>
                    <a:pt x="10078" y="1555"/>
                    <a:pt x="9956" y="1618"/>
                  </a:cubicBezTo>
                  <a:cubicBezTo>
                    <a:pt x="9927" y="1633"/>
                    <a:pt x="9966" y="1613"/>
                    <a:pt x="9956" y="1618"/>
                  </a:cubicBezTo>
                  <a:close/>
                  <a:moveTo>
                    <a:pt x="9929" y="1543"/>
                  </a:moveTo>
                  <a:cubicBezTo>
                    <a:pt x="9974" y="1525"/>
                    <a:pt x="10014" y="1494"/>
                    <a:pt x="10050" y="1451"/>
                  </a:cubicBezTo>
                  <a:cubicBezTo>
                    <a:pt x="10045" y="1424"/>
                    <a:pt x="9794" y="1559"/>
                    <a:pt x="9801" y="1595"/>
                  </a:cubicBezTo>
                  <a:cubicBezTo>
                    <a:pt x="9845" y="1591"/>
                    <a:pt x="9888" y="1574"/>
                    <a:pt x="9929" y="1543"/>
                  </a:cubicBezTo>
                  <a:cubicBezTo>
                    <a:pt x="9998" y="1504"/>
                    <a:pt x="9860" y="1583"/>
                    <a:pt x="9929" y="1543"/>
                  </a:cubicBezTo>
                  <a:close/>
                  <a:moveTo>
                    <a:pt x="8458" y="2722"/>
                  </a:moveTo>
                  <a:cubicBezTo>
                    <a:pt x="8713" y="2649"/>
                    <a:pt x="8960" y="2539"/>
                    <a:pt x="9190" y="2343"/>
                  </a:cubicBezTo>
                  <a:cubicBezTo>
                    <a:pt x="9189" y="2344"/>
                    <a:pt x="9188" y="2345"/>
                    <a:pt x="9187" y="2346"/>
                  </a:cubicBezTo>
                  <a:cubicBezTo>
                    <a:pt x="9193" y="2361"/>
                    <a:pt x="9203" y="2377"/>
                    <a:pt x="9208" y="2394"/>
                  </a:cubicBezTo>
                  <a:cubicBezTo>
                    <a:pt x="9114" y="2398"/>
                    <a:pt x="9036" y="2443"/>
                    <a:pt x="8963" y="2542"/>
                  </a:cubicBezTo>
                  <a:cubicBezTo>
                    <a:pt x="9074" y="2554"/>
                    <a:pt x="9184" y="2585"/>
                    <a:pt x="9297" y="2599"/>
                  </a:cubicBezTo>
                  <a:cubicBezTo>
                    <a:pt x="9255" y="2594"/>
                    <a:pt x="8938" y="2715"/>
                    <a:pt x="8936" y="2706"/>
                  </a:cubicBezTo>
                  <a:cubicBezTo>
                    <a:pt x="8936" y="2741"/>
                    <a:pt x="8942" y="2774"/>
                    <a:pt x="8956" y="2805"/>
                  </a:cubicBezTo>
                  <a:cubicBezTo>
                    <a:pt x="9103" y="2745"/>
                    <a:pt x="9448" y="2691"/>
                    <a:pt x="9582" y="2849"/>
                  </a:cubicBezTo>
                  <a:cubicBezTo>
                    <a:pt x="9551" y="2913"/>
                    <a:pt x="8856" y="2882"/>
                    <a:pt x="8862" y="2949"/>
                  </a:cubicBezTo>
                  <a:cubicBezTo>
                    <a:pt x="8874" y="3177"/>
                    <a:pt x="9180" y="3102"/>
                    <a:pt x="9149" y="3199"/>
                  </a:cubicBezTo>
                  <a:cubicBezTo>
                    <a:pt x="9065" y="3472"/>
                    <a:pt x="9738" y="3231"/>
                    <a:pt x="9834" y="3203"/>
                  </a:cubicBezTo>
                  <a:cubicBezTo>
                    <a:pt x="9865" y="3194"/>
                    <a:pt x="10026" y="3043"/>
                    <a:pt x="10058" y="3095"/>
                  </a:cubicBezTo>
                  <a:cubicBezTo>
                    <a:pt x="10131" y="3210"/>
                    <a:pt x="10234" y="3208"/>
                    <a:pt x="10328" y="3224"/>
                  </a:cubicBezTo>
                  <a:cubicBezTo>
                    <a:pt x="10400" y="3254"/>
                    <a:pt x="10469" y="3241"/>
                    <a:pt x="10535" y="3183"/>
                  </a:cubicBezTo>
                  <a:cubicBezTo>
                    <a:pt x="10533" y="3091"/>
                    <a:pt x="10553" y="3026"/>
                    <a:pt x="10596" y="2990"/>
                  </a:cubicBezTo>
                  <a:cubicBezTo>
                    <a:pt x="10666" y="2990"/>
                    <a:pt x="10750" y="3100"/>
                    <a:pt x="10786" y="2926"/>
                  </a:cubicBezTo>
                  <a:cubicBezTo>
                    <a:pt x="10764" y="2916"/>
                    <a:pt x="10516" y="2683"/>
                    <a:pt x="10523" y="2679"/>
                  </a:cubicBezTo>
                  <a:cubicBezTo>
                    <a:pt x="10641" y="2630"/>
                    <a:pt x="10784" y="2190"/>
                    <a:pt x="10609" y="2151"/>
                  </a:cubicBezTo>
                  <a:cubicBezTo>
                    <a:pt x="10498" y="2126"/>
                    <a:pt x="10454" y="2148"/>
                    <a:pt x="10396" y="2332"/>
                  </a:cubicBezTo>
                  <a:cubicBezTo>
                    <a:pt x="10338" y="2519"/>
                    <a:pt x="10278" y="2435"/>
                    <a:pt x="10222" y="2522"/>
                  </a:cubicBezTo>
                  <a:cubicBezTo>
                    <a:pt x="10476" y="2095"/>
                    <a:pt x="10069" y="2345"/>
                    <a:pt x="10009" y="2333"/>
                  </a:cubicBezTo>
                  <a:cubicBezTo>
                    <a:pt x="10021" y="2307"/>
                    <a:pt x="10032" y="2281"/>
                    <a:pt x="10044" y="2255"/>
                  </a:cubicBezTo>
                  <a:cubicBezTo>
                    <a:pt x="10057" y="2163"/>
                    <a:pt x="9691" y="2285"/>
                    <a:pt x="9691" y="2285"/>
                  </a:cubicBezTo>
                  <a:cubicBezTo>
                    <a:pt x="9712" y="2219"/>
                    <a:pt x="9831" y="2217"/>
                    <a:pt x="9823" y="2128"/>
                  </a:cubicBezTo>
                  <a:cubicBezTo>
                    <a:pt x="9715" y="2115"/>
                    <a:pt x="9720" y="1894"/>
                    <a:pt x="9581" y="1939"/>
                  </a:cubicBezTo>
                  <a:cubicBezTo>
                    <a:pt x="9442" y="1983"/>
                    <a:pt x="9346" y="1886"/>
                    <a:pt x="9211" y="1897"/>
                  </a:cubicBezTo>
                  <a:cubicBezTo>
                    <a:pt x="9072" y="1909"/>
                    <a:pt x="8936" y="1863"/>
                    <a:pt x="8874" y="2049"/>
                  </a:cubicBezTo>
                  <a:cubicBezTo>
                    <a:pt x="8829" y="2186"/>
                    <a:pt x="8709" y="2205"/>
                    <a:pt x="8630" y="2247"/>
                  </a:cubicBezTo>
                  <a:cubicBezTo>
                    <a:pt x="8639" y="2268"/>
                    <a:pt x="8634" y="2283"/>
                    <a:pt x="8637" y="2305"/>
                  </a:cubicBezTo>
                  <a:cubicBezTo>
                    <a:pt x="8541" y="2315"/>
                    <a:pt x="8399" y="2404"/>
                    <a:pt x="8326" y="2501"/>
                  </a:cubicBezTo>
                  <a:cubicBezTo>
                    <a:pt x="8414" y="2519"/>
                    <a:pt x="8476" y="2553"/>
                    <a:pt x="8458" y="2722"/>
                  </a:cubicBezTo>
                  <a:cubicBezTo>
                    <a:pt x="8561" y="2693"/>
                    <a:pt x="8476" y="2553"/>
                    <a:pt x="8458" y="2722"/>
                  </a:cubicBezTo>
                  <a:close/>
                  <a:moveTo>
                    <a:pt x="10788" y="2920"/>
                  </a:moveTo>
                  <a:cubicBezTo>
                    <a:pt x="10788" y="2922"/>
                    <a:pt x="10787" y="2924"/>
                    <a:pt x="10786" y="2926"/>
                  </a:cubicBezTo>
                  <a:cubicBezTo>
                    <a:pt x="10787" y="2926"/>
                    <a:pt x="10788" y="2927"/>
                    <a:pt x="10788" y="2927"/>
                  </a:cubicBezTo>
                  <a:lnTo>
                    <a:pt x="10788" y="2920"/>
                  </a:lnTo>
                  <a:cubicBezTo>
                    <a:pt x="10788" y="2922"/>
                    <a:pt x="10788" y="2920"/>
                    <a:pt x="10788" y="2920"/>
                  </a:cubicBezTo>
                  <a:close/>
                  <a:moveTo>
                    <a:pt x="14845" y="3703"/>
                  </a:moveTo>
                  <a:cubicBezTo>
                    <a:pt x="14830" y="3644"/>
                    <a:pt x="14818" y="3583"/>
                    <a:pt x="14809" y="3521"/>
                  </a:cubicBezTo>
                  <a:cubicBezTo>
                    <a:pt x="14759" y="3396"/>
                    <a:pt x="14636" y="3491"/>
                    <a:pt x="14569" y="3423"/>
                  </a:cubicBezTo>
                  <a:cubicBezTo>
                    <a:pt x="14417" y="3268"/>
                    <a:pt x="14634" y="3177"/>
                    <a:pt x="14687" y="3172"/>
                  </a:cubicBezTo>
                  <a:cubicBezTo>
                    <a:pt x="14685" y="3065"/>
                    <a:pt x="14562" y="3082"/>
                    <a:pt x="14562" y="3077"/>
                  </a:cubicBezTo>
                  <a:cubicBezTo>
                    <a:pt x="14566" y="2987"/>
                    <a:pt x="14661" y="3020"/>
                    <a:pt x="14691" y="3017"/>
                  </a:cubicBezTo>
                  <a:cubicBezTo>
                    <a:pt x="14715" y="2752"/>
                    <a:pt x="14458" y="2797"/>
                    <a:pt x="14398" y="2674"/>
                  </a:cubicBezTo>
                  <a:cubicBezTo>
                    <a:pt x="14297" y="2466"/>
                    <a:pt x="14274" y="2638"/>
                    <a:pt x="14138" y="2603"/>
                  </a:cubicBezTo>
                  <a:cubicBezTo>
                    <a:pt x="14105" y="2594"/>
                    <a:pt x="14091" y="2278"/>
                    <a:pt x="13930" y="2278"/>
                  </a:cubicBezTo>
                  <a:cubicBezTo>
                    <a:pt x="14160" y="2286"/>
                    <a:pt x="13539" y="1693"/>
                    <a:pt x="13605" y="2213"/>
                  </a:cubicBezTo>
                  <a:cubicBezTo>
                    <a:pt x="13613" y="2280"/>
                    <a:pt x="13730" y="2294"/>
                    <a:pt x="13757" y="2284"/>
                  </a:cubicBezTo>
                  <a:cubicBezTo>
                    <a:pt x="13706" y="2303"/>
                    <a:pt x="13443" y="2317"/>
                    <a:pt x="13420" y="2417"/>
                  </a:cubicBezTo>
                  <a:cubicBezTo>
                    <a:pt x="13454" y="2272"/>
                    <a:pt x="13709" y="1960"/>
                    <a:pt x="13401" y="2025"/>
                  </a:cubicBezTo>
                  <a:cubicBezTo>
                    <a:pt x="13347" y="2036"/>
                    <a:pt x="12807" y="2150"/>
                    <a:pt x="12973" y="2372"/>
                  </a:cubicBezTo>
                  <a:cubicBezTo>
                    <a:pt x="12938" y="2360"/>
                    <a:pt x="12807" y="2406"/>
                    <a:pt x="12832" y="2524"/>
                  </a:cubicBezTo>
                  <a:cubicBezTo>
                    <a:pt x="12710" y="2551"/>
                    <a:pt x="12996" y="2011"/>
                    <a:pt x="13152" y="2009"/>
                  </a:cubicBezTo>
                  <a:cubicBezTo>
                    <a:pt x="12916" y="2012"/>
                    <a:pt x="12718" y="2051"/>
                    <a:pt x="12507" y="2247"/>
                  </a:cubicBezTo>
                  <a:cubicBezTo>
                    <a:pt x="12356" y="2388"/>
                    <a:pt x="12233" y="2628"/>
                    <a:pt x="12496" y="2640"/>
                  </a:cubicBezTo>
                  <a:cubicBezTo>
                    <a:pt x="12501" y="2651"/>
                    <a:pt x="12507" y="2672"/>
                    <a:pt x="12508" y="2684"/>
                  </a:cubicBezTo>
                  <a:cubicBezTo>
                    <a:pt x="12039" y="2720"/>
                    <a:pt x="12531" y="2917"/>
                    <a:pt x="12735" y="2949"/>
                  </a:cubicBezTo>
                  <a:cubicBezTo>
                    <a:pt x="12874" y="2971"/>
                    <a:pt x="13393" y="3167"/>
                    <a:pt x="13399" y="2806"/>
                  </a:cubicBezTo>
                  <a:cubicBezTo>
                    <a:pt x="13466" y="2814"/>
                    <a:pt x="13468" y="2945"/>
                    <a:pt x="13483" y="3002"/>
                  </a:cubicBezTo>
                  <a:cubicBezTo>
                    <a:pt x="13510" y="2983"/>
                    <a:pt x="13523" y="2978"/>
                    <a:pt x="13552" y="3004"/>
                  </a:cubicBezTo>
                  <a:cubicBezTo>
                    <a:pt x="13544" y="3015"/>
                    <a:pt x="13540" y="3024"/>
                    <a:pt x="13526" y="3022"/>
                  </a:cubicBezTo>
                  <a:cubicBezTo>
                    <a:pt x="13583" y="3103"/>
                    <a:pt x="13975" y="3558"/>
                    <a:pt x="13787" y="3676"/>
                  </a:cubicBezTo>
                  <a:cubicBezTo>
                    <a:pt x="13689" y="3737"/>
                    <a:pt x="13620" y="3857"/>
                    <a:pt x="13513" y="3899"/>
                  </a:cubicBezTo>
                  <a:cubicBezTo>
                    <a:pt x="13386" y="3949"/>
                    <a:pt x="13559" y="4129"/>
                    <a:pt x="13451" y="4130"/>
                  </a:cubicBezTo>
                  <a:cubicBezTo>
                    <a:pt x="13251" y="4132"/>
                    <a:pt x="13070" y="4129"/>
                    <a:pt x="12906" y="4244"/>
                  </a:cubicBezTo>
                  <a:cubicBezTo>
                    <a:pt x="12617" y="4449"/>
                    <a:pt x="13323" y="4431"/>
                    <a:pt x="13292" y="4325"/>
                  </a:cubicBezTo>
                  <a:cubicBezTo>
                    <a:pt x="13296" y="4354"/>
                    <a:pt x="13301" y="4384"/>
                    <a:pt x="13305" y="4414"/>
                  </a:cubicBezTo>
                  <a:cubicBezTo>
                    <a:pt x="13334" y="4386"/>
                    <a:pt x="13513" y="4535"/>
                    <a:pt x="13543" y="4612"/>
                  </a:cubicBezTo>
                  <a:cubicBezTo>
                    <a:pt x="13561" y="4658"/>
                    <a:pt x="13446" y="4615"/>
                    <a:pt x="13484" y="4762"/>
                  </a:cubicBezTo>
                  <a:cubicBezTo>
                    <a:pt x="13504" y="4844"/>
                    <a:pt x="13682" y="4932"/>
                    <a:pt x="13705" y="4822"/>
                  </a:cubicBezTo>
                  <a:cubicBezTo>
                    <a:pt x="13671" y="4983"/>
                    <a:pt x="13904" y="5050"/>
                    <a:pt x="13968" y="5073"/>
                  </a:cubicBezTo>
                  <a:cubicBezTo>
                    <a:pt x="14189" y="5151"/>
                    <a:pt x="13892" y="4680"/>
                    <a:pt x="13879" y="4622"/>
                  </a:cubicBezTo>
                  <a:cubicBezTo>
                    <a:pt x="14050" y="4744"/>
                    <a:pt x="14339" y="5017"/>
                    <a:pt x="14391" y="4535"/>
                  </a:cubicBezTo>
                  <a:cubicBezTo>
                    <a:pt x="14398" y="4469"/>
                    <a:pt x="14359" y="4290"/>
                    <a:pt x="14325" y="4275"/>
                  </a:cubicBezTo>
                  <a:cubicBezTo>
                    <a:pt x="14117" y="4185"/>
                    <a:pt x="14320" y="4031"/>
                    <a:pt x="14265" y="3892"/>
                  </a:cubicBezTo>
                  <a:cubicBezTo>
                    <a:pt x="14331" y="3906"/>
                    <a:pt x="14429" y="3807"/>
                    <a:pt x="14451" y="3995"/>
                  </a:cubicBezTo>
                  <a:cubicBezTo>
                    <a:pt x="14473" y="3993"/>
                    <a:pt x="14497" y="3999"/>
                    <a:pt x="14519" y="4006"/>
                  </a:cubicBezTo>
                  <a:cubicBezTo>
                    <a:pt x="14394" y="4217"/>
                    <a:pt x="14802" y="4398"/>
                    <a:pt x="14726" y="4048"/>
                  </a:cubicBezTo>
                  <a:cubicBezTo>
                    <a:pt x="14755" y="4180"/>
                    <a:pt x="14950" y="3962"/>
                    <a:pt x="14989" y="3922"/>
                  </a:cubicBezTo>
                  <a:cubicBezTo>
                    <a:pt x="15173" y="3728"/>
                    <a:pt x="14884" y="3767"/>
                    <a:pt x="14845" y="3703"/>
                  </a:cubicBezTo>
                  <a:cubicBezTo>
                    <a:pt x="14822" y="3666"/>
                    <a:pt x="14895" y="3785"/>
                    <a:pt x="14845" y="3703"/>
                  </a:cubicBezTo>
                  <a:close/>
                  <a:moveTo>
                    <a:pt x="14709" y="9160"/>
                  </a:moveTo>
                  <a:cubicBezTo>
                    <a:pt x="14617" y="9033"/>
                    <a:pt x="14757" y="8993"/>
                    <a:pt x="14735" y="8951"/>
                  </a:cubicBezTo>
                  <a:cubicBezTo>
                    <a:pt x="14705" y="8936"/>
                    <a:pt x="14678" y="8912"/>
                    <a:pt x="14654" y="8877"/>
                  </a:cubicBezTo>
                  <a:cubicBezTo>
                    <a:pt x="14645" y="8834"/>
                    <a:pt x="14712" y="8712"/>
                    <a:pt x="14720" y="8737"/>
                  </a:cubicBezTo>
                  <a:cubicBezTo>
                    <a:pt x="14673" y="8602"/>
                    <a:pt x="14427" y="8759"/>
                    <a:pt x="14423" y="8631"/>
                  </a:cubicBezTo>
                  <a:cubicBezTo>
                    <a:pt x="14420" y="8551"/>
                    <a:pt x="14494" y="8592"/>
                    <a:pt x="14491" y="8520"/>
                  </a:cubicBezTo>
                  <a:cubicBezTo>
                    <a:pt x="14489" y="8427"/>
                    <a:pt x="14265" y="8564"/>
                    <a:pt x="14263" y="8596"/>
                  </a:cubicBezTo>
                  <a:cubicBezTo>
                    <a:pt x="14276" y="8366"/>
                    <a:pt x="14607" y="8284"/>
                    <a:pt x="14588" y="8067"/>
                  </a:cubicBezTo>
                  <a:cubicBezTo>
                    <a:pt x="14565" y="8063"/>
                    <a:pt x="14543" y="8064"/>
                    <a:pt x="14521" y="8070"/>
                  </a:cubicBezTo>
                  <a:cubicBezTo>
                    <a:pt x="14776" y="7847"/>
                    <a:pt x="14659" y="7551"/>
                    <a:pt x="14538" y="7316"/>
                  </a:cubicBezTo>
                  <a:cubicBezTo>
                    <a:pt x="14743" y="7252"/>
                    <a:pt x="14251" y="6972"/>
                    <a:pt x="14256" y="6975"/>
                  </a:cubicBezTo>
                  <a:cubicBezTo>
                    <a:pt x="14276" y="6839"/>
                    <a:pt x="14185" y="6792"/>
                    <a:pt x="14146" y="6708"/>
                  </a:cubicBezTo>
                  <a:cubicBezTo>
                    <a:pt x="14293" y="6548"/>
                    <a:pt x="14221" y="6508"/>
                    <a:pt x="14189" y="6241"/>
                  </a:cubicBezTo>
                  <a:cubicBezTo>
                    <a:pt x="14155" y="6035"/>
                    <a:pt x="14161" y="5747"/>
                    <a:pt x="14078" y="5572"/>
                  </a:cubicBezTo>
                  <a:cubicBezTo>
                    <a:pt x="14009" y="5430"/>
                    <a:pt x="13720" y="5958"/>
                    <a:pt x="13655" y="6014"/>
                  </a:cubicBezTo>
                  <a:cubicBezTo>
                    <a:pt x="13467" y="6177"/>
                    <a:pt x="13538" y="5901"/>
                    <a:pt x="13365" y="5914"/>
                  </a:cubicBezTo>
                  <a:cubicBezTo>
                    <a:pt x="13393" y="5777"/>
                    <a:pt x="13582" y="5311"/>
                    <a:pt x="13382" y="5311"/>
                  </a:cubicBezTo>
                  <a:cubicBezTo>
                    <a:pt x="13337" y="5205"/>
                    <a:pt x="13181" y="4950"/>
                    <a:pt x="13074" y="4950"/>
                  </a:cubicBezTo>
                  <a:cubicBezTo>
                    <a:pt x="12932" y="4950"/>
                    <a:pt x="12559" y="4824"/>
                    <a:pt x="12498" y="5066"/>
                  </a:cubicBezTo>
                  <a:cubicBezTo>
                    <a:pt x="12436" y="5312"/>
                    <a:pt x="12366" y="5348"/>
                    <a:pt x="12232" y="5505"/>
                  </a:cubicBezTo>
                  <a:cubicBezTo>
                    <a:pt x="12278" y="5508"/>
                    <a:pt x="12342" y="5589"/>
                    <a:pt x="12376" y="5589"/>
                  </a:cubicBezTo>
                  <a:cubicBezTo>
                    <a:pt x="12386" y="5589"/>
                    <a:pt x="12082" y="5973"/>
                    <a:pt x="12079" y="5992"/>
                  </a:cubicBezTo>
                  <a:cubicBezTo>
                    <a:pt x="12065" y="6088"/>
                    <a:pt x="12148" y="6179"/>
                    <a:pt x="12170" y="6244"/>
                  </a:cubicBezTo>
                  <a:cubicBezTo>
                    <a:pt x="12230" y="6420"/>
                    <a:pt x="12126" y="6638"/>
                    <a:pt x="12052" y="6744"/>
                  </a:cubicBezTo>
                  <a:cubicBezTo>
                    <a:pt x="11913" y="6941"/>
                    <a:pt x="11636" y="6905"/>
                    <a:pt x="11529" y="7118"/>
                  </a:cubicBezTo>
                  <a:cubicBezTo>
                    <a:pt x="11488" y="7201"/>
                    <a:pt x="11474" y="7527"/>
                    <a:pt x="11462" y="7635"/>
                  </a:cubicBezTo>
                  <a:cubicBezTo>
                    <a:pt x="11441" y="7818"/>
                    <a:pt x="11395" y="7837"/>
                    <a:pt x="11343" y="7990"/>
                  </a:cubicBezTo>
                  <a:cubicBezTo>
                    <a:pt x="11289" y="7895"/>
                    <a:pt x="11238" y="8061"/>
                    <a:pt x="11184" y="8067"/>
                  </a:cubicBezTo>
                  <a:cubicBezTo>
                    <a:pt x="11057" y="8067"/>
                    <a:pt x="11066" y="7164"/>
                    <a:pt x="11251" y="7164"/>
                  </a:cubicBezTo>
                  <a:lnTo>
                    <a:pt x="11266" y="7164"/>
                  </a:lnTo>
                  <a:lnTo>
                    <a:pt x="11283" y="7016"/>
                  </a:lnTo>
                  <a:cubicBezTo>
                    <a:pt x="11094" y="6863"/>
                    <a:pt x="10853" y="6979"/>
                    <a:pt x="10681" y="6719"/>
                  </a:cubicBezTo>
                  <a:cubicBezTo>
                    <a:pt x="10511" y="6465"/>
                    <a:pt x="10435" y="6343"/>
                    <a:pt x="10189" y="6421"/>
                  </a:cubicBezTo>
                  <a:lnTo>
                    <a:pt x="10260" y="5959"/>
                  </a:lnTo>
                  <a:lnTo>
                    <a:pt x="10095" y="5959"/>
                  </a:lnTo>
                  <a:cubicBezTo>
                    <a:pt x="10151" y="5660"/>
                    <a:pt x="10333" y="5500"/>
                    <a:pt x="10477" y="5337"/>
                  </a:cubicBezTo>
                  <a:cubicBezTo>
                    <a:pt x="10523" y="5292"/>
                    <a:pt x="10894" y="4998"/>
                    <a:pt x="10896" y="4941"/>
                  </a:cubicBezTo>
                  <a:cubicBezTo>
                    <a:pt x="10959" y="4928"/>
                    <a:pt x="11163" y="4901"/>
                    <a:pt x="11122" y="4713"/>
                  </a:cubicBezTo>
                  <a:cubicBezTo>
                    <a:pt x="11227" y="4726"/>
                    <a:pt x="11873" y="4466"/>
                    <a:pt x="11831" y="4221"/>
                  </a:cubicBezTo>
                  <a:cubicBezTo>
                    <a:pt x="11864" y="4202"/>
                    <a:pt x="11899" y="4192"/>
                    <a:pt x="11931" y="4166"/>
                  </a:cubicBezTo>
                  <a:cubicBezTo>
                    <a:pt x="11885" y="4242"/>
                    <a:pt x="11632" y="4531"/>
                    <a:pt x="11610" y="4604"/>
                  </a:cubicBezTo>
                  <a:cubicBezTo>
                    <a:pt x="11666" y="4619"/>
                    <a:pt x="11731" y="4582"/>
                    <a:pt x="11790" y="4586"/>
                  </a:cubicBezTo>
                  <a:cubicBezTo>
                    <a:pt x="11799" y="4643"/>
                    <a:pt x="11765" y="4669"/>
                    <a:pt x="11764" y="4719"/>
                  </a:cubicBezTo>
                  <a:cubicBezTo>
                    <a:pt x="11882" y="4755"/>
                    <a:pt x="12100" y="4427"/>
                    <a:pt x="12194" y="4524"/>
                  </a:cubicBezTo>
                  <a:cubicBezTo>
                    <a:pt x="12189" y="4519"/>
                    <a:pt x="12517" y="4797"/>
                    <a:pt x="12468" y="4545"/>
                  </a:cubicBezTo>
                  <a:cubicBezTo>
                    <a:pt x="12458" y="4494"/>
                    <a:pt x="12362" y="4471"/>
                    <a:pt x="12346" y="4511"/>
                  </a:cubicBezTo>
                  <a:cubicBezTo>
                    <a:pt x="12443" y="4268"/>
                    <a:pt x="12176" y="4299"/>
                    <a:pt x="12160" y="4129"/>
                  </a:cubicBezTo>
                  <a:cubicBezTo>
                    <a:pt x="12135" y="4142"/>
                    <a:pt x="12110" y="4155"/>
                    <a:pt x="12086" y="4168"/>
                  </a:cubicBezTo>
                  <a:cubicBezTo>
                    <a:pt x="12088" y="4122"/>
                    <a:pt x="12095" y="4077"/>
                    <a:pt x="12108" y="4035"/>
                  </a:cubicBezTo>
                  <a:cubicBezTo>
                    <a:pt x="12091" y="4025"/>
                    <a:pt x="12073" y="4026"/>
                    <a:pt x="12055" y="4033"/>
                  </a:cubicBezTo>
                  <a:cubicBezTo>
                    <a:pt x="12064" y="4008"/>
                    <a:pt x="12065" y="3982"/>
                    <a:pt x="12058" y="3954"/>
                  </a:cubicBezTo>
                  <a:cubicBezTo>
                    <a:pt x="12123" y="3937"/>
                    <a:pt x="12112" y="4012"/>
                    <a:pt x="12172" y="4034"/>
                  </a:cubicBezTo>
                  <a:cubicBezTo>
                    <a:pt x="12209" y="4153"/>
                    <a:pt x="12359" y="4254"/>
                    <a:pt x="12315" y="4049"/>
                  </a:cubicBezTo>
                  <a:cubicBezTo>
                    <a:pt x="12331" y="4043"/>
                    <a:pt x="12343" y="4028"/>
                    <a:pt x="12350" y="4004"/>
                  </a:cubicBezTo>
                  <a:cubicBezTo>
                    <a:pt x="12448" y="4054"/>
                    <a:pt x="12868" y="3767"/>
                    <a:pt x="12772" y="3542"/>
                  </a:cubicBezTo>
                  <a:lnTo>
                    <a:pt x="12798" y="3528"/>
                  </a:lnTo>
                  <a:cubicBezTo>
                    <a:pt x="12795" y="3501"/>
                    <a:pt x="12790" y="3469"/>
                    <a:pt x="12782" y="3445"/>
                  </a:cubicBezTo>
                  <a:cubicBezTo>
                    <a:pt x="12837" y="3455"/>
                    <a:pt x="12967" y="3438"/>
                    <a:pt x="12958" y="3307"/>
                  </a:cubicBezTo>
                  <a:cubicBezTo>
                    <a:pt x="12957" y="3286"/>
                    <a:pt x="12912" y="3085"/>
                    <a:pt x="12912" y="3127"/>
                  </a:cubicBezTo>
                  <a:cubicBezTo>
                    <a:pt x="12847" y="2986"/>
                    <a:pt x="12622" y="2945"/>
                    <a:pt x="12525" y="3031"/>
                  </a:cubicBezTo>
                  <a:cubicBezTo>
                    <a:pt x="12489" y="3062"/>
                    <a:pt x="12429" y="3255"/>
                    <a:pt x="12447" y="3255"/>
                  </a:cubicBezTo>
                  <a:cubicBezTo>
                    <a:pt x="12403" y="3310"/>
                    <a:pt x="12326" y="3392"/>
                    <a:pt x="12276" y="3456"/>
                  </a:cubicBezTo>
                  <a:cubicBezTo>
                    <a:pt x="12218" y="3448"/>
                    <a:pt x="12089" y="3491"/>
                    <a:pt x="12104" y="3620"/>
                  </a:cubicBezTo>
                  <a:cubicBezTo>
                    <a:pt x="11972" y="3754"/>
                    <a:pt x="12055" y="3511"/>
                    <a:pt x="12053" y="3550"/>
                  </a:cubicBezTo>
                  <a:cubicBezTo>
                    <a:pt x="12194" y="3550"/>
                    <a:pt x="12175" y="2901"/>
                    <a:pt x="11880" y="3290"/>
                  </a:cubicBezTo>
                  <a:cubicBezTo>
                    <a:pt x="11885" y="3266"/>
                    <a:pt x="11886" y="3242"/>
                    <a:pt x="11883" y="3218"/>
                  </a:cubicBezTo>
                  <a:cubicBezTo>
                    <a:pt x="11937" y="3192"/>
                    <a:pt x="11962" y="3160"/>
                    <a:pt x="11962" y="3116"/>
                  </a:cubicBezTo>
                  <a:cubicBezTo>
                    <a:pt x="11960" y="3072"/>
                    <a:pt x="11940" y="3025"/>
                    <a:pt x="11890" y="3023"/>
                  </a:cubicBezTo>
                  <a:cubicBezTo>
                    <a:pt x="11973" y="2946"/>
                    <a:pt x="11928" y="2887"/>
                    <a:pt x="11897" y="2792"/>
                  </a:cubicBezTo>
                  <a:cubicBezTo>
                    <a:pt x="11923" y="2686"/>
                    <a:pt x="11966" y="2648"/>
                    <a:pt x="11896" y="2538"/>
                  </a:cubicBezTo>
                  <a:cubicBezTo>
                    <a:pt x="12155" y="2423"/>
                    <a:pt x="12414" y="2194"/>
                    <a:pt x="12683" y="2064"/>
                  </a:cubicBezTo>
                  <a:cubicBezTo>
                    <a:pt x="12497" y="1923"/>
                    <a:pt x="12275" y="1832"/>
                    <a:pt x="12074" y="1942"/>
                  </a:cubicBezTo>
                  <a:cubicBezTo>
                    <a:pt x="11870" y="2053"/>
                    <a:pt x="11809" y="2410"/>
                    <a:pt x="11617" y="2516"/>
                  </a:cubicBezTo>
                  <a:cubicBezTo>
                    <a:pt x="11637" y="2485"/>
                    <a:pt x="11711" y="2388"/>
                    <a:pt x="11713" y="2336"/>
                  </a:cubicBezTo>
                  <a:cubicBezTo>
                    <a:pt x="11702" y="2340"/>
                    <a:pt x="11686" y="2329"/>
                    <a:pt x="11677" y="2329"/>
                  </a:cubicBezTo>
                  <a:cubicBezTo>
                    <a:pt x="11686" y="2307"/>
                    <a:pt x="11682" y="2293"/>
                    <a:pt x="11685" y="2269"/>
                  </a:cubicBezTo>
                  <a:cubicBezTo>
                    <a:pt x="11662" y="2273"/>
                    <a:pt x="11644" y="2265"/>
                    <a:pt x="11630" y="2243"/>
                  </a:cubicBezTo>
                  <a:cubicBezTo>
                    <a:pt x="11658" y="2212"/>
                    <a:pt x="11851" y="2141"/>
                    <a:pt x="11835" y="2053"/>
                  </a:cubicBezTo>
                  <a:cubicBezTo>
                    <a:pt x="11814" y="1936"/>
                    <a:pt x="11510" y="2066"/>
                    <a:pt x="11468" y="2073"/>
                  </a:cubicBezTo>
                  <a:cubicBezTo>
                    <a:pt x="11212" y="2115"/>
                    <a:pt x="11441" y="2211"/>
                    <a:pt x="11298" y="2321"/>
                  </a:cubicBezTo>
                  <a:cubicBezTo>
                    <a:pt x="11252" y="2357"/>
                    <a:pt x="11067" y="2097"/>
                    <a:pt x="11074" y="2352"/>
                  </a:cubicBezTo>
                  <a:cubicBezTo>
                    <a:pt x="11077" y="2447"/>
                    <a:pt x="11215" y="2513"/>
                    <a:pt x="11244" y="2664"/>
                  </a:cubicBezTo>
                  <a:cubicBezTo>
                    <a:pt x="11346" y="2689"/>
                    <a:pt x="11433" y="2586"/>
                    <a:pt x="11533" y="2565"/>
                  </a:cubicBezTo>
                  <a:cubicBezTo>
                    <a:pt x="11355" y="2678"/>
                    <a:pt x="11253" y="2955"/>
                    <a:pt x="11404" y="3165"/>
                  </a:cubicBezTo>
                  <a:cubicBezTo>
                    <a:pt x="11351" y="3210"/>
                    <a:pt x="11314" y="3245"/>
                    <a:pt x="11310" y="3351"/>
                  </a:cubicBezTo>
                  <a:lnTo>
                    <a:pt x="11336" y="3364"/>
                  </a:lnTo>
                  <a:cubicBezTo>
                    <a:pt x="11179" y="3430"/>
                    <a:pt x="11147" y="3493"/>
                    <a:pt x="11033" y="3630"/>
                  </a:cubicBezTo>
                  <a:cubicBezTo>
                    <a:pt x="11033" y="3630"/>
                    <a:pt x="11033" y="3630"/>
                    <a:pt x="11033" y="3630"/>
                  </a:cubicBezTo>
                  <a:cubicBezTo>
                    <a:pt x="11061" y="3545"/>
                    <a:pt x="11117" y="3452"/>
                    <a:pt x="11050" y="3363"/>
                  </a:cubicBezTo>
                  <a:cubicBezTo>
                    <a:pt x="11125" y="3368"/>
                    <a:pt x="11195" y="3337"/>
                    <a:pt x="11259" y="3272"/>
                  </a:cubicBezTo>
                  <a:cubicBezTo>
                    <a:pt x="11272" y="3258"/>
                    <a:pt x="11117" y="3018"/>
                    <a:pt x="11091" y="3018"/>
                  </a:cubicBezTo>
                  <a:cubicBezTo>
                    <a:pt x="11053" y="3018"/>
                    <a:pt x="10830" y="3190"/>
                    <a:pt x="10806" y="3256"/>
                  </a:cubicBezTo>
                  <a:cubicBezTo>
                    <a:pt x="10845" y="3272"/>
                    <a:pt x="10884" y="3290"/>
                    <a:pt x="10923" y="3309"/>
                  </a:cubicBezTo>
                  <a:cubicBezTo>
                    <a:pt x="10787" y="3310"/>
                    <a:pt x="10724" y="3477"/>
                    <a:pt x="10581" y="3471"/>
                  </a:cubicBezTo>
                  <a:cubicBezTo>
                    <a:pt x="10453" y="3498"/>
                    <a:pt x="10173" y="3554"/>
                    <a:pt x="10078" y="3374"/>
                  </a:cubicBezTo>
                  <a:cubicBezTo>
                    <a:pt x="10185" y="3130"/>
                    <a:pt x="9473" y="3169"/>
                    <a:pt x="9617" y="3516"/>
                  </a:cubicBezTo>
                  <a:cubicBezTo>
                    <a:pt x="9529" y="3631"/>
                    <a:pt x="9460" y="3480"/>
                    <a:pt x="9368" y="3462"/>
                  </a:cubicBezTo>
                  <a:cubicBezTo>
                    <a:pt x="9213" y="3481"/>
                    <a:pt x="9060" y="3554"/>
                    <a:pt x="8904" y="3532"/>
                  </a:cubicBezTo>
                  <a:cubicBezTo>
                    <a:pt x="9137" y="3401"/>
                    <a:pt x="9054" y="3181"/>
                    <a:pt x="8833" y="3214"/>
                  </a:cubicBezTo>
                  <a:cubicBezTo>
                    <a:pt x="8716" y="3230"/>
                    <a:pt x="8605" y="3153"/>
                    <a:pt x="8498" y="3083"/>
                  </a:cubicBezTo>
                  <a:cubicBezTo>
                    <a:pt x="8301" y="2955"/>
                    <a:pt x="8276" y="3049"/>
                    <a:pt x="8098" y="3063"/>
                  </a:cubicBezTo>
                  <a:cubicBezTo>
                    <a:pt x="8243" y="2744"/>
                    <a:pt x="7844" y="3070"/>
                    <a:pt x="7824" y="3072"/>
                  </a:cubicBezTo>
                  <a:cubicBezTo>
                    <a:pt x="7802" y="3026"/>
                    <a:pt x="7857" y="2925"/>
                    <a:pt x="7822" y="2862"/>
                  </a:cubicBezTo>
                  <a:cubicBezTo>
                    <a:pt x="7765" y="2758"/>
                    <a:pt x="7615" y="2889"/>
                    <a:pt x="7553" y="2920"/>
                  </a:cubicBezTo>
                  <a:cubicBezTo>
                    <a:pt x="7482" y="2703"/>
                    <a:pt x="7200" y="3025"/>
                    <a:pt x="7120" y="3025"/>
                  </a:cubicBezTo>
                  <a:cubicBezTo>
                    <a:pt x="7038" y="3025"/>
                    <a:pt x="6962" y="3004"/>
                    <a:pt x="6879" y="3011"/>
                  </a:cubicBezTo>
                  <a:cubicBezTo>
                    <a:pt x="6761" y="3020"/>
                    <a:pt x="6643" y="3147"/>
                    <a:pt x="6540" y="3158"/>
                  </a:cubicBezTo>
                  <a:cubicBezTo>
                    <a:pt x="6435" y="3288"/>
                    <a:pt x="6241" y="2969"/>
                    <a:pt x="6102" y="3002"/>
                  </a:cubicBezTo>
                  <a:cubicBezTo>
                    <a:pt x="5987" y="2699"/>
                    <a:pt x="5301" y="2658"/>
                    <a:pt x="5108" y="2660"/>
                  </a:cubicBezTo>
                  <a:lnTo>
                    <a:pt x="5166" y="2595"/>
                  </a:lnTo>
                  <a:cubicBezTo>
                    <a:pt x="4385" y="2334"/>
                    <a:pt x="3526" y="2801"/>
                    <a:pt x="2781" y="3187"/>
                  </a:cubicBezTo>
                  <a:cubicBezTo>
                    <a:pt x="2790" y="3245"/>
                    <a:pt x="2794" y="3305"/>
                    <a:pt x="2794" y="3364"/>
                  </a:cubicBezTo>
                  <a:cubicBezTo>
                    <a:pt x="2821" y="3360"/>
                    <a:pt x="2846" y="3381"/>
                    <a:pt x="2861" y="3411"/>
                  </a:cubicBezTo>
                  <a:cubicBezTo>
                    <a:pt x="2895" y="3481"/>
                    <a:pt x="2847" y="3560"/>
                    <a:pt x="2808" y="3586"/>
                  </a:cubicBezTo>
                  <a:cubicBezTo>
                    <a:pt x="2807" y="3616"/>
                    <a:pt x="2818" y="3636"/>
                    <a:pt x="2843" y="3646"/>
                  </a:cubicBezTo>
                  <a:cubicBezTo>
                    <a:pt x="2669" y="3610"/>
                    <a:pt x="2511" y="3697"/>
                    <a:pt x="2346" y="3775"/>
                  </a:cubicBezTo>
                  <a:cubicBezTo>
                    <a:pt x="2313" y="3790"/>
                    <a:pt x="1788" y="3962"/>
                    <a:pt x="2020" y="4078"/>
                  </a:cubicBezTo>
                  <a:cubicBezTo>
                    <a:pt x="1791" y="4457"/>
                    <a:pt x="2405" y="4349"/>
                    <a:pt x="2510" y="4285"/>
                  </a:cubicBezTo>
                  <a:cubicBezTo>
                    <a:pt x="2433" y="4611"/>
                    <a:pt x="1900" y="4586"/>
                    <a:pt x="1737" y="4688"/>
                  </a:cubicBezTo>
                  <a:cubicBezTo>
                    <a:pt x="1610" y="4807"/>
                    <a:pt x="1325" y="4847"/>
                    <a:pt x="1294" y="5135"/>
                  </a:cubicBezTo>
                  <a:cubicBezTo>
                    <a:pt x="1271" y="5347"/>
                    <a:pt x="1078" y="5786"/>
                    <a:pt x="1423" y="5569"/>
                  </a:cubicBezTo>
                  <a:cubicBezTo>
                    <a:pt x="1382" y="5665"/>
                    <a:pt x="1288" y="5766"/>
                    <a:pt x="1232" y="5830"/>
                  </a:cubicBezTo>
                  <a:lnTo>
                    <a:pt x="1247" y="5941"/>
                  </a:lnTo>
                  <a:cubicBezTo>
                    <a:pt x="1305" y="5949"/>
                    <a:pt x="1373" y="5942"/>
                    <a:pt x="1427" y="5909"/>
                  </a:cubicBezTo>
                  <a:cubicBezTo>
                    <a:pt x="1582" y="5813"/>
                    <a:pt x="1505" y="5986"/>
                    <a:pt x="1616" y="6015"/>
                  </a:cubicBezTo>
                  <a:cubicBezTo>
                    <a:pt x="1625" y="6015"/>
                    <a:pt x="1632" y="6012"/>
                    <a:pt x="1639" y="6008"/>
                  </a:cubicBezTo>
                  <a:cubicBezTo>
                    <a:pt x="1268" y="6350"/>
                    <a:pt x="877" y="6521"/>
                    <a:pt x="478" y="6743"/>
                  </a:cubicBezTo>
                  <a:cubicBezTo>
                    <a:pt x="343" y="6818"/>
                    <a:pt x="175" y="6809"/>
                    <a:pt x="54" y="6949"/>
                  </a:cubicBezTo>
                  <a:cubicBezTo>
                    <a:pt x="-154" y="7190"/>
                    <a:pt x="297" y="7025"/>
                    <a:pt x="344" y="7001"/>
                  </a:cubicBezTo>
                  <a:cubicBezTo>
                    <a:pt x="703" y="6820"/>
                    <a:pt x="1068" y="6689"/>
                    <a:pt x="1424" y="6508"/>
                  </a:cubicBezTo>
                  <a:cubicBezTo>
                    <a:pt x="1621" y="6408"/>
                    <a:pt x="2420" y="6068"/>
                    <a:pt x="2420" y="5738"/>
                  </a:cubicBezTo>
                  <a:cubicBezTo>
                    <a:pt x="2564" y="5669"/>
                    <a:pt x="2545" y="5757"/>
                    <a:pt x="2664" y="5770"/>
                  </a:cubicBezTo>
                  <a:cubicBezTo>
                    <a:pt x="2775" y="5884"/>
                    <a:pt x="2982" y="5669"/>
                    <a:pt x="3099" y="5636"/>
                  </a:cubicBezTo>
                  <a:cubicBezTo>
                    <a:pt x="3270" y="5586"/>
                    <a:pt x="3354" y="5471"/>
                    <a:pt x="3497" y="5332"/>
                  </a:cubicBezTo>
                  <a:cubicBezTo>
                    <a:pt x="3592" y="5239"/>
                    <a:pt x="3675" y="5420"/>
                    <a:pt x="3762" y="5453"/>
                  </a:cubicBezTo>
                  <a:cubicBezTo>
                    <a:pt x="3787" y="5623"/>
                    <a:pt x="4109" y="5610"/>
                    <a:pt x="4206" y="5651"/>
                  </a:cubicBezTo>
                  <a:cubicBezTo>
                    <a:pt x="4425" y="5745"/>
                    <a:pt x="4511" y="6181"/>
                    <a:pt x="4283" y="6388"/>
                  </a:cubicBezTo>
                  <a:cubicBezTo>
                    <a:pt x="4312" y="6399"/>
                    <a:pt x="4341" y="6409"/>
                    <a:pt x="4370" y="6418"/>
                  </a:cubicBezTo>
                  <a:cubicBezTo>
                    <a:pt x="4406" y="6521"/>
                    <a:pt x="4318" y="6634"/>
                    <a:pt x="4422" y="6661"/>
                  </a:cubicBezTo>
                  <a:cubicBezTo>
                    <a:pt x="4430" y="6629"/>
                    <a:pt x="4441" y="6599"/>
                    <a:pt x="4455" y="6573"/>
                  </a:cubicBezTo>
                  <a:cubicBezTo>
                    <a:pt x="4440" y="6630"/>
                    <a:pt x="4444" y="6678"/>
                    <a:pt x="4466" y="6718"/>
                  </a:cubicBezTo>
                  <a:cubicBezTo>
                    <a:pt x="4402" y="6900"/>
                    <a:pt x="4481" y="7268"/>
                    <a:pt x="4600" y="6983"/>
                  </a:cubicBezTo>
                  <a:cubicBezTo>
                    <a:pt x="4616" y="7025"/>
                    <a:pt x="4647" y="7029"/>
                    <a:pt x="4668" y="7000"/>
                  </a:cubicBezTo>
                  <a:cubicBezTo>
                    <a:pt x="4695" y="7165"/>
                    <a:pt x="4383" y="7512"/>
                    <a:pt x="4572" y="7612"/>
                  </a:cubicBezTo>
                  <a:cubicBezTo>
                    <a:pt x="4561" y="7639"/>
                    <a:pt x="4537" y="8189"/>
                    <a:pt x="4549" y="8218"/>
                  </a:cubicBezTo>
                  <a:cubicBezTo>
                    <a:pt x="4218" y="8052"/>
                    <a:pt x="4499" y="8766"/>
                    <a:pt x="4612" y="8908"/>
                  </a:cubicBezTo>
                  <a:cubicBezTo>
                    <a:pt x="4469" y="9248"/>
                    <a:pt x="4405" y="9703"/>
                    <a:pt x="4249" y="10060"/>
                  </a:cubicBezTo>
                  <a:cubicBezTo>
                    <a:pt x="4231" y="10103"/>
                    <a:pt x="3863" y="10724"/>
                    <a:pt x="3931" y="10838"/>
                  </a:cubicBezTo>
                  <a:cubicBezTo>
                    <a:pt x="3904" y="10875"/>
                    <a:pt x="3884" y="11006"/>
                    <a:pt x="3866" y="11057"/>
                  </a:cubicBezTo>
                  <a:lnTo>
                    <a:pt x="3907" y="11057"/>
                  </a:lnTo>
                  <a:cubicBezTo>
                    <a:pt x="3683" y="11057"/>
                    <a:pt x="3673" y="12226"/>
                    <a:pt x="3784" y="12411"/>
                  </a:cubicBezTo>
                  <a:cubicBezTo>
                    <a:pt x="3713" y="12506"/>
                    <a:pt x="3776" y="12866"/>
                    <a:pt x="3821" y="12952"/>
                  </a:cubicBezTo>
                  <a:cubicBezTo>
                    <a:pt x="3779" y="13102"/>
                    <a:pt x="3952" y="13349"/>
                    <a:pt x="4063" y="13322"/>
                  </a:cubicBezTo>
                  <a:cubicBezTo>
                    <a:pt x="4060" y="13338"/>
                    <a:pt x="4058" y="13354"/>
                    <a:pt x="4057" y="13370"/>
                  </a:cubicBezTo>
                  <a:lnTo>
                    <a:pt x="4087" y="13380"/>
                  </a:lnTo>
                  <a:lnTo>
                    <a:pt x="4093" y="13414"/>
                  </a:lnTo>
                  <a:cubicBezTo>
                    <a:pt x="4290" y="13490"/>
                    <a:pt x="4102" y="14174"/>
                    <a:pt x="4227" y="14378"/>
                  </a:cubicBezTo>
                  <a:cubicBezTo>
                    <a:pt x="4190" y="14488"/>
                    <a:pt x="4544" y="15231"/>
                    <a:pt x="4228" y="15052"/>
                  </a:cubicBezTo>
                  <a:cubicBezTo>
                    <a:pt x="4228" y="15090"/>
                    <a:pt x="4220" y="15124"/>
                    <a:pt x="4204" y="15151"/>
                  </a:cubicBezTo>
                  <a:cubicBezTo>
                    <a:pt x="4266" y="15264"/>
                    <a:pt x="4305" y="15363"/>
                    <a:pt x="4335" y="15505"/>
                  </a:cubicBezTo>
                  <a:lnTo>
                    <a:pt x="4346" y="15505"/>
                  </a:lnTo>
                  <a:cubicBezTo>
                    <a:pt x="4387" y="15457"/>
                    <a:pt x="4394" y="15543"/>
                    <a:pt x="4468" y="15503"/>
                  </a:cubicBezTo>
                  <a:cubicBezTo>
                    <a:pt x="4571" y="15800"/>
                    <a:pt x="4536" y="15834"/>
                    <a:pt x="4468" y="16154"/>
                  </a:cubicBezTo>
                  <a:cubicBezTo>
                    <a:pt x="4643" y="16085"/>
                    <a:pt x="4765" y="16495"/>
                    <a:pt x="4806" y="16709"/>
                  </a:cubicBezTo>
                  <a:cubicBezTo>
                    <a:pt x="5029" y="16623"/>
                    <a:pt x="4935" y="16305"/>
                    <a:pt x="4856" y="16081"/>
                  </a:cubicBezTo>
                  <a:lnTo>
                    <a:pt x="4819" y="16090"/>
                  </a:lnTo>
                  <a:cubicBezTo>
                    <a:pt x="4853" y="16027"/>
                    <a:pt x="4845" y="15950"/>
                    <a:pt x="4813" y="15895"/>
                  </a:cubicBezTo>
                  <a:lnTo>
                    <a:pt x="4799" y="15901"/>
                  </a:lnTo>
                  <a:cubicBezTo>
                    <a:pt x="4773" y="15687"/>
                    <a:pt x="4711" y="15463"/>
                    <a:pt x="4695" y="15267"/>
                  </a:cubicBezTo>
                  <a:cubicBezTo>
                    <a:pt x="4682" y="15104"/>
                    <a:pt x="4607" y="15059"/>
                    <a:pt x="4654" y="14857"/>
                  </a:cubicBezTo>
                  <a:cubicBezTo>
                    <a:pt x="4643" y="14858"/>
                    <a:pt x="4632" y="14860"/>
                    <a:pt x="4621" y="14862"/>
                  </a:cubicBezTo>
                  <a:cubicBezTo>
                    <a:pt x="4621" y="14691"/>
                    <a:pt x="4335" y="14165"/>
                    <a:pt x="4542" y="14004"/>
                  </a:cubicBezTo>
                  <a:cubicBezTo>
                    <a:pt x="4568" y="14048"/>
                    <a:pt x="4597" y="14053"/>
                    <a:pt x="4633" y="14051"/>
                  </a:cubicBezTo>
                  <a:cubicBezTo>
                    <a:pt x="4649" y="14091"/>
                    <a:pt x="4668" y="14112"/>
                    <a:pt x="4694" y="14132"/>
                  </a:cubicBezTo>
                  <a:cubicBezTo>
                    <a:pt x="4606" y="14386"/>
                    <a:pt x="4732" y="15046"/>
                    <a:pt x="4888" y="15146"/>
                  </a:cubicBezTo>
                  <a:cubicBezTo>
                    <a:pt x="4868" y="15243"/>
                    <a:pt x="4898" y="15358"/>
                    <a:pt x="4958" y="15388"/>
                  </a:cubicBezTo>
                  <a:cubicBezTo>
                    <a:pt x="4954" y="15472"/>
                    <a:pt x="4978" y="15520"/>
                    <a:pt x="5030" y="15518"/>
                  </a:cubicBezTo>
                  <a:cubicBezTo>
                    <a:pt x="5042" y="15595"/>
                    <a:pt x="4993" y="15742"/>
                    <a:pt x="4986" y="15835"/>
                  </a:cubicBezTo>
                  <a:cubicBezTo>
                    <a:pt x="5221" y="15896"/>
                    <a:pt x="5644" y="17047"/>
                    <a:pt x="5374" y="17327"/>
                  </a:cubicBezTo>
                  <a:lnTo>
                    <a:pt x="5386" y="17327"/>
                  </a:lnTo>
                  <a:cubicBezTo>
                    <a:pt x="5363" y="17683"/>
                    <a:pt x="5700" y="18230"/>
                    <a:pt x="5921" y="18189"/>
                  </a:cubicBezTo>
                  <a:cubicBezTo>
                    <a:pt x="6093" y="18316"/>
                    <a:pt x="6360" y="18812"/>
                    <a:pt x="6568" y="18812"/>
                  </a:cubicBezTo>
                  <a:cubicBezTo>
                    <a:pt x="6707" y="18812"/>
                    <a:pt x="6794" y="18936"/>
                    <a:pt x="6933" y="18803"/>
                  </a:cubicBezTo>
                  <a:cubicBezTo>
                    <a:pt x="7112" y="18634"/>
                    <a:pt x="7225" y="18901"/>
                    <a:pt x="7338" y="19138"/>
                  </a:cubicBezTo>
                  <a:lnTo>
                    <a:pt x="7320" y="19233"/>
                  </a:lnTo>
                  <a:cubicBezTo>
                    <a:pt x="7452" y="19457"/>
                    <a:pt x="7609" y="19414"/>
                    <a:pt x="7752" y="19578"/>
                  </a:cubicBezTo>
                  <a:lnTo>
                    <a:pt x="7747" y="19554"/>
                  </a:lnTo>
                  <a:cubicBezTo>
                    <a:pt x="7831" y="19616"/>
                    <a:pt x="7966" y="19734"/>
                    <a:pt x="8058" y="19655"/>
                  </a:cubicBezTo>
                  <a:cubicBezTo>
                    <a:pt x="8068" y="19696"/>
                    <a:pt x="8082" y="19732"/>
                    <a:pt x="8102" y="19765"/>
                  </a:cubicBezTo>
                  <a:cubicBezTo>
                    <a:pt x="8201" y="19848"/>
                    <a:pt x="8249" y="20070"/>
                    <a:pt x="8332" y="20197"/>
                  </a:cubicBezTo>
                  <a:cubicBezTo>
                    <a:pt x="8328" y="20204"/>
                    <a:pt x="8318" y="20232"/>
                    <a:pt x="8307" y="20232"/>
                  </a:cubicBezTo>
                  <a:cubicBezTo>
                    <a:pt x="8248" y="20232"/>
                    <a:pt x="8242" y="20374"/>
                    <a:pt x="8290" y="20404"/>
                  </a:cubicBezTo>
                  <a:cubicBezTo>
                    <a:pt x="8224" y="20558"/>
                    <a:pt x="8335" y="20723"/>
                    <a:pt x="8404" y="20797"/>
                  </a:cubicBezTo>
                  <a:lnTo>
                    <a:pt x="8421" y="20768"/>
                  </a:lnTo>
                  <a:lnTo>
                    <a:pt x="8440" y="20786"/>
                  </a:lnTo>
                  <a:cubicBezTo>
                    <a:pt x="8440" y="20786"/>
                    <a:pt x="8460" y="20734"/>
                    <a:pt x="8463" y="20726"/>
                  </a:cubicBezTo>
                  <a:cubicBezTo>
                    <a:pt x="8481" y="20791"/>
                    <a:pt x="8506" y="20812"/>
                    <a:pt x="8544" y="20833"/>
                  </a:cubicBezTo>
                  <a:cubicBezTo>
                    <a:pt x="8631" y="20882"/>
                    <a:pt x="8572" y="21016"/>
                    <a:pt x="8625" y="21113"/>
                  </a:cubicBezTo>
                  <a:cubicBezTo>
                    <a:pt x="8670" y="21195"/>
                    <a:pt x="8728" y="21169"/>
                    <a:pt x="8774" y="21125"/>
                  </a:cubicBezTo>
                  <a:cubicBezTo>
                    <a:pt x="8819" y="21180"/>
                    <a:pt x="8955" y="21104"/>
                    <a:pt x="8977" y="21190"/>
                  </a:cubicBezTo>
                  <a:cubicBezTo>
                    <a:pt x="8994" y="21268"/>
                    <a:pt x="9007" y="21360"/>
                    <a:pt x="9074" y="21327"/>
                  </a:cubicBezTo>
                  <a:cubicBezTo>
                    <a:pt x="9087" y="21499"/>
                    <a:pt x="9387" y="21534"/>
                    <a:pt x="9242" y="21147"/>
                  </a:cubicBezTo>
                  <a:cubicBezTo>
                    <a:pt x="9322" y="21112"/>
                    <a:pt x="9334" y="20930"/>
                    <a:pt x="9399" y="20930"/>
                  </a:cubicBezTo>
                  <a:cubicBezTo>
                    <a:pt x="9476" y="20930"/>
                    <a:pt x="9464" y="21056"/>
                    <a:pt x="9512" y="21099"/>
                  </a:cubicBezTo>
                  <a:cubicBezTo>
                    <a:pt x="9489" y="21140"/>
                    <a:pt x="9481" y="21184"/>
                    <a:pt x="9489" y="21232"/>
                  </a:cubicBezTo>
                  <a:cubicBezTo>
                    <a:pt x="9530" y="21294"/>
                    <a:pt x="9567" y="21378"/>
                    <a:pt x="9594" y="21465"/>
                  </a:cubicBezTo>
                  <a:cubicBezTo>
                    <a:pt x="9613" y="21444"/>
                    <a:pt x="9635" y="21429"/>
                    <a:pt x="9658" y="21420"/>
                  </a:cubicBezTo>
                  <a:cubicBezTo>
                    <a:pt x="9651" y="21406"/>
                    <a:pt x="9651" y="21393"/>
                    <a:pt x="9656" y="21381"/>
                  </a:cubicBezTo>
                  <a:lnTo>
                    <a:pt x="9663" y="21393"/>
                  </a:lnTo>
                  <a:cubicBezTo>
                    <a:pt x="9703" y="21371"/>
                    <a:pt x="9728" y="21327"/>
                    <a:pt x="9733" y="21262"/>
                  </a:cubicBezTo>
                  <a:lnTo>
                    <a:pt x="9788" y="21239"/>
                  </a:lnTo>
                  <a:lnTo>
                    <a:pt x="9727" y="21036"/>
                  </a:lnTo>
                  <a:lnTo>
                    <a:pt x="9751" y="20983"/>
                  </a:lnTo>
                  <a:cubicBezTo>
                    <a:pt x="9690" y="20841"/>
                    <a:pt x="9591" y="20668"/>
                    <a:pt x="9478" y="20685"/>
                  </a:cubicBezTo>
                  <a:cubicBezTo>
                    <a:pt x="9386" y="20387"/>
                    <a:pt x="9023" y="21216"/>
                    <a:pt x="8905" y="20641"/>
                  </a:cubicBezTo>
                  <a:lnTo>
                    <a:pt x="8820" y="20643"/>
                  </a:lnTo>
                  <a:cubicBezTo>
                    <a:pt x="8820" y="20643"/>
                    <a:pt x="8682" y="20417"/>
                    <a:pt x="8717" y="20417"/>
                  </a:cubicBezTo>
                  <a:cubicBezTo>
                    <a:pt x="8717" y="20417"/>
                    <a:pt x="8717" y="20417"/>
                    <a:pt x="8717" y="20417"/>
                  </a:cubicBezTo>
                  <a:cubicBezTo>
                    <a:pt x="8719" y="20417"/>
                    <a:pt x="8885" y="19093"/>
                    <a:pt x="8901" y="18934"/>
                  </a:cubicBezTo>
                  <a:cubicBezTo>
                    <a:pt x="8865" y="18931"/>
                    <a:pt x="8824" y="18936"/>
                    <a:pt x="8790" y="18958"/>
                  </a:cubicBezTo>
                  <a:cubicBezTo>
                    <a:pt x="8665" y="18803"/>
                    <a:pt x="8556" y="18836"/>
                    <a:pt x="8451" y="18742"/>
                  </a:cubicBezTo>
                  <a:cubicBezTo>
                    <a:pt x="8417" y="18712"/>
                    <a:pt x="8071" y="18740"/>
                    <a:pt x="8035" y="18773"/>
                  </a:cubicBezTo>
                  <a:cubicBezTo>
                    <a:pt x="8032" y="18768"/>
                    <a:pt x="8029" y="18763"/>
                    <a:pt x="8025" y="18757"/>
                  </a:cubicBezTo>
                  <a:cubicBezTo>
                    <a:pt x="8109" y="18574"/>
                    <a:pt x="8142" y="18312"/>
                    <a:pt x="8200" y="18110"/>
                  </a:cubicBezTo>
                  <a:cubicBezTo>
                    <a:pt x="8274" y="17968"/>
                    <a:pt x="8508" y="16969"/>
                    <a:pt x="8384" y="16969"/>
                  </a:cubicBezTo>
                  <a:cubicBezTo>
                    <a:pt x="8284" y="16969"/>
                    <a:pt x="8160" y="16997"/>
                    <a:pt x="8055" y="17030"/>
                  </a:cubicBezTo>
                  <a:cubicBezTo>
                    <a:pt x="7708" y="17115"/>
                    <a:pt x="7858" y="17667"/>
                    <a:pt x="7599" y="17812"/>
                  </a:cubicBezTo>
                  <a:cubicBezTo>
                    <a:pt x="7601" y="17840"/>
                    <a:pt x="7595" y="17864"/>
                    <a:pt x="7583" y="17884"/>
                  </a:cubicBezTo>
                  <a:lnTo>
                    <a:pt x="7589" y="17850"/>
                  </a:lnTo>
                  <a:cubicBezTo>
                    <a:pt x="7313" y="17803"/>
                    <a:pt x="7206" y="18092"/>
                    <a:pt x="6955" y="17842"/>
                  </a:cubicBezTo>
                  <a:cubicBezTo>
                    <a:pt x="6928" y="17797"/>
                    <a:pt x="6940" y="17716"/>
                    <a:pt x="6902" y="17678"/>
                  </a:cubicBezTo>
                  <a:cubicBezTo>
                    <a:pt x="6909" y="17285"/>
                    <a:pt x="6745" y="17009"/>
                    <a:pt x="6787" y="16567"/>
                  </a:cubicBezTo>
                  <a:cubicBezTo>
                    <a:pt x="6799" y="16444"/>
                    <a:pt x="6795" y="15988"/>
                    <a:pt x="6892" y="15936"/>
                  </a:cubicBezTo>
                  <a:cubicBezTo>
                    <a:pt x="6964" y="15896"/>
                    <a:pt x="6970" y="15802"/>
                    <a:pt x="6989" y="15695"/>
                  </a:cubicBezTo>
                  <a:cubicBezTo>
                    <a:pt x="6960" y="15291"/>
                    <a:pt x="7099" y="15132"/>
                    <a:pt x="7297" y="14954"/>
                  </a:cubicBezTo>
                  <a:cubicBezTo>
                    <a:pt x="7407" y="14847"/>
                    <a:pt x="7530" y="14681"/>
                    <a:pt x="7658" y="14647"/>
                  </a:cubicBezTo>
                  <a:cubicBezTo>
                    <a:pt x="7726" y="14629"/>
                    <a:pt x="7890" y="14823"/>
                    <a:pt x="7918" y="14651"/>
                  </a:cubicBezTo>
                  <a:cubicBezTo>
                    <a:pt x="7929" y="14662"/>
                    <a:pt x="7940" y="14672"/>
                    <a:pt x="7951" y="14683"/>
                  </a:cubicBezTo>
                  <a:cubicBezTo>
                    <a:pt x="7964" y="14784"/>
                    <a:pt x="8062" y="14913"/>
                    <a:pt x="8119" y="14804"/>
                  </a:cubicBezTo>
                  <a:cubicBezTo>
                    <a:pt x="8158" y="14847"/>
                    <a:pt x="8205" y="14840"/>
                    <a:pt x="8218" y="14755"/>
                  </a:cubicBezTo>
                  <a:cubicBezTo>
                    <a:pt x="8226" y="14760"/>
                    <a:pt x="8233" y="14769"/>
                    <a:pt x="8237" y="14776"/>
                  </a:cubicBezTo>
                  <a:cubicBezTo>
                    <a:pt x="8243" y="14815"/>
                    <a:pt x="8236" y="14869"/>
                    <a:pt x="8238" y="14910"/>
                  </a:cubicBezTo>
                  <a:cubicBezTo>
                    <a:pt x="8321" y="14897"/>
                    <a:pt x="8431" y="14728"/>
                    <a:pt x="8309" y="14652"/>
                  </a:cubicBezTo>
                  <a:cubicBezTo>
                    <a:pt x="8336" y="14621"/>
                    <a:pt x="8354" y="14568"/>
                    <a:pt x="8341" y="14512"/>
                  </a:cubicBezTo>
                  <a:cubicBezTo>
                    <a:pt x="8478" y="14435"/>
                    <a:pt x="8881" y="14341"/>
                    <a:pt x="8891" y="14660"/>
                  </a:cubicBezTo>
                  <a:cubicBezTo>
                    <a:pt x="8953" y="14668"/>
                    <a:pt x="9017" y="14668"/>
                    <a:pt x="9071" y="14607"/>
                  </a:cubicBezTo>
                  <a:cubicBezTo>
                    <a:pt x="9213" y="14442"/>
                    <a:pt x="9157" y="14782"/>
                    <a:pt x="9269" y="14825"/>
                  </a:cubicBezTo>
                  <a:cubicBezTo>
                    <a:pt x="9274" y="14919"/>
                    <a:pt x="9158" y="15202"/>
                    <a:pt x="9231" y="15255"/>
                  </a:cubicBezTo>
                  <a:cubicBezTo>
                    <a:pt x="9194" y="15363"/>
                    <a:pt x="9245" y="15521"/>
                    <a:pt x="9291" y="15598"/>
                  </a:cubicBezTo>
                  <a:cubicBezTo>
                    <a:pt x="9303" y="15683"/>
                    <a:pt x="9312" y="15745"/>
                    <a:pt x="9294" y="15822"/>
                  </a:cubicBezTo>
                  <a:cubicBezTo>
                    <a:pt x="9320" y="15840"/>
                    <a:pt x="9347" y="15858"/>
                    <a:pt x="9373" y="15876"/>
                  </a:cubicBezTo>
                  <a:cubicBezTo>
                    <a:pt x="9376" y="15876"/>
                    <a:pt x="9389" y="16042"/>
                    <a:pt x="9392" y="16062"/>
                  </a:cubicBezTo>
                  <a:cubicBezTo>
                    <a:pt x="9891" y="16160"/>
                    <a:pt x="9504" y="14453"/>
                    <a:pt x="9669" y="14135"/>
                  </a:cubicBezTo>
                  <a:cubicBezTo>
                    <a:pt x="9801" y="13882"/>
                    <a:pt x="9965" y="13656"/>
                    <a:pt x="10125" y="13464"/>
                  </a:cubicBezTo>
                  <a:cubicBezTo>
                    <a:pt x="10212" y="13386"/>
                    <a:pt x="10656" y="13027"/>
                    <a:pt x="10592" y="12952"/>
                  </a:cubicBezTo>
                  <a:cubicBezTo>
                    <a:pt x="10811" y="12978"/>
                    <a:pt x="10712" y="12540"/>
                    <a:pt x="10767" y="12391"/>
                  </a:cubicBezTo>
                  <a:cubicBezTo>
                    <a:pt x="10824" y="12240"/>
                    <a:pt x="11053" y="12010"/>
                    <a:pt x="10986" y="11786"/>
                  </a:cubicBezTo>
                  <a:cubicBezTo>
                    <a:pt x="11080" y="11837"/>
                    <a:pt x="11274" y="11508"/>
                    <a:pt x="11267" y="11344"/>
                  </a:cubicBezTo>
                  <a:cubicBezTo>
                    <a:pt x="11357" y="11366"/>
                    <a:pt x="11513" y="11281"/>
                    <a:pt x="11556" y="11158"/>
                  </a:cubicBezTo>
                  <a:lnTo>
                    <a:pt x="11547" y="11137"/>
                  </a:lnTo>
                  <a:cubicBezTo>
                    <a:pt x="11604" y="11130"/>
                    <a:pt x="11673" y="11149"/>
                    <a:pt x="11708" y="11051"/>
                  </a:cubicBezTo>
                  <a:cubicBezTo>
                    <a:pt x="11862" y="11256"/>
                    <a:pt x="12051" y="10796"/>
                    <a:pt x="11864" y="10786"/>
                  </a:cubicBezTo>
                  <a:cubicBezTo>
                    <a:pt x="11862" y="10777"/>
                    <a:pt x="11858" y="10768"/>
                    <a:pt x="11853" y="10760"/>
                  </a:cubicBezTo>
                  <a:cubicBezTo>
                    <a:pt x="11890" y="10730"/>
                    <a:pt x="11924" y="10692"/>
                    <a:pt x="11955" y="10645"/>
                  </a:cubicBezTo>
                  <a:lnTo>
                    <a:pt x="11897" y="10613"/>
                  </a:lnTo>
                  <a:cubicBezTo>
                    <a:pt x="11984" y="10395"/>
                    <a:pt x="12164" y="10420"/>
                    <a:pt x="12245" y="10219"/>
                  </a:cubicBezTo>
                  <a:cubicBezTo>
                    <a:pt x="12330" y="10329"/>
                    <a:pt x="12661" y="10004"/>
                    <a:pt x="12737" y="9969"/>
                  </a:cubicBezTo>
                  <a:cubicBezTo>
                    <a:pt x="12664" y="10028"/>
                    <a:pt x="12408" y="10465"/>
                    <a:pt x="12631" y="10503"/>
                  </a:cubicBezTo>
                  <a:cubicBezTo>
                    <a:pt x="12789" y="10529"/>
                    <a:pt x="13042" y="10150"/>
                    <a:pt x="13212" y="10091"/>
                  </a:cubicBezTo>
                  <a:cubicBezTo>
                    <a:pt x="13387" y="9998"/>
                    <a:pt x="13656" y="9885"/>
                    <a:pt x="13625" y="9596"/>
                  </a:cubicBezTo>
                  <a:cubicBezTo>
                    <a:pt x="13619" y="9547"/>
                    <a:pt x="13631" y="9416"/>
                    <a:pt x="13642" y="9372"/>
                  </a:cubicBezTo>
                  <a:cubicBezTo>
                    <a:pt x="13542" y="9340"/>
                    <a:pt x="13492" y="9469"/>
                    <a:pt x="13428" y="9577"/>
                  </a:cubicBezTo>
                  <a:cubicBezTo>
                    <a:pt x="13210" y="9948"/>
                    <a:pt x="13126" y="9598"/>
                    <a:pt x="13005" y="9382"/>
                  </a:cubicBezTo>
                  <a:cubicBezTo>
                    <a:pt x="13043" y="9332"/>
                    <a:pt x="13094" y="9211"/>
                    <a:pt x="13035" y="9143"/>
                  </a:cubicBezTo>
                  <a:cubicBezTo>
                    <a:pt x="13114" y="9113"/>
                    <a:pt x="13246" y="8984"/>
                    <a:pt x="13198" y="8817"/>
                  </a:cubicBezTo>
                  <a:cubicBezTo>
                    <a:pt x="13133" y="8591"/>
                    <a:pt x="12921" y="8699"/>
                    <a:pt x="12820" y="8748"/>
                  </a:cubicBezTo>
                  <a:cubicBezTo>
                    <a:pt x="13042" y="8483"/>
                    <a:pt x="13227" y="8473"/>
                    <a:pt x="13514" y="8498"/>
                  </a:cubicBezTo>
                  <a:cubicBezTo>
                    <a:pt x="13879" y="8530"/>
                    <a:pt x="14067" y="8267"/>
                    <a:pt x="14414" y="8134"/>
                  </a:cubicBezTo>
                  <a:cubicBezTo>
                    <a:pt x="14179" y="8347"/>
                    <a:pt x="14080" y="8871"/>
                    <a:pt x="13864" y="9071"/>
                  </a:cubicBezTo>
                  <a:cubicBezTo>
                    <a:pt x="13717" y="9206"/>
                    <a:pt x="14405" y="9317"/>
                    <a:pt x="14423" y="9210"/>
                  </a:cubicBezTo>
                  <a:cubicBezTo>
                    <a:pt x="14405" y="9314"/>
                    <a:pt x="14297" y="9379"/>
                    <a:pt x="14243" y="9402"/>
                  </a:cubicBezTo>
                  <a:cubicBezTo>
                    <a:pt x="14313" y="9418"/>
                    <a:pt x="14553" y="9162"/>
                    <a:pt x="14568" y="9200"/>
                  </a:cubicBezTo>
                  <a:cubicBezTo>
                    <a:pt x="14597" y="9273"/>
                    <a:pt x="14503" y="9384"/>
                    <a:pt x="14488" y="9436"/>
                  </a:cubicBezTo>
                  <a:cubicBezTo>
                    <a:pt x="14575" y="9436"/>
                    <a:pt x="14865" y="9376"/>
                    <a:pt x="14709" y="9160"/>
                  </a:cubicBezTo>
                  <a:cubicBezTo>
                    <a:pt x="14686" y="9129"/>
                    <a:pt x="14726" y="9185"/>
                    <a:pt x="14709" y="9160"/>
                  </a:cubicBezTo>
                  <a:close/>
                  <a:moveTo>
                    <a:pt x="9292" y="15807"/>
                  </a:moveTo>
                  <a:cubicBezTo>
                    <a:pt x="9294" y="15804"/>
                    <a:pt x="9294" y="15801"/>
                    <a:pt x="9294" y="15797"/>
                  </a:cubicBezTo>
                  <a:lnTo>
                    <a:pt x="9292" y="15807"/>
                  </a:lnTo>
                  <a:cubicBezTo>
                    <a:pt x="9292" y="15807"/>
                    <a:pt x="9292" y="15807"/>
                    <a:pt x="9292" y="15807"/>
                  </a:cubicBezTo>
                  <a:close/>
                  <a:moveTo>
                    <a:pt x="10369" y="17468"/>
                  </a:moveTo>
                  <a:cubicBezTo>
                    <a:pt x="10335" y="17379"/>
                    <a:pt x="10167" y="17362"/>
                    <a:pt x="10156" y="17309"/>
                  </a:cubicBezTo>
                  <a:cubicBezTo>
                    <a:pt x="10131" y="17189"/>
                    <a:pt x="9829" y="16896"/>
                    <a:pt x="9715" y="16827"/>
                  </a:cubicBezTo>
                  <a:cubicBezTo>
                    <a:pt x="9533" y="16717"/>
                    <a:pt x="9375" y="16548"/>
                    <a:pt x="9156" y="16596"/>
                  </a:cubicBezTo>
                  <a:cubicBezTo>
                    <a:pt x="9072" y="16614"/>
                    <a:pt x="8717" y="16808"/>
                    <a:pt x="8728" y="16994"/>
                  </a:cubicBezTo>
                  <a:cubicBezTo>
                    <a:pt x="8730" y="17027"/>
                    <a:pt x="9190" y="16568"/>
                    <a:pt x="9247" y="16760"/>
                  </a:cubicBezTo>
                  <a:cubicBezTo>
                    <a:pt x="9236" y="16814"/>
                    <a:pt x="9210" y="16831"/>
                    <a:pt x="9167" y="16810"/>
                  </a:cubicBezTo>
                  <a:cubicBezTo>
                    <a:pt x="9239" y="16755"/>
                    <a:pt x="9536" y="17035"/>
                    <a:pt x="9629" y="17047"/>
                  </a:cubicBezTo>
                  <a:cubicBezTo>
                    <a:pt x="9753" y="17062"/>
                    <a:pt x="9684" y="17348"/>
                    <a:pt x="9814" y="17335"/>
                  </a:cubicBezTo>
                  <a:cubicBezTo>
                    <a:pt x="9981" y="17317"/>
                    <a:pt x="9882" y="17476"/>
                    <a:pt x="9811" y="17585"/>
                  </a:cubicBezTo>
                  <a:cubicBezTo>
                    <a:pt x="9811" y="17585"/>
                    <a:pt x="9811" y="17585"/>
                    <a:pt x="9811" y="17585"/>
                  </a:cubicBezTo>
                  <a:cubicBezTo>
                    <a:pt x="9811" y="17585"/>
                    <a:pt x="9811" y="17585"/>
                    <a:pt x="9811" y="17586"/>
                  </a:cubicBezTo>
                  <a:cubicBezTo>
                    <a:pt x="9831" y="17583"/>
                    <a:pt x="10404" y="17558"/>
                    <a:pt x="10369" y="17468"/>
                  </a:cubicBezTo>
                  <a:cubicBezTo>
                    <a:pt x="10361" y="17446"/>
                    <a:pt x="10394" y="17532"/>
                    <a:pt x="10369" y="17468"/>
                  </a:cubicBezTo>
                  <a:close/>
                  <a:moveTo>
                    <a:pt x="20788" y="376"/>
                  </a:moveTo>
                  <a:cubicBezTo>
                    <a:pt x="20661" y="393"/>
                    <a:pt x="20521" y="488"/>
                    <a:pt x="20397" y="482"/>
                  </a:cubicBezTo>
                  <a:cubicBezTo>
                    <a:pt x="20438" y="401"/>
                    <a:pt x="20552" y="165"/>
                    <a:pt x="20633" y="174"/>
                  </a:cubicBezTo>
                  <a:cubicBezTo>
                    <a:pt x="20175" y="121"/>
                    <a:pt x="19751" y="-20"/>
                    <a:pt x="19284" y="2"/>
                  </a:cubicBezTo>
                  <a:cubicBezTo>
                    <a:pt x="19105" y="10"/>
                    <a:pt x="18902" y="130"/>
                    <a:pt x="18728" y="59"/>
                  </a:cubicBezTo>
                  <a:cubicBezTo>
                    <a:pt x="18578" y="-2"/>
                    <a:pt x="18252" y="-5"/>
                    <a:pt x="18116" y="136"/>
                  </a:cubicBezTo>
                  <a:cubicBezTo>
                    <a:pt x="18175" y="75"/>
                    <a:pt x="18298" y="279"/>
                    <a:pt x="18361" y="285"/>
                  </a:cubicBezTo>
                  <a:cubicBezTo>
                    <a:pt x="18166" y="285"/>
                    <a:pt x="17974" y="110"/>
                    <a:pt x="17776" y="149"/>
                  </a:cubicBezTo>
                  <a:cubicBezTo>
                    <a:pt x="17789" y="245"/>
                    <a:pt x="17791" y="210"/>
                    <a:pt x="17833" y="259"/>
                  </a:cubicBezTo>
                  <a:cubicBezTo>
                    <a:pt x="17695" y="308"/>
                    <a:pt x="17442" y="191"/>
                    <a:pt x="17296" y="183"/>
                  </a:cubicBezTo>
                  <a:cubicBezTo>
                    <a:pt x="17097" y="171"/>
                    <a:pt x="16902" y="273"/>
                    <a:pt x="16703" y="270"/>
                  </a:cubicBezTo>
                  <a:cubicBezTo>
                    <a:pt x="16707" y="477"/>
                    <a:pt x="16045" y="464"/>
                    <a:pt x="15922" y="611"/>
                  </a:cubicBezTo>
                  <a:cubicBezTo>
                    <a:pt x="15984" y="642"/>
                    <a:pt x="16050" y="632"/>
                    <a:pt x="16114" y="633"/>
                  </a:cubicBezTo>
                  <a:cubicBezTo>
                    <a:pt x="16093" y="927"/>
                    <a:pt x="15244" y="969"/>
                    <a:pt x="15099" y="1007"/>
                  </a:cubicBezTo>
                  <a:cubicBezTo>
                    <a:pt x="15125" y="1148"/>
                    <a:pt x="15349" y="1197"/>
                    <a:pt x="15414" y="1212"/>
                  </a:cubicBezTo>
                  <a:cubicBezTo>
                    <a:pt x="15335" y="1285"/>
                    <a:pt x="15187" y="1268"/>
                    <a:pt x="15096" y="1309"/>
                  </a:cubicBezTo>
                  <a:cubicBezTo>
                    <a:pt x="15139" y="1389"/>
                    <a:pt x="15278" y="1390"/>
                    <a:pt x="15337" y="1395"/>
                  </a:cubicBezTo>
                  <a:cubicBezTo>
                    <a:pt x="15292" y="1423"/>
                    <a:pt x="15237" y="1423"/>
                    <a:pt x="15198" y="1474"/>
                  </a:cubicBezTo>
                  <a:cubicBezTo>
                    <a:pt x="15433" y="1544"/>
                    <a:pt x="15645" y="1461"/>
                    <a:pt x="15880" y="1474"/>
                  </a:cubicBezTo>
                  <a:cubicBezTo>
                    <a:pt x="15992" y="1480"/>
                    <a:pt x="16131" y="1500"/>
                    <a:pt x="16237" y="1562"/>
                  </a:cubicBezTo>
                  <a:cubicBezTo>
                    <a:pt x="16344" y="1623"/>
                    <a:pt x="16226" y="1664"/>
                    <a:pt x="16247" y="1717"/>
                  </a:cubicBezTo>
                  <a:cubicBezTo>
                    <a:pt x="16266" y="1765"/>
                    <a:pt x="16487" y="1880"/>
                    <a:pt x="16313" y="1959"/>
                  </a:cubicBezTo>
                  <a:cubicBezTo>
                    <a:pt x="16559" y="1847"/>
                    <a:pt x="16204" y="2758"/>
                    <a:pt x="16179" y="2583"/>
                  </a:cubicBezTo>
                  <a:cubicBezTo>
                    <a:pt x="16203" y="2748"/>
                    <a:pt x="16427" y="2568"/>
                    <a:pt x="16494" y="2630"/>
                  </a:cubicBezTo>
                  <a:cubicBezTo>
                    <a:pt x="16482" y="2669"/>
                    <a:pt x="16425" y="2638"/>
                    <a:pt x="16428" y="2695"/>
                  </a:cubicBezTo>
                  <a:cubicBezTo>
                    <a:pt x="16522" y="2661"/>
                    <a:pt x="16598" y="2870"/>
                    <a:pt x="16593" y="2871"/>
                  </a:cubicBezTo>
                  <a:cubicBezTo>
                    <a:pt x="16581" y="2874"/>
                    <a:pt x="16213" y="2799"/>
                    <a:pt x="16214" y="2802"/>
                  </a:cubicBezTo>
                  <a:cubicBezTo>
                    <a:pt x="16229" y="2835"/>
                    <a:pt x="16243" y="2868"/>
                    <a:pt x="16257" y="2900"/>
                  </a:cubicBezTo>
                  <a:cubicBezTo>
                    <a:pt x="16172" y="2904"/>
                    <a:pt x="16137" y="2977"/>
                    <a:pt x="16095" y="3092"/>
                  </a:cubicBezTo>
                  <a:cubicBezTo>
                    <a:pt x="16186" y="3140"/>
                    <a:pt x="16346" y="3277"/>
                    <a:pt x="16419" y="3092"/>
                  </a:cubicBezTo>
                  <a:cubicBezTo>
                    <a:pt x="16494" y="2902"/>
                    <a:pt x="16546" y="3028"/>
                    <a:pt x="16502" y="3209"/>
                  </a:cubicBezTo>
                  <a:cubicBezTo>
                    <a:pt x="16498" y="3224"/>
                    <a:pt x="15861" y="3720"/>
                    <a:pt x="16084" y="3791"/>
                  </a:cubicBezTo>
                  <a:cubicBezTo>
                    <a:pt x="16081" y="3912"/>
                    <a:pt x="15909" y="3871"/>
                    <a:pt x="15990" y="4074"/>
                  </a:cubicBezTo>
                  <a:cubicBezTo>
                    <a:pt x="16072" y="4282"/>
                    <a:pt x="15977" y="4328"/>
                    <a:pt x="16012" y="4522"/>
                  </a:cubicBezTo>
                  <a:cubicBezTo>
                    <a:pt x="16059" y="4791"/>
                    <a:pt x="16218" y="5190"/>
                    <a:pt x="16217" y="5459"/>
                  </a:cubicBezTo>
                  <a:cubicBezTo>
                    <a:pt x="16477" y="5346"/>
                    <a:pt x="16693" y="5934"/>
                    <a:pt x="16874" y="5492"/>
                  </a:cubicBezTo>
                  <a:cubicBezTo>
                    <a:pt x="16944" y="5323"/>
                    <a:pt x="17078" y="4978"/>
                    <a:pt x="17178" y="4863"/>
                  </a:cubicBezTo>
                  <a:cubicBezTo>
                    <a:pt x="17207" y="4830"/>
                    <a:pt x="17468" y="4537"/>
                    <a:pt x="17336" y="4506"/>
                  </a:cubicBezTo>
                  <a:cubicBezTo>
                    <a:pt x="17352" y="4429"/>
                    <a:pt x="17466" y="4461"/>
                    <a:pt x="17462" y="4414"/>
                  </a:cubicBezTo>
                  <a:cubicBezTo>
                    <a:pt x="17446" y="4185"/>
                    <a:pt x="17478" y="4318"/>
                    <a:pt x="17603" y="4179"/>
                  </a:cubicBezTo>
                  <a:cubicBezTo>
                    <a:pt x="17832" y="3924"/>
                    <a:pt x="18176" y="4100"/>
                    <a:pt x="18404" y="3748"/>
                  </a:cubicBezTo>
                  <a:cubicBezTo>
                    <a:pt x="18623" y="3408"/>
                    <a:pt x="18719" y="3579"/>
                    <a:pt x="18976" y="3474"/>
                  </a:cubicBezTo>
                  <a:cubicBezTo>
                    <a:pt x="19132" y="3410"/>
                    <a:pt x="19315" y="3416"/>
                    <a:pt x="19459" y="3294"/>
                  </a:cubicBezTo>
                  <a:cubicBezTo>
                    <a:pt x="19583" y="3189"/>
                    <a:pt x="19779" y="3004"/>
                    <a:pt x="19921" y="2998"/>
                  </a:cubicBezTo>
                  <a:cubicBezTo>
                    <a:pt x="19863" y="3000"/>
                    <a:pt x="19502" y="2839"/>
                    <a:pt x="19465" y="2948"/>
                  </a:cubicBezTo>
                  <a:cubicBezTo>
                    <a:pt x="19535" y="2744"/>
                    <a:pt x="19616" y="2666"/>
                    <a:pt x="19736" y="2808"/>
                  </a:cubicBezTo>
                  <a:cubicBezTo>
                    <a:pt x="19799" y="2882"/>
                    <a:pt x="20006" y="3044"/>
                    <a:pt x="20008" y="2762"/>
                  </a:cubicBezTo>
                  <a:cubicBezTo>
                    <a:pt x="20009" y="2563"/>
                    <a:pt x="19750" y="2306"/>
                    <a:pt x="19652" y="2240"/>
                  </a:cubicBezTo>
                  <a:cubicBezTo>
                    <a:pt x="19743" y="2177"/>
                    <a:pt x="20272" y="2315"/>
                    <a:pt x="20290" y="2066"/>
                  </a:cubicBezTo>
                  <a:cubicBezTo>
                    <a:pt x="20246" y="2069"/>
                    <a:pt x="20204" y="2042"/>
                    <a:pt x="20162" y="2024"/>
                  </a:cubicBezTo>
                  <a:cubicBezTo>
                    <a:pt x="20196" y="2013"/>
                    <a:pt x="20461" y="2053"/>
                    <a:pt x="20445" y="1920"/>
                  </a:cubicBezTo>
                  <a:cubicBezTo>
                    <a:pt x="20434" y="1826"/>
                    <a:pt x="20316" y="1823"/>
                    <a:pt x="20426" y="1726"/>
                  </a:cubicBezTo>
                  <a:cubicBezTo>
                    <a:pt x="20595" y="1578"/>
                    <a:pt x="20285" y="1472"/>
                    <a:pt x="20249" y="1409"/>
                  </a:cubicBezTo>
                  <a:cubicBezTo>
                    <a:pt x="20284" y="1409"/>
                    <a:pt x="20770" y="1373"/>
                    <a:pt x="20655" y="1204"/>
                  </a:cubicBezTo>
                  <a:cubicBezTo>
                    <a:pt x="20592" y="1111"/>
                    <a:pt x="20396" y="1087"/>
                    <a:pt x="20327" y="1171"/>
                  </a:cubicBezTo>
                  <a:cubicBezTo>
                    <a:pt x="20607" y="695"/>
                    <a:pt x="21060" y="526"/>
                    <a:pt x="21446" y="368"/>
                  </a:cubicBezTo>
                  <a:cubicBezTo>
                    <a:pt x="21259" y="170"/>
                    <a:pt x="20985" y="351"/>
                    <a:pt x="20788" y="376"/>
                  </a:cubicBezTo>
                  <a:cubicBezTo>
                    <a:pt x="20727" y="384"/>
                    <a:pt x="20985" y="351"/>
                    <a:pt x="20788" y="376"/>
                  </a:cubicBezTo>
                  <a:close/>
                  <a:moveTo>
                    <a:pt x="11250" y="17854"/>
                  </a:moveTo>
                  <a:cubicBezTo>
                    <a:pt x="11353" y="18121"/>
                    <a:pt x="10932" y="18149"/>
                    <a:pt x="10851" y="18066"/>
                  </a:cubicBezTo>
                  <a:cubicBezTo>
                    <a:pt x="10834" y="18070"/>
                    <a:pt x="10772" y="18267"/>
                    <a:pt x="10762" y="18295"/>
                  </a:cubicBezTo>
                  <a:lnTo>
                    <a:pt x="10744" y="18285"/>
                  </a:lnTo>
                  <a:lnTo>
                    <a:pt x="10730" y="18323"/>
                  </a:lnTo>
                  <a:cubicBezTo>
                    <a:pt x="10688" y="18281"/>
                    <a:pt x="10661" y="18211"/>
                    <a:pt x="10659" y="18127"/>
                  </a:cubicBezTo>
                  <a:cubicBezTo>
                    <a:pt x="10636" y="18121"/>
                    <a:pt x="10482" y="18109"/>
                    <a:pt x="10449" y="18132"/>
                  </a:cubicBezTo>
                  <a:cubicBezTo>
                    <a:pt x="10400" y="18160"/>
                    <a:pt x="10250" y="18170"/>
                    <a:pt x="10272" y="17972"/>
                  </a:cubicBezTo>
                  <a:cubicBezTo>
                    <a:pt x="10299" y="17723"/>
                    <a:pt x="10501" y="18031"/>
                    <a:pt x="10576" y="17927"/>
                  </a:cubicBezTo>
                  <a:cubicBezTo>
                    <a:pt x="10576" y="17927"/>
                    <a:pt x="10576" y="17927"/>
                    <a:pt x="10576" y="17927"/>
                  </a:cubicBezTo>
                  <a:cubicBezTo>
                    <a:pt x="10555" y="17927"/>
                    <a:pt x="10562" y="17743"/>
                    <a:pt x="10562" y="17738"/>
                  </a:cubicBezTo>
                  <a:lnTo>
                    <a:pt x="10412" y="17627"/>
                  </a:lnTo>
                  <a:cubicBezTo>
                    <a:pt x="10499" y="17485"/>
                    <a:pt x="10669" y="17484"/>
                    <a:pt x="10776" y="17484"/>
                  </a:cubicBezTo>
                  <a:cubicBezTo>
                    <a:pt x="10837" y="17484"/>
                    <a:pt x="10950" y="17493"/>
                    <a:pt x="11001" y="17546"/>
                  </a:cubicBezTo>
                  <a:cubicBezTo>
                    <a:pt x="11036" y="17584"/>
                    <a:pt x="11222" y="17784"/>
                    <a:pt x="11250" y="17854"/>
                  </a:cubicBezTo>
                  <a:cubicBezTo>
                    <a:pt x="11273" y="17915"/>
                    <a:pt x="11228" y="17798"/>
                    <a:pt x="11250" y="17854"/>
                  </a:cubicBezTo>
                  <a:close/>
                </a:path>
              </a:pathLst>
            </a:custGeom>
            <a:grpFill/>
            <a:ln w="12700" cap="flat">
              <a:noFill/>
              <a:miter lim="400000"/>
            </a:ln>
            <a:effectLst/>
          </p:spPr>
          <p:txBody>
            <a:bodyPr wrap="square" lIns="0" tIns="0" rIns="0" bIns="0" numCol="1" anchor="ctr">
              <a:noAutofit/>
            </a:bodyPr>
            <a:lstStyle/>
            <a:p>
              <a:endParaRPr sz="2532" dirty="0">
                <a:latin typeface="Lato Light" panose="020F0502020204030203" pitchFamily="34" charset="0"/>
              </a:endParaRPr>
            </a:p>
          </p:txBody>
        </p:sp>
        <p:sp>
          <p:nvSpPr>
            <p:cNvPr id="5" name="Shape 2800">
              <a:extLst>
                <a:ext uri="{FF2B5EF4-FFF2-40B4-BE49-F238E27FC236}">
                  <a16:creationId xmlns:a16="http://schemas.microsoft.com/office/drawing/2014/main" id="{87F4DC87-7D63-4349-A42F-EDE236688F16}"/>
                </a:ext>
              </a:extLst>
            </p:cNvPr>
            <p:cNvSpPr/>
            <p:nvPr/>
          </p:nvSpPr>
          <p:spPr>
            <a:xfrm>
              <a:off x="10056202" y="5875667"/>
              <a:ext cx="4625615" cy="5457084"/>
            </a:xfrm>
            <a:custGeom>
              <a:avLst/>
              <a:gdLst/>
              <a:ahLst/>
              <a:cxnLst>
                <a:cxn ang="0">
                  <a:pos x="wd2" y="hd2"/>
                </a:cxn>
                <a:cxn ang="5400000">
                  <a:pos x="wd2" y="hd2"/>
                </a:cxn>
                <a:cxn ang="10800000">
                  <a:pos x="wd2" y="hd2"/>
                </a:cxn>
                <a:cxn ang="16200000">
                  <a:pos x="wd2" y="hd2"/>
                </a:cxn>
              </a:cxnLst>
              <a:rect l="0" t="0" r="r" b="b"/>
              <a:pathLst>
                <a:path w="21494" h="21436" extrusionOk="0">
                  <a:moveTo>
                    <a:pt x="21150" y="15574"/>
                  </a:moveTo>
                  <a:cubicBezTo>
                    <a:pt x="21261" y="15717"/>
                    <a:pt x="21093" y="15952"/>
                    <a:pt x="20924" y="15784"/>
                  </a:cubicBezTo>
                  <a:cubicBezTo>
                    <a:pt x="20982" y="16021"/>
                    <a:pt x="20891" y="16384"/>
                    <a:pt x="20777" y="16596"/>
                  </a:cubicBezTo>
                  <a:cubicBezTo>
                    <a:pt x="20505" y="17107"/>
                    <a:pt x="20399" y="17680"/>
                    <a:pt x="20142" y="18190"/>
                  </a:cubicBezTo>
                  <a:cubicBezTo>
                    <a:pt x="20021" y="18451"/>
                    <a:pt x="19581" y="18883"/>
                    <a:pt x="19210" y="18697"/>
                  </a:cubicBezTo>
                  <a:cubicBezTo>
                    <a:pt x="19055" y="18620"/>
                    <a:pt x="18983" y="18564"/>
                    <a:pt x="18916" y="18429"/>
                  </a:cubicBezTo>
                  <a:cubicBezTo>
                    <a:pt x="18874" y="18346"/>
                    <a:pt x="18895" y="18082"/>
                    <a:pt x="18885" y="18073"/>
                  </a:cubicBezTo>
                  <a:cubicBezTo>
                    <a:pt x="18630" y="17743"/>
                    <a:pt x="18882" y="17612"/>
                    <a:pt x="18985" y="17344"/>
                  </a:cubicBezTo>
                  <a:cubicBezTo>
                    <a:pt x="19114" y="17002"/>
                    <a:pt x="19115" y="16913"/>
                    <a:pt x="19087" y="16545"/>
                  </a:cubicBezTo>
                  <a:cubicBezTo>
                    <a:pt x="19035" y="16414"/>
                    <a:pt x="19148" y="15981"/>
                    <a:pt x="19273" y="15913"/>
                  </a:cubicBezTo>
                  <a:cubicBezTo>
                    <a:pt x="19479" y="15800"/>
                    <a:pt x="19740" y="15772"/>
                    <a:pt x="19957" y="15653"/>
                  </a:cubicBezTo>
                  <a:cubicBezTo>
                    <a:pt x="20082" y="15574"/>
                    <a:pt x="20117" y="15501"/>
                    <a:pt x="20239" y="15479"/>
                  </a:cubicBezTo>
                  <a:cubicBezTo>
                    <a:pt x="20387" y="15448"/>
                    <a:pt x="20295" y="14983"/>
                    <a:pt x="20473" y="15143"/>
                  </a:cubicBezTo>
                  <a:cubicBezTo>
                    <a:pt x="20533" y="15027"/>
                    <a:pt x="20661" y="14865"/>
                    <a:pt x="20739" y="14731"/>
                  </a:cubicBezTo>
                  <a:cubicBezTo>
                    <a:pt x="20722" y="14552"/>
                    <a:pt x="20909" y="14739"/>
                    <a:pt x="20929" y="14819"/>
                  </a:cubicBezTo>
                  <a:cubicBezTo>
                    <a:pt x="20973" y="14985"/>
                    <a:pt x="21061" y="15461"/>
                    <a:pt x="21150" y="15574"/>
                  </a:cubicBezTo>
                  <a:cubicBezTo>
                    <a:pt x="21173" y="15603"/>
                    <a:pt x="21138" y="15559"/>
                    <a:pt x="21150" y="15574"/>
                  </a:cubicBezTo>
                  <a:close/>
                  <a:moveTo>
                    <a:pt x="21449" y="7942"/>
                  </a:moveTo>
                  <a:cubicBezTo>
                    <a:pt x="21344" y="7731"/>
                    <a:pt x="21600" y="7533"/>
                    <a:pt x="21152" y="7539"/>
                  </a:cubicBezTo>
                  <a:cubicBezTo>
                    <a:pt x="21008" y="7541"/>
                    <a:pt x="20754" y="7739"/>
                    <a:pt x="20526" y="7739"/>
                  </a:cubicBezTo>
                  <a:cubicBezTo>
                    <a:pt x="20244" y="7739"/>
                    <a:pt x="20016" y="7865"/>
                    <a:pt x="19729" y="7865"/>
                  </a:cubicBezTo>
                  <a:cubicBezTo>
                    <a:pt x="19565" y="7865"/>
                    <a:pt x="19469" y="8014"/>
                    <a:pt x="19302" y="7993"/>
                  </a:cubicBezTo>
                  <a:cubicBezTo>
                    <a:pt x="19093" y="7930"/>
                    <a:pt x="19070" y="7669"/>
                    <a:pt x="18908" y="7605"/>
                  </a:cubicBezTo>
                  <a:cubicBezTo>
                    <a:pt x="19001" y="7551"/>
                    <a:pt x="19025" y="7458"/>
                    <a:pt x="18981" y="7374"/>
                  </a:cubicBezTo>
                  <a:cubicBezTo>
                    <a:pt x="19062" y="7284"/>
                    <a:pt x="18938" y="7312"/>
                    <a:pt x="18896" y="7232"/>
                  </a:cubicBezTo>
                  <a:cubicBezTo>
                    <a:pt x="18780" y="7074"/>
                    <a:pt x="18298" y="6560"/>
                    <a:pt x="18034" y="6598"/>
                  </a:cubicBezTo>
                  <a:cubicBezTo>
                    <a:pt x="17984" y="6467"/>
                    <a:pt x="17855" y="6463"/>
                    <a:pt x="17803" y="6343"/>
                  </a:cubicBezTo>
                  <a:cubicBezTo>
                    <a:pt x="17753" y="6232"/>
                    <a:pt x="17703" y="5708"/>
                    <a:pt x="17456" y="5708"/>
                  </a:cubicBezTo>
                  <a:lnTo>
                    <a:pt x="17456" y="5708"/>
                  </a:lnTo>
                  <a:cubicBezTo>
                    <a:pt x="17148" y="5708"/>
                    <a:pt x="17061" y="5095"/>
                    <a:pt x="17029" y="4927"/>
                  </a:cubicBezTo>
                  <a:lnTo>
                    <a:pt x="17085" y="4930"/>
                  </a:lnTo>
                  <a:cubicBezTo>
                    <a:pt x="16985" y="4575"/>
                    <a:pt x="16629" y="4445"/>
                    <a:pt x="16480" y="4141"/>
                  </a:cubicBezTo>
                  <a:lnTo>
                    <a:pt x="16435" y="4152"/>
                  </a:lnTo>
                  <a:cubicBezTo>
                    <a:pt x="16428" y="4118"/>
                    <a:pt x="16411" y="4085"/>
                    <a:pt x="16410" y="4050"/>
                  </a:cubicBezTo>
                  <a:cubicBezTo>
                    <a:pt x="16418" y="4049"/>
                    <a:pt x="16577" y="4040"/>
                    <a:pt x="16577" y="4040"/>
                  </a:cubicBezTo>
                  <a:cubicBezTo>
                    <a:pt x="16561" y="4019"/>
                    <a:pt x="16373" y="3888"/>
                    <a:pt x="16373" y="3877"/>
                  </a:cubicBezTo>
                  <a:cubicBezTo>
                    <a:pt x="16140" y="3556"/>
                    <a:pt x="15927" y="3229"/>
                    <a:pt x="15764" y="2884"/>
                  </a:cubicBezTo>
                  <a:cubicBezTo>
                    <a:pt x="15810" y="2908"/>
                    <a:pt x="15860" y="2921"/>
                    <a:pt x="15913" y="2924"/>
                  </a:cubicBezTo>
                  <a:cubicBezTo>
                    <a:pt x="16212" y="2508"/>
                    <a:pt x="16034" y="2139"/>
                    <a:pt x="15828" y="1728"/>
                  </a:cubicBezTo>
                  <a:cubicBezTo>
                    <a:pt x="15663" y="1776"/>
                    <a:pt x="15487" y="1765"/>
                    <a:pt x="15320" y="1792"/>
                  </a:cubicBezTo>
                  <a:cubicBezTo>
                    <a:pt x="15262" y="1792"/>
                    <a:pt x="15004" y="1673"/>
                    <a:pt x="14939" y="1652"/>
                  </a:cubicBezTo>
                  <a:cubicBezTo>
                    <a:pt x="14877" y="1646"/>
                    <a:pt x="14703" y="1675"/>
                    <a:pt x="14673" y="1666"/>
                  </a:cubicBezTo>
                  <a:cubicBezTo>
                    <a:pt x="14649" y="1666"/>
                    <a:pt x="14604" y="1640"/>
                    <a:pt x="14583" y="1631"/>
                  </a:cubicBezTo>
                  <a:cubicBezTo>
                    <a:pt x="14579" y="1638"/>
                    <a:pt x="14541" y="1746"/>
                    <a:pt x="14548" y="1746"/>
                  </a:cubicBezTo>
                  <a:cubicBezTo>
                    <a:pt x="14314" y="1775"/>
                    <a:pt x="14213" y="1915"/>
                    <a:pt x="13949" y="1776"/>
                  </a:cubicBezTo>
                  <a:cubicBezTo>
                    <a:pt x="13737" y="1662"/>
                    <a:pt x="13370" y="1599"/>
                    <a:pt x="13126" y="1666"/>
                  </a:cubicBezTo>
                  <a:cubicBezTo>
                    <a:pt x="13114" y="1631"/>
                    <a:pt x="12362" y="1325"/>
                    <a:pt x="12311" y="1315"/>
                  </a:cubicBezTo>
                  <a:cubicBezTo>
                    <a:pt x="12058" y="1263"/>
                    <a:pt x="11585" y="1295"/>
                    <a:pt x="11468" y="1561"/>
                  </a:cubicBezTo>
                  <a:cubicBezTo>
                    <a:pt x="11405" y="1704"/>
                    <a:pt x="11546" y="1817"/>
                    <a:pt x="11493" y="1940"/>
                  </a:cubicBezTo>
                  <a:cubicBezTo>
                    <a:pt x="11411" y="2129"/>
                    <a:pt x="10260" y="1753"/>
                    <a:pt x="10229" y="1583"/>
                  </a:cubicBezTo>
                  <a:cubicBezTo>
                    <a:pt x="10181" y="1321"/>
                    <a:pt x="9285" y="1213"/>
                    <a:pt x="9029" y="1193"/>
                  </a:cubicBezTo>
                  <a:cubicBezTo>
                    <a:pt x="9018" y="1125"/>
                    <a:pt x="8978" y="1083"/>
                    <a:pt x="8892" y="1075"/>
                  </a:cubicBezTo>
                  <a:lnTo>
                    <a:pt x="8892" y="1071"/>
                  </a:lnTo>
                  <a:cubicBezTo>
                    <a:pt x="8848" y="1075"/>
                    <a:pt x="8690" y="1054"/>
                    <a:pt x="8710" y="986"/>
                  </a:cubicBezTo>
                  <a:cubicBezTo>
                    <a:pt x="8710" y="964"/>
                    <a:pt x="8994" y="767"/>
                    <a:pt x="9016" y="679"/>
                  </a:cubicBezTo>
                  <a:cubicBezTo>
                    <a:pt x="9056" y="517"/>
                    <a:pt x="8891" y="519"/>
                    <a:pt x="8901" y="450"/>
                  </a:cubicBezTo>
                  <a:cubicBezTo>
                    <a:pt x="8820" y="389"/>
                    <a:pt x="9205" y="-90"/>
                    <a:pt x="8780" y="124"/>
                  </a:cubicBezTo>
                  <a:cubicBezTo>
                    <a:pt x="8738" y="-14"/>
                    <a:pt x="7966" y="-25"/>
                    <a:pt x="7786" y="33"/>
                  </a:cubicBezTo>
                  <a:cubicBezTo>
                    <a:pt x="7755" y="33"/>
                    <a:pt x="7236" y="45"/>
                    <a:pt x="7284" y="112"/>
                  </a:cubicBezTo>
                  <a:cubicBezTo>
                    <a:pt x="6980" y="-39"/>
                    <a:pt x="6476" y="127"/>
                    <a:pt x="6182" y="191"/>
                  </a:cubicBezTo>
                  <a:cubicBezTo>
                    <a:pt x="5782" y="191"/>
                    <a:pt x="5357" y="466"/>
                    <a:pt x="4985" y="577"/>
                  </a:cubicBezTo>
                  <a:cubicBezTo>
                    <a:pt x="4968" y="561"/>
                    <a:pt x="4957" y="544"/>
                    <a:pt x="4950" y="523"/>
                  </a:cubicBezTo>
                  <a:lnTo>
                    <a:pt x="4918" y="529"/>
                  </a:lnTo>
                  <a:lnTo>
                    <a:pt x="4905" y="496"/>
                  </a:lnTo>
                  <a:cubicBezTo>
                    <a:pt x="4737" y="581"/>
                    <a:pt x="4445" y="574"/>
                    <a:pt x="4277" y="480"/>
                  </a:cubicBezTo>
                  <a:cubicBezTo>
                    <a:pt x="4282" y="423"/>
                    <a:pt x="4286" y="367"/>
                    <a:pt x="4279" y="311"/>
                  </a:cubicBezTo>
                  <a:cubicBezTo>
                    <a:pt x="3839" y="327"/>
                    <a:pt x="3931" y="706"/>
                    <a:pt x="3692" y="913"/>
                  </a:cubicBezTo>
                  <a:cubicBezTo>
                    <a:pt x="3463" y="1112"/>
                    <a:pt x="3139" y="1114"/>
                    <a:pt x="2935" y="1363"/>
                  </a:cubicBezTo>
                  <a:cubicBezTo>
                    <a:pt x="2899" y="1537"/>
                    <a:pt x="2704" y="1647"/>
                    <a:pt x="2717" y="1829"/>
                  </a:cubicBezTo>
                  <a:cubicBezTo>
                    <a:pt x="2734" y="2071"/>
                    <a:pt x="2718" y="2224"/>
                    <a:pt x="2488" y="2389"/>
                  </a:cubicBezTo>
                  <a:cubicBezTo>
                    <a:pt x="2217" y="2584"/>
                    <a:pt x="1913" y="2731"/>
                    <a:pt x="1546" y="2719"/>
                  </a:cubicBezTo>
                  <a:cubicBezTo>
                    <a:pt x="1507" y="2976"/>
                    <a:pt x="1199" y="3017"/>
                    <a:pt x="1132" y="3212"/>
                  </a:cubicBezTo>
                  <a:cubicBezTo>
                    <a:pt x="1025" y="3521"/>
                    <a:pt x="918" y="3677"/>
                    <a:pt x="641" y="3906"/>
                  </a:cubicBezTo>
                  <a:lnTo>
                    <a:pt x="670" y="3942"/>
                  </a:lnTo>
                  <a:cubicBezTo>
                    <a:pt x="508" y="4166"/>
                    <a:pt x="173" y="4557"/>
                    <a:pt x="339" y="4803"/>
                  </a:cubicBezTo>
                  <a:lnTo>
                    <a:pt x="391" y="4803"/>
                  </a:lnTo>
                  <a:cubicBezTo>
                    <a:pt x="467" y="4803"/>
                    <a:pt x="416" y="5040"/>
                    <a:pt x="558" y="5026"/>
                  </a:cubicBezTo>
                  <a:cubicBezTo>
                    <a:pt x="575" y="5060"/>
                    <a:pt x="612" y="5269"/>
                    <a:pt x="543" y="5269"/>
                  </a:cubicBezTo>
                  <a:lnTo>
                    <a:pt x="456" y="5299"/>
                  </a:lnTo>
                  <a:cubicBezTo>
                    <a:pt x="764" y="5604"/>
                    <a:pt x="582" y="5896"/>
                    <a:pt x="452" y="6228"/>
                  </a:cubicBezTo>
                  <a:cubicBezTo>
                    <a:pt x="401" y="6220"/>
                    <a:pt x="345" y="6229"/>
                    <a:pt x="297" y="6251"/>
                  </a:cubicBezTo>
                  <a:cubicBezTo>
                    <a:pt x="430" y="6424"/>
                    <a:pt x="154" y="6618"/>
                    <a:pt x="0" y="6730"/>
                  </a:cubicBezTo>
                  <a:cubicBezTo>
                    <a:pt x="249" y="6752"/>
                    <a:pt x="299" y="6978"/>
                    <a:pt x="276" y="7155"/>
                  </a:cubicBezTo>
                  <a:lnTo>
                    <a:pt x="307" y="7155"/>
                  </a:lnTo>
                  <a:cubicBezTo>
                    <a:pt x="294" y="7155"/>
                    <a:pt x="281" y="7155"/>
                    <a:pt x="268" y="7155"/>
                  </a:cubicBezTo>
                  <a:cubicBezTo>
                    <a:pt x="265" y="7167"/>
                    <a:pt x="258" y="7174"/>
                    <a:pt x="247" y="7177"/>
                  </a:cubicBezTo>
                  <a:cubicBezTo>
                    <a:pt x="206" y="7341"/>
                    <a:pt x="390" y="7647"/>
                    <a:pt x="654" y="7597"/>
                  </a:cubicBezTo>
                  <a:cubicBezTo>
                    <a:pt x="662" y="7714"/>
                    <a:pt x="780" y="7762"/>
                    <a:pt x="802" y="7878"/>
                  </a:cubicBezTo>
                  <a:cubicBezTo>
                    <a:pt x="873" y="7889"/>
                    <a:pt x="913" y="7864"/>
                    <a:pt x="946" y="7814"/>
                  </a:cubicBezTo>
                  <a:cubicBezTo>
                    <a:pt x="1016" y="8004"/>
                    <a:pt x="1264" y="8051"/>
                    <a:pt x="1309" y="8201"/>
                  </a:cubicBezTo>
                  <a:cubicBezTo>
                    <a:pt x="1426" y="8354"/>
                    <a:pt x="1416" y="8441"/>
                    <a:pt x="1473" y="8622"/>
                  </a:cubicBezTo>
                  <a:lnTo>
                    <a:pt x="1520" y="8622"/>
                  </a:lnTo>
                  <a:cubicBezTo>
                    <a:pt x="1569" y="8710"/>
                    <a:pt x="1975" y="9160"/>
                    <a:pt x="2133" y="9105"/>
                  </a:cubicBezTo>
                  <a:cubicBezTo>
                    <a:pt x="2414" y="9356"/>
                    <a:pt x="2674" y="9574"/>
                    <a:pt x="3086" y="9750"/>
                  </a:cubicBezTo>
                  <a:cubicBezTo>
                    <a:pt x="3082" y="9812"/>
                    <a:pt x="3079" y="9875"/>
                    <a:pt x="3077" y="9937"/>
                  </a:cubicBezTo>
                  <a:cubicBezTo>
                    <a:pt x="3152" y="9898"/>
                    <a:pt x="3229" y="9859"/>
                    <a:pt x="3307" y="9824"/>
                  </a:cubicBezTo>
                  <a:lnTo>
                    <a:pt x="3321" y="9829"/>
                  </a:lnTo>
                  <a:lnTo>
                    <a:pt x="3322" y="9817"/>
                  </a:lnTo>
                  <a:cubicBezTo>
                    <a:pt x="3580" y="9701"/>
                    <a:pt x="3830" y="9612"/>
                    <a:pt x="4125" y="9621"/>
                  </a:cubicBezTo>
                  <a:cubicBezTo>
                    <a:pt x="4261" y="9626"/>
                    <a:pt x="4581" y="9721"/>
                    <a:pt x="4686" y="9617"/>
                  </a:cubicBezTo>
                  <a:cubicBezTo>
                    <a:pt x="4748" y="9641"/>
                    <a:pt x="4808" y="9667"/>
                    <a:pt x="4866" y="9695"/>
                  </a:cubicBezTo>
                  <a:cubicBezTo>
                    <a:pt x="5080" y="9574"/>
                    <a:pt x="5871" y="9431"/>
                    <a:pt x="5918" y="9296"/>
                  </a:cubicBezTo>
                  <a:cubicBezTo>
                    <a:pt x="5972" y="9317"/>
                    <a:pt x="5995" y="9339"/>
                    <a:pt x="6016" y="9264"/>
                  </a:cubicBezTo>
                  <a:cubicBezTo>
                    <a:pt x="6022" y="9261"/>
                    <a:pt x="6045" y="9250"/>
                    <a:pt x="6080" y="9241"/>
                  </a:cubicBezTo>
                  <a:cubicBezTo>
                    <a:pt x="6162" y="9312"/>
                    <a:pt x="6375" y="9249"/>
                    <a:pt x="6476" y="9223"/>
                  </a:cubicBezTo>
                  <a:lnTo>
                    <a:pt x="6476" y="9214"/>
                  </a:lnTo>
                  <a:cubicBezTo>
                    <a:pt x="7144" y="9195"/>
                    <a:pt x="6984" y="9378"/>
                    <a:pt x="7304" y="9739"/>
                  </a:cubicBezTo>
                  <a:cubicBezTo>
                    <a:pt x="7475" y="9932"/>
                    <a:pt x="7980" y="9814"/>
                    <a:pt x="8200" y="9773"/>
                  </a:cubicBezTo>
                  <a:cubicBezTo>
                    <a:pt x="8223" y="9858"/>
                    <a:pt x="8315" y="9945"/>
                    <a:pt x="8426" y="9941"/>
                  </a:cubicBezTo>
                  <a:cubicBezTo>
                    <a:pt x="8418" y="9986"/>
                    <a:pt x="8482" y="10342"/>
                    <a:pt x="8493" y="10381"/>
                  </a:cubicBezTo>
                  <a:lnTo>
                    <a:pt x="8473" y="10381"/>
                  </a:lnTo>
                  <a:cubicBezTo>
                    <a:pt x="8451" y="10590"/>
                    <a:pt x="8231" y="10752"/>
                    <a:pt x="8455" y="10846"/>
                  </a:cubicBezTo>
                  <a:cubicBezTo>
                    <a:pt x="8424" y="11002"/>
                    <a:pt x="8415" y="11164"/>
                    <a:pt x="8205" y="11187"/>
                  </a:cubicBezTo>
                  <a:cubicBezTo>
                    <a:pt x="8322" y="11607"/>
                    <a:pt x="8608" y="11836"/>
                    <a:pt x="8916" y="12161"/>
                  </a:cubicBezTo>
                  <a:cubicBezTo>
                    <a:pt x="8896" y="12195"/>
                    <a:pt x="8883" y="12228"/>
                    <a:pt x="8856" y="12259"/>
                  </a:cubicBezTo>
                  <a:cubicBezTo>
                    <a:pt x="9007" y="12382"/>
                    <a:pt x="9103" y="12537"/>
                    <a:pt x="9233" y="12666"/>
                  </a:cubicBezTo>
                  <a:lnTo>
                    <a:pt x="9303" y="12614"/>
                  </a:lnTo>
                  <a:cubicBezTo>
                    <a:pt x="9334" y="12654"/>
                    <a:pt x="9303" y="12657"/>
                    <a:pt x="9301" y="12701"/>
                  </a:cubicBezTo>
                  <a:lnTo>
                    <a:pt x="9265" y="12704"/>
                  </a:lnTo>
                  <a:cubicBezTo>
                    <a:pt x="9269" y="12865"/>
                    <a:pt x="9736" y="13608"/>
                    <a:pt x="9628" y="13713"/>
                  </a:cubicBezTo>
                  <a:cubicBezTo>
                    <a:pt x="9399" y="13830"/>
                    <a:pt x="9559" y="14066"/>
                    <a:pt x="9672" y="14224"/>
                  </a:cubicBezTo>
                  <a:cubicBezTo>
                    <a:pt x="9958" y="14623"/>
                    <a:pt x="9535" y="14683"/>
                    <a:pt x="9477" y="14929"/>
                  </a:cubicBezTo>
                  <a:cubicBezTo>
                    <a:pt x="9422" y="15139"/>
                    <a:pt x="9270" y="15661"/>
                    <a:pt x="9117" y="15801"/>
                  </a:cubicBezTo>
                  <a:cubicBezTo>
                    <a:pt x="9132" y="15821"/>
                    <a:pt x="9142" y="15843"/>
                    <a:pt x="9148" y="15865"/>
                  </a:cubicBezTo>
                  <a:lnTo>
                    <a:pt x="9127" y="15871"/>
                  </a:lnTo>
                  <a:cubicBezTo>
                    <a:pt x="9147" y="15972"/>
                    <a:pt x="9127" y="16088"/>
                    <a:pt x="9127" y="16190"/>
                  </a:cubicBezTo>
                  <a:lnTo>
                    <a:pt x="9117" y="16197"/>
                  </a:lnTo>
                  <a:cubicBezTo>
                    <a:pt x="9045" y="16880"/>
                    <a:pt x="10051" y="17437"/>
                    <a:pt x="9956" y="18137"/>
                  </a:cubicBezTo>
                  <a:cubicBezTo>
                    <a:pt x="9907" y="18501"/>
                    <a:pt x="10103" y="19517"/>
                    <a:pt x="10608" y="19648"/>
                  </a:cubicBezTo>
                  <a:cubicBezTo>
                    <a:pt x="10711" y="19738"/>
                    <a:pt x="11215" y="20660"/>
                    <a:pt x="11120" y="20764"/>
                  </a:cubicBezTo>
                  <a:cubicBezTo>
                    <a:pt x="10785" y="20848"/>
                    <a:pt x="11116" y="20987"/>
                    <a:pt x="11144" y="21115"/>
                  </a:cubicBezTo>
                  <a:cubicBezTo>
                    <a:pt x="10968" y="21510"/>
                    <a:pt x="11967" y="21476"/>
                    <a:pt x="12221" y="21354"/>
                  </a:cubicBezTo>
                  <a:cubicBezTo>
                    <a:pt x="12519" y="21209"/>
                    <a:pt x="12813" y="21294"/>
                    <a:pt x="13150" y="21319"/>
                  </a:cubicBezTo>
                  <a:cubicBezTo>
                    <a:pt x="13150" y="21319"/>
                    <a:pt x="13164" y="21264"/>
                    <a:pt x="13165" y="21262"/>
                  </a:cubicBezTo>
                  <a:cubicBezTo>
                    <a:pt x="13768" y="21285"/>
                    <a:pt x="14233" y="20805"/>
                    <a:pt x="14641" y="20497"/>
                  </a:cubicBezTo>
                  <a:cubicBezTo>
                    <a:pt x="14854" y="20335"/>
                    <a:pt x="14941" y="20135"/>
                    <a:pt x="15093" y="19938"/>
                  </a:cubicBezTo>
                  <a:cubicBezTo>
                    <a:pt x="15177" y="19827"/>
                    <a:pt x="15387" y="19750"/>
                    <a:pt x="15454" y="19635"/>
                  </a:cubicBezTo>
                  <a:cubicBezTo>
                    <a:pt x="15552" y="19463"/>
                    <a:pt x="15640" y="19307"/>
                    <a:pt x="15688" y="19094"/>
                  </a:cubicBezTo>
                  <a:lnTo>
                    <a:pt x="15697" y="19094"/>
                  </a:lnTo>
                  <a:cubicBezTo>
                    <a:pt x="15716" y="18996"/>
                    <a:pt x="15724" y="18898"/>
                    <a:pt x="15722" y="18799"/>
                  </a:cubicBezTo>
                  <a:lnTo>
                    <a:pt x="15659" y="18795"/>
                  </a:lnTo>
                  <a:cubicBezTo>
                    <a:pt x="15712" y="18611"/>
                    <a:pt x="15867" y="18624"/>
                    <a:pt x="16053" y="18537"/>
                  </a:cubicBezTo>
                  <a:cubicBezTo>
                    <a:pt x="16371" y="18385"/>
                    <a:pt x="16454" y="18365"/>
                    <a:pt x="16521" y="18076"/>
                  </a:cubicBezTo>
                  <a:cubicBezTo>
                    <a:pt x="16544" y="17824"/>
                    <a:pt x="16568" y="17645"/>
                    <a:pt x="16480" y="17400"/>
                  </a:cubicBezTo>
                  <a:cubicBezTo>
                    <a:pt x="16325" y="16977"/>
                    <a:pt x="16456" y="16954"/>
                    <a:pt x="16829" y="16691"/>
                  </a:cubicBezTo>
                  <a:cubicBezTo>
                    <a:pt x="17122" y="16484"/>
                    <a:pt x="17222" y="16348"/>
                    <a:pt x="17594" y="16182"/>
                  </a:cubicBezTo>
                  <a:cubicBezTo>
                    <a:pt x="17872" y="16057"/>
                    <a:pt x="18450" y="15634"/>
                    <a:pt x="18274" y="15310"/>
                  </a:cubicBezTo>
                  <a:cubicBezTo>
                    <a:pt x="18221" y="15211"/>
                    <a:pt x="18282" y="14088"/>
                    <a:pt x="18165" y="14103"/>
                  </a:cubicBezTo>
                  <a:cubicBezTo>
                    <a:pt x="18141" y="14052"/>
                    <a:pt x="18023" y="13987"/>
                    <a:pt x="17958" y="13987"/>
                  </a:cubicBezTo>
                  <a:cubicBezTo>
                    <a:pt x="17817" y="13835"/>
                    <a:pt x="17931" y="13505"/>
                    <a:pt x="17832" y="13353"/>
                  </a:cubicBezTo>
                  <a:cubicBezTo>
                    <a:pt x="17796" y="13301"/>
                    <a:pt x="17878" y="13216"/>
                    <a:pt x="17887" y="13166"/>
                  </a:cubicBezTo>
                  <a:cubicBezTo>
                    <a:pt x="17915" y="13016"/>
                    <a:pt x="17749" y="13031"/>
                    <a:pt x="17690" y="12936"/>
                  </a:cubicBezTo>
                  <a:cubicBezTo>
                    <a:pt x="17639" y="12798"/>
                    <a:pt x="17991" y="12016"/>
                    <a:pt x="18132" y="11894"/>
                  </a:cubicBezTo>
                  <a:cubicBezTo>
                    <a:pt x="18256" y="11861"/>
                    <a:pt x="18334" y="11800"/>
                    <a:pt x="18421" y="11719"/>
                  </a:cubicBezTo>
                  <a:lnTo>
                    <a:pt x="18439" y="11748"/>
                  </a:lnTo>
                  <a:cubicBezTo>
                    <a:pt x="18933" y="11102"/>
                    <a:pt x="19669" y="10727"/>
                    <a:pt x="20222" y="10146"/>
                  </a:cubicBezTo>
                  <a:cubicBezTo>
                    <a:pt x="20487" y="9868"/>
                    <a:pt x="20746" y="9587"/>
                    <a:pt x="20861" y="9234"/>
                  </a:cubicBezTo>
                  <a:cubicBezTo>
                    <a:pt x="20916" y="9067"/>
                    <a:pt x="21026" y="8908"/>
                    <a:pt x="21115" y="8753"/>
                  </a:cubicBezTo>
                  <a:cubicBezTo>
                    <a:pt x="21241" y="8534"/>
                    <a:pt x="21257" y="8322"/>
                    <a:pt x="21357" y="8120"/>
                  </a:cubicBezTo>
                  <a:cubicBezTo>
                    <a:pt x="21369" y="8126"/>
                    <a:pt x="21377" y="8136"/>
                    <a:pt x="21381" y="8150"/>
                  </a:cubicBezTo>
                  <a:cubicBezTo>
                    <a:pt x="21416" y="8150"/>
                    <a:pt x="21450" y="8149"/>
                    <a:pt x="21485" y="8146"/>
                  </a:cubicBezTo>
                  <a:cubicBezTo>
                    <a:pt x="21506" y="8073"/>
                    <a:pt x="21488" y="8022"/>
                    <a:pt x="21449" y="7942"/>
                  </a:cubicBezTo>
                  <a:cubicBezTo>
                    <a:pt x="21441" y="7926"/>
                    <a:pt x="21477" y="7998"/>
                    <a:pt x="21449" y="7942"/>
                  </a:cubicBezTo>
                  <a:close/>
                </a:path>
              </a:pathLst>
            </a:custGeom>
            <a:grpFill/>
            <a:ln w="12700" cap="flat">
              <a:noFill/>
              <a:miter lim="400000"/>
            </a:ln>
            <a:effectLst/>
          </p:spPr>
          <p:txBody>
            <a:bodyPr wrap="square" lIns="0" tIns="0" rIns="0" bIns="0" numCol="1" anchor="ctr">
              <a:noAutofit/>
            </a:bodyPr>
            <a:lstStyle/>
            <a:p>
              <a:endParaRPr sz="2532" dirty="0">
                <a:latin typeface="Lato Light" panose="020F0502020204030203" pitchFamily="34" charset="0"/>
              </a:endParaRPr>
            </a:p>
          </p:txBody>
        </p:sp>
        <p:sp>
          <p:nvSpPr>
            <p:cNvPr id="6" name="Shape 2801">
              <a:extLst>
                <a:ext uri="{FF2B5EF4-FFF2-40B4-BE49-F238E27FC236}">
                  <a16:creationId xmlns:a16="http://schemas.microsoft.com/office/drawing/2014/main" id="{AF5304CF-8350-BE45-9C67-A80BC5DB4101}"/>
                </a:ext>
              </a:extLst>
            </p:cNvPr>
            <p:cNvSpPr/>
            <p:nvPr/>
          </p:nvSpPr>
          <p:spPr>
            <a:xfrm>
              <a:off x="12781742" y="2928528"/>
              <a:ext cx="8235952" cy="6502534"/>
            </a:xfrm>
            <a:custGeom>
              <a:avLst/>
              <a:gdLst/>
              <a:ahLst/>
              <a:cxnLst>
                <a:cxn ang="0">
                  <a:pos x="wd2" y="hd2"/>
                </a:cxn>
                <a:cxn ang="5400000">
                  <a:pos x="wd2" y="hd2"/>
                </a:cxn>
                <a:cxn ang="10800000">
                  <a:pos x="wd2" y="hd2"/>
                </a:cxn>
                <a:cxn ang="16200000">
                  <a:pos x="wd2" y="hd2"/>
                </a:cxn>
              </a:cxnLst>
              <a:rect l="0" t="0" r="r" b="b"/>
              <a:pathLst>
                <a:path w="21591" h="21535" extrusionOk="0">
                  <a:moveTo>
                    <a:pt x="16904" y="15081"/>
                  </a:moveTo>
                  <a:cubicBezTo>
                    <a:pt x="16878" y="15144"/>
                    <a:pt x="16987" y="15511"/>
                    <a:pt x="17048" y="15519"/>
                  </a:cubicBezTo>
                  <a:cubicBezTo>
                    <a:pt x="17083" y="15524"/>
                    <a:pt x="17047" y="15382"/>
                    <a:pt x="17101" y="15439"/>
                  </a:cubicBezTo>
                  <a:cubicBezTo>
                    <a:pt x="17151" y="15490"/>
                    <a:pt x="17019" y="15711"/>
                    <a:pt x="17203" y="15682"/>
                  </a:cubicBezTo>
                  <a:cubicBezTo>
                    <a:pt x="17259" y="15674"/>
                    <a:pt x="17432" y="15703"/>
                    <a:pt x="17464" y="15758"/>
                  </a:cubicBezTo>
                  <a:cubicBezTo>
                    <a:pt x="17452" y="15727"/>
                    <a:pt x="17442" y="15696"/>
                    <a:pt x="17435" y="15663"/>
                  </a:cubicBezTo>
                  <a:cubicBezTo>
                    <a:pt x="17516" y="15683"/>
                    <a:pt x="17654" y="15992"/>
                    <a:pt x="17725" y="15946"/>
                  </a:cubicBezTo>
                  <a:cubicBezTo>
                    <a:pt x="17786" y="15905"/>
                    <a:pt x="17633" y="15755"/>
                    <a:pt x="17633" y="15702"/>
                  </a:cubicBezTo>
                  <a:cubicBezTo>
                    <a:pt x="17660" y="15714"/>
                    <a:pt x="17766" y="15737"/>
                    <a:pt x="17745" y="15652"/>
                  </a:cubicBezTo>
                  <a:cubicBezTo>
                    <a:pt x="17729" y="15587"/>
                    <a:pt x="17567" y="15597"/>
                    <a:pt x="17540" y="15580"/>
                  </a:cubicBezTo>
                  <a:cubicBezTo>
                    <a:pt x="17349" y="15455"/>
                    <a:pt x="17283" y="15635"/>
                    <a:pt x="17202" y="15310"/>
                  </a:cubicBezTo>
                  <a:cubicBezTo>
                    <a:pt x="17153" y="15112"/>
                    <a:pt x="17295" y="15098"/>
                    <a:pt x="17324" y="14930"/>
                  </a:cubicBezTo>
                  <a:cubicBezTo>
                    <a:pt x="17333" y="14883"/>
                    <a:pt x="17282" y="14574"/>
                    <a:pt x="17261" y="14508"/>
                  </a:cubicBezTo>
                  <a:cubicBezTo>
                    <a:pt x="17172" y="14517"/>
                    <a:pt x="16955" y="14428"/>
                    <a:pt x="16945" y="14587"/>
                  </a:cubicBezTo>
                  <a:cubicBezTo>
                    <a:pt x="16940" y="14669"/>
                    <a:pt x="17033" y="15040"/>
                    <a:pt x="16988" y="15085"/>
                  </a:cubicBezTo>
                  <a:cubicBezTo>
                    <a:pt x="16958" y="15115"/>
                    <a:pt x="16927" y="15024"/>
                    <a:pt x="16904" y="15081"/>
                  </a:cubicBezTo>
                  <a:close/>
                  <a:moveTo>
                    <a:pt x="16904" y="15081"/>
                  </a:moveTo>
                  <a:cubicBezTo>
                    <a:pt x="16926" y="15025"/>
                    <a:pt x="16888" y="15121"/>
                    <a:pt x="16904" y="15081"/>
                  </a:cubicBezTo>
                  <a:cubicBezTo>
                    <a:pt x="16904" y="15081"/>
                    <a:pt x="16904" y="15081"/>
                    <a:pt x="16904" y="15081"/>
                  </a:cubicBezTo>
                  <a:close/>
                  <a:moveTo>
                    <a:pt x="17709" y="16709"/>
                  </a:moveTo>
                  <a:cubicBezTo>
                    <a:pt x="17708" y="16802"/>
                    <a:pt x="17805" y="16839"/>
                    <a:pt x="17834" y="16746"/>
                  </a:cubicBezTo>
                  <a:cubicBezTo>
                    <a:pt x="17843" y="16718"/>
                    <a:pt x="17726" y="16544"/>
                    <a:pt x="17722" y="16461"/>
                  </a:cubicBezTo>
                  <a:cubicBezTo>
                    <a:pt x="17724" y="16510"/>
                    <a:pt x="17344" y="16224"/>
                    <a:pt x="17341" y="16255"/>
                  </a:cubicBezTo>
                  <a:cubicBezTo>
                    <a:pt x="17337" y="16305"/>
                    <a:pt x="17337" y="16436"/>
                    <a:pt x="17350" y="16498"/>
                  </a:cubicBezTo>
                  <a:cubicBezTo>
                    <a:pt x="17373" y="16614"/>
                    <a:pt x="17515" y="16528"/>
                    <a:pt x="17520" y="16668"/>
                  </a:cubicBezTo>
                  <a:cubicBezTo>
                    <a:pt x="17522" y="16697"/>
                    <a:pt x="17426" y="16700"/>
                    <a:pt x="17444" y="16766"/>
                  </a:cubicBezTo>
                  <a:cubicBezTo>
                    <a:pt x="17455" y="16807"/>
                    <a:pt x="17578" y="16963"/>
                    <a:pt x="17612" y="16917"/>
                  </a:cubicBezTo>
                  <a:cubicBezTo>
                    <a:pt x="17662" y="16850"/>
                    <a:pt x="17544" y="16759"/>
                    <a:pt x="17614" y="16682"/>
                  </a:cubicBezTo>
                  <a:cubicBezTo>
                    <a:pt x="17616" y="16704"/>
                    <a:pt x="17611" y="16808"/>
                    <a:pt x="17633" y="16819"/>
                  </a:cubicBezTo>
                  <a:cubicBezTo>
                    <a:pt x="17628" y="16817"/>
                    <a:pt x="17623" y="16814"/>
                    <a:pt x="17634" y="16819"/>
                  </a:cubicBezTo>
                  <a:cubicBezTo>
                    <a:pt x="17645" y="16824"/>
                    <a:pt x="17640" y="16822"/>
                    <a:pt x="17634" y="16819"/>
                  </a:cubicBezTo>
                  <a:cubicBezTo>
                    <a:pt x="17657" y="16828"/>
                    <a:pt x="17680" y="16724"/>
                    <a:pt x="17709" y="16709"/>
                  </a:cubicBezTo>
                  <a:close/>
                  <a:moveTo>
                    <a:pt x="17710" y="15961"/>
                  </a:moveTo>
                  <a:cubicBezTo>
                    <a:pt x="17692" y="16058"/>
                    <a:pt x="17961" y="16228"/>
                    <a:pt x="17733" y="16237"/>
                  </a:cubicBezTo>
                  <a:cubicBezTo>
                    <a:pt x="17725" y="16290"/>
                    <a:pt x="17863" y="16620"/>
                    <a:pt x="17917" y="16605"/>
                  </a:cubicBezTo>
                  <a:cubicBezTo>
                    <a:pt x="17920" y="16528"/>
                    <a:pt x="17845" y="16422"/>
                    <a:pt x="17860" y="16351"/>
                  </a:cubicBezTo>
                  <a:cubicBezTo>
                    <a:pt x="17876" y="16273"/>
                    <a:pt x="17948" y="16350"/>
                    <a:pt x="17980" y="16311"/>
                  </a:cubicBezTo>
                  <a:cubicBezTo>
                    <a:pt x="17973" y="16319"/>
                    <a:pt x="17965" y="16329"/>
                    <a:pt x="17980" y="16310"/>
                  </a:cubicBezTo>
                  <a:cubicBezTo>
                    <a:pt x="17991" y="16297"/>
                    <a:pt x="17986" y="16303"/>
                    <a:pt x="17980" y="16310"/>
                  </a:cubicBezTo>
                  <a:cubicBezTo>
                    <a:pt x="18077" y="16188"/>
                    <a:pt x="17806" y="15955"/>
                    <a:pt x="17710" y="15961"/>
                  </a:cubicBezTo>
                  <a:close/>
                  <a:moveTo>
                    <a:pt x="18167" y="17453"/>
                  </a:moveTo>
                  <a:cubicBezTo>
                    <a:pt x="18167" y="17440"/>
                    <a:pt x="18167" y="17446"/>
                    <a:pt x="18167" y="17453"/>
                  </a:cubicBezTo>
                  <a:cubicBezTo>
                    <a:pt x="18167" y="17453"/>
                    <a:pt x="18167" y="17453"/>
                    <a:pt x="18167" y="17453"/>
                  </a:cubicBezTo>
                  <a:close/>
                  <a:moveTo>
                    <a:pt x="18083" y="17581"/>
                  </a:moveTo>
                  <a:cubicBezTo>
                    <a:pt x="18118" y="17811"/>
                    <a:pt x="18000" y="17620"/>
                    <a:pt x="18003" y="17620"/>
                  </a:cubicBezTo>
                  <a:cubicBezTo>
                    <a:pt x="17800" y="17636"/>
                    <a:pt x="17817" y="17533"/>
                    <a:pt x="17813" y="17287"/>
                  </a:cubicBezTo>
                  <a:cubicBezTo>
                    <a:pt x="17810" y="17128"/>
                    <a:pt x="17608" y="17239"/>
                    <a:pt x="17535" y="17194"/>
                  </a:cubicBezTo>
                  <a:cubicBezTo>
                    <a:pt x="17492" y="17167"/>
                    <a:pt x="17488" y="17406"/>
                    <a:pt x="17436" y="17391"/>
                  </a:cubicBezTo>
                  <a:cubicBezTo>
                    <a:pt x="17357" y="17368"/>
                    <a:pt x="17569" y="16871"/>
                    <a:pt x="17719" y="16991"/>
                  </a:cubicBezTo>
                  <a:cubicBezTo>
                    <a:pt x="17721" y="16992"/>
                    <a:pt x="17793" y="17215"/>
                    <a:pt x="17812" y="17062"/>
                  </a:cubicBezTo>
                  <a:cubicBezTo>
                    <a:pt x="17825" y="16959"/>
                    <a:pt x="17826" y="16988"/>
                    <a:pt x="17894" y="16996"/>
                  </a:cubicBezTo>
                  <a:cubicBezTo>
                    <a:pt x="17909" y="16893"/>
                    <a:pt x="17880" y="16906"/>
                    <a:pt x="17983" y="16886"/>
                  </a:cubicBezTo>
                  <a:cubicBezTo>
                    <a:pt x="18091" y="16865"/>
                    <a:pt x="17957" y="16726"/>
                    <a:pt x="18000" y="16693"/>
                  </a:cubicBezTo>
                  <a:cubicBezTo>
                    <a:pt x="18101" y="16614"/>
                    <a:pt x="18130" y="16965"/>
                    <a:pt x="18133" y="16978"/>
                  </a:cubicBezTo>
                  <a:cubicBezTo>
                    <a:pt x="18131" y="16970"/>
                    <a:pt x="18211" y="17160"/>
                    <a:pt x="18200" y="17128"/>
                  </a:cubicBezTo>
                  <a:cubicBezTo>
                    <a:pt x="18258" y="17300"/>
                    <a:pt x="18153" y="17341"/>
                    <a:pt x="18174" y="17494"/>
                  </a:cubicBezTo>
                  <a:lnTo>
                    <a:pt x="18168" y="17460"/>
                  </a:lnTo>
                  <a:cubicBezTo>
                    <a:pt x="18167" y="17449"/>
                    <a:pt x="18120" y="17319"/>
                    <a:pt x="18100" y="17304"/>
                  </a:cubicBezTo>
                  <a:cubicBezTo>
                    <a:pt x="17981" y="17215"/>
                    <a:pt x="18085" y="17594"/>
                    <a:pt x="18083" y="17581"/>
                  </a:cubicBezTo>
                  <a:close/>
                  <a:moveTo>
                    <a:pt x="18592" y="19309"/>
                  </a:moveTo>
                  <a:cubicBezTo>
                    <a:pt x="18592" y="19309"/>
                    <a:pt x="18587" y="19307"/>
                    <a:pt x="18585" y="19305"/>
                  </a:cubicBezTo>
                  <a:cubicBezTo>
                    <a:pt x="18586" y="19306"/>
                    <a:pt x="18588" y="19307"/>
                    <a:pt x="18592" y="19309"/>
                  </a:cubicBezTo>
                  <a:close/>
                  <a:moveTo>
                    <a:pt x="18592" y="19309"/>
                  </a:moveTo>
                  <a:lnTo>
                    <a:pt x="18598" y="19309"/>
                  </a:lnTo>
                  <a:cubicBezTo>
                    <a:pt x="18615" y="19134"/>
                    <a:pt x="18425" y="19063"/>
                    <a:pt x="18628" y="18989"/>
                  </a:cubicBezTo>
                  <a:cubicBezTo>
                    <a:pt x="18655" y="18947"/>
                    <a:pt x="18648" y="18911"/>
                    <a:pt x="18607" y="18881"/>
                  </a:cubicBezTo>
                  <a:cubicBezTo>
                    <a:pt x="18642" y="18813"/>
                    <a:pt x="18683" y="18803"/>
                    <a:pt x="18669" y="18696"/>
                  </a:cubicBezTo>
                  <a:cubicBezTo>
                    <a:pt x="18643" y="18690"/>
                    <a:pt x="18459" y="18728"/>
                    <a:pt x="18561" y="18611"/>
                  </a:cubicBezTo>
                  <a:cubicBezTo>
                    <a:pt x="18564" y="18608"/>
                    <a:pt x="18724" y="18381"/>
                    <a:pt x="18601" y="18449"/>
                  </a:cubicBezTo>
                  <a:cubicBezTo>
                    <a:pt x="18400" y="18560"/>
                    <a:pt x="18393" y="19197"/>
                    <a:pt x="18592" y="19309"/>
                  </a:cubicBezTo>
                  <a:close/>
                  <a:moveTo>
                    <a:pt x="18103" y="19991"/>
                  </a:moveTo>
                  <a:cubicBezTo>
                    <a:pt x="18100" y="19960"/>
                    <a:pt x="18096" y="19927"/>
                    <a:pt x="18103" y="19992"/>
                  </a:cubicBezTo>
                  <a:cubicBezTo>
                    <a:pt x="18109" y="20049"/>
                    <a:pt x="18106" y="20022"/>
                    <a:pt x="18103" y="19992"/>
                  </a:cubicBezTo>
                  <a:cubicBezTo>
                    <a:pt x="18116" y="20110"/>
                    <a:pt x="18306" y="20161"/>
                    <a:pt x="18306" y="20039"/>
                  </a:cubicBezTo>
                  <a:lnTo>
                    <a:pt x="18306" y="20017"/>
                  </a:lnTo>
                  <a:cubicBezTo>
                    <a:pt x="18306" y="19930"/>
                    <a:pt x="18091" y="19867"/>
                    <a:pt x="18103" y="19991"/>
                  </a:cubicBezTo>
                  <a:close/>
                  <a:moveTo>
                    <a:pt x="18904" y="19884"/>
                  </a:moveTo>
                  <a:cubicBezTo>
                    <a:pt x="18917" y="19893"/>
                    <a:pt x="18937" y="19906"/>
                    <a:pt x="18903" y="19884"/>
                  </a:cubicBezTo>
                  <a:cubicBezTo>
                    <a:pt x="18890" y="19876"/>
                    <a:pt x="18895" y="19879"/>
                    <a:pt x="18902" y="19883"/>
                  </a:cubicBezTo>
                  <a:cubicBezTo>
                    <a:pt x="18853" y="19853"/>
                    <a:pt x="18538" y="19779"/>
                    <a:pt x="18518" y="19896"/>
                  </a:cubicBezTo>
                  <a:cubicBezTo>
                    <a:pt x="18509" y="19950"/>
                    <a:pt x="18935" y="20067"/>
                    <a:pt x="18988" y="20089"/>
                  </a:cubicBezTo>
                  <a:cubicBezTo>
                    <a:pt x="19014" y="20004"/>
                    <a:pt x="18985" y="19937"/>
                    <a:pt x="18904" y="19884"/>
                  </a:cubicBezTo>
                  <a:close/>
                  <a:moveTo>
                    <a:pt x="16263" y="21201"/>
                  </a:moveTo>
                  <a:cubicBezTo>
                    <a:pt x="16276" y="21209"/>
                    <a:pt x="16293" y="21218"/>
                    <a:pt x="16262" y="21201"/>
                  </a:cubicBezTo>
                  <a:cubicBezTo>
                    <a:pt x="16243" y="21190"/>
                    <a:pt x="16250" y="21195"/>
                    <a:pt x="16261" y="21200"/>
                  </a:cubicBezTo>
                  <a:cubicBezTo>
                    <a:pt x="16178" y="21156"/>
                    <a:pt x="15894" y="21117"/>
                    <a:pt x="15839" y="21038"/>
                  </a:cubicBezTo>
                  <a:cubicBezTo>
                    <a:pt x="15766" y="20931"/>
                    <a:pt x="16060" y="20952"/>
                    <a:pt x="16033" y="20890"/>
                  </a:cubicBezTo>
                  <a:cubicBezTo>
                    <a:pt x="16015" y="20847"/>
                    <a:pt x="15631" y="20892"/>
                    <a:pt x="15548" y="20827"/>
                  </a:cubicBezTo>
                  <a:cubicBezTo>
                    <a:pt x="15431" y="20733"/>
                    <a:pt x="15383" y="20954"/>
                    <a:pt x="15185" y="20881"/>
                  </a:cubicBezTo>
                  <a:cubicBezTo>
                    <a:pt x="15030" y="20824"/>
                    <a:pt x="14638" y="20421"/>
                    <a:pt x="14549" y="20854"/>
                  </a:cubicBezTo>
                  <a:cubicBezTo>
                    <a:pt x="14678" y="20857"/>
                    <a:pt x="14825" y="21025"/>
                    <a:pt x="14961" y="21071"/>
                  </a:cubicBezTo>
                  <a:cubicBezTo>
                    <a:pt x="15189" y="21147"/>
                    <a:pt x="15472" y="21216"/>
                    <a:pt x="15706" y="21244"/>
                  </a:cubicBezTo>
                  <a:cubicBezTo>
                    <a:pt x="15768" y="21252"/>
                    <a:pt x="16095" y="21365"/>
                    <a:pt x="16116" y="21306"/>
                  </a:cubicBezTo>
                  <a:cubicBezTo>
                    <a:pt x="16108" y="21329"/>
                    <a:pt x="16443" y="21301"/>
                    <a:pt x="16263" y="21201"/>
                  </a:cubicBezTo>
                  <a:close/>
                  <a:moveTo>
                    <a:pt x="14587" y="20535"/>
                  </a:moveTo>
                  <a:cubicBezTo>
                    <a:pt x="14613" y="20480"/>
                    <a:pt x="14595" y="20518"/>
                    <a:pt x="14587" y="20535"/>
                  </a:cubicBezTo>
                  <a:cubicBezTo>
                    <a:pt x="14615" y="20477"/>
                    <a:pt x="14667" y="19955"/>
                    <a:pt x="14646" y="19893"/>
                  </a:cubicBezTo>
                  <a:cubicBezTo>
                    <a:pt x="14672" y="19912"/>
                    <a:pt x="14704" y="19916"/>
                    <a:pt x="14725" y="19942"/>
                  </a:cubicBezTo>
                  <a:cubicBezTo>
                    <a:pt x="14719" y="19826"/>
                    <a:pt x="14724" y="19684"/>
                    <a:pt x="14625" y="19570"/>
                  </a:cubicBezTo>
                  <a:cubicBezTo>
                    <a:pt x="14582" y="19521"/>
                    <a:pt x="14466" y="19573"/>
                    <a:pt x="14476" y="19656"/>
                  </a:cubicBezTo>
                  <a:cubicBezTo>
                    <a:pt x="14484" y="19728"/>
                    <a:pt x="14595" y="19726"/>
                    <a:pt x="14612" y="19833"/>
                  </a:cubicBezTo>
                  <a:cubicBezTo>
                    <a:pt x="14544" y="19734"/>
                    <a:pt x="14504" y="19734"/>
                    <a:pt x="14410" y="19686"/>
                  </a:cubicBezTo>
                  <a:cubicBezTo>
                    <a:pt x="14334" y="19438"/>
                    <a:pt x="14184" y="19343"/>
                    <a:pt x="14241" y="19116"/>
                  </a:cubicBezTo>
                  <a:cubicBezTo>
                    <a:pt x="14265" y="19025"/>
                    <a:pt x="13866" y="18581"/>
                    <a:pt x="13773" y="18564"/>
                  </a:cubicBezTo>
                  <a:cubicBezTo>
                    <a:pt x="13610" y="18532"/>
                    <a:pt x="13314" y="18143"/>
                    <a:pt x="13239" y="17978"/>
                  </a:cubicBezTo>
                  <a:cubicBezTo>
                    <a:pt x="13175" y="17835"/>
                    <a:pt x="12614" y="17619"/>
                    <a:pt x="12740" y="17868"/>
                  </a:cubicBezTo>
                  <a:cubicBezTo>
                    <a:pt x="12804" y="17994"/>
                    <a:pt x="12911" y="18099"/>
                    <a:pt x="12993" y="18204"/>
                  </a:cubicBezTo>
                  <a:cubicBezTo>
                    <a:pt x="13074" y="18306"/>
                    <a:pt x="13143" y="18547"/>
                    <a:pt x="13247" y="18604"/>
                  </a:cubicBezTo>
                  <a:cubicBezTo>
                    <a:pt x="13343" y="18657"/>
                    <a:pt x="13391" y="18728"/>
                    <a:pt x="13410" y="18867"/>
                  </a:cubicBezTo>
                  <a:cubicBezTo>
                    <a:pt x="13435" y="19052"/>
                    <a:pt x="13571" y="19187"/>
                    <a:pt x="13642" y="19345"/>
                  </a:cubicBezTo>
                  <a:cubicBezTo>
                    <a:pt x="13726" y="19532"/>
                    <a:pt x="13738" y="19854"/>
                    <a:pt x="13898" y="19967"/>
                  </a:cubicBezTo>
                  <a:cubicBezTo>
                    <a:pt x="13999" y="20039"/>
                    <a:pt x="14049" y="20239"/>
                    <a:pt x="14159" y="20332"/>
                  </a:cubicBezTo>
                  <a:cubicBezTo>
                    <a:pt x="14218" y="20381"/>
                    <a:pt x="14320" y="20591"/>
                    <a:pt x="14373" y="20604"/>
                  </a:cubicBezTo>
                  <a:cubicBezTo>
                    <a:pt x="14369" y="20571"/>
                    <a:pt x="14355" y="20530"/>
                    <a:pt x="14378" y="20503"/>
                  </a:cubicBezTo>
                  <a:cubicBezTo>
                    <a:pt x="14413" y="20525"/>
                    <a:pt x="14560" y="20593"/>
                    <a:pt x="14587" y="20535"/>
                  </a:cubicBezTo>
                  <a:cubicBezTo>
                    <a:pt x="14584" y="20542"/>
                    <a:pt x="14582" y="20546"/>
                    <a:pt x="14587" y="20535"/>
                  </a:cubicBezTo>
                  <a:close/>
                  <a:moveTo>
                    <a:pt x="18008" y="18723"/>
                  </a:moveTo>
                  <a:cubicBezTo>
                    <a:pt x="17983" y="18750"/>
                    <a:pt x="17963" y="18782"/>
                    <a:pt x="17947" y="18819"/>
                  </a:cubicBezTo>
                  <a:cubicBezTo>
                    <a:pt x="17734" y="19148"/>
                    <a:pt x="17442" y="18778"/>
                    <a:pt x="17197" y="18912"/>
                  </a:cubicBezTo>
                  <a:cubicBezTo>
                    <a:pt x="17066" y="18984"/>
                    <a:pt x="16845" y="19897"/>
                    <a:pt x="16936" y="20034"/>
                  </a:cubicBezTo>
                  <a:cubicBezTo>
                    <a:pt x="16988" y="20112"/>
                    <a:pt x="17002" y="20686"/>
                    <a:pt x="17101" y="20570"/>
                  </a:cubicBezTo>
                  <a:cubicBezTo>
                    <a:pt x="17213" y="20440"/>
                    <a:pt x="17177" y="20077"/>
                    <a:pt x="17157" y="19905"/>
                  </a:cubicBezTo>
                  <a:cubicBezTo>
                    <a:pt x="17424" y="19728"/>
                    <a:pt x="17188" y="20552"/>
                    <a:pt x="17558" y="20246"/>
                  </a:cubicBezTo>
                  <a:cubicBezTo>
                    <a:pt x="17629" y="20187"/>
                    <a:pt x="17419" y="19764"/>
                    <a:pt x="17386" y="19700"/>
                  </a:cubicBezTo>
                  <a:cubicBezTo>
                    <a:pt x="17326" y="19586"/>
                    <a:pt x="17694" y="19451"/>
                    <a:pt x="17705" y="19360"/>
                  </a:cubicBezTo>
                  <a:cubicBezTo>
                    <a:pt x="17715" y="19275"/>
                    <a:pt x="16935" y="19751"/>
                    <a:pt x="17124" y="19135"/>
                  </a:cubicBezTo>
                  <a:cubicBezTo>
                    <a:pt x="17171" y="18983"/>
                    <a:pt x="17519" y="19053"/>
                    <a:pt x="17608" y="19065"/>
                  </a:cubicBezTo>
                  <a:cubicBezTo>
                    <a:pt x="17718" y="19079"/>
                    <a:pt x="17835" y="19134"/>
                    <a:pt x="17920" y="19006"/>
                  </a:cubicBezTo>
                  <a:cubicBezTo>
                    <a:pt x="17927" y="18996"/>
                    <a:pt x="18090" y="18686"/>
                    <a:pt x="18008" y="18723"/>
                  </a:cubicBezTo>
                  <a:close/>
                  <a:moveTo>
                    <a:pt x="16704" y="13082"/>
                  </a:moveTo>
                  <a:cubicBezTo>
                    <a:pt x="16613" y="13312"/>
                    <a:pt x="16783" y="13423"/>
                    <a:pt x="16840" y="13609"/>
                  </a:cubicBezTo>
                  <a:cubicBezTo>
                    <a:pt x="16841" y="13609"/>
                    <a:pt x="16850" y="13609"/>
                    <a:pt x="16852" y="13609"/>
                  </a:cubicBezTo>
                  <a:cubicBezTo>
                    <a:pt x="16855" y="13521"/>
                    <a:pt x="17025" y="12818"/>
                    <a:pt x="16888" y="12816"/>
                  </a:cubicBezTo>
                  <a:cubicBezTo>
                    <a:pt x="16888" y="12816"/>
                    <a:pt x="16888" y="12816"/>
                    <a:pt x="16888" y="12816"/>
                  </a:cubicBezTo>
                  <a:cubicBezTo>
                    <a:pt x="16848" y="12816"/>
                    <a:pt x="16878" y="12816"/>
                    <a:pt x="16888" y="12816"/>
                  </a:cubicBezTo>
                  <a:cubicBezTo>
                    <a:pt x="16771" y="12816"/>
                    <a:pt x="16747" y="12972"/>
                    <a:pt x="16704" y="13082"/>
                  </a:cubicBezTo>
                  <a:close/>
                  <a:moveTo>
                    <a:pt x="17712" y="10844"/>
                  </a:moveTo>
                  <a:cubicBezTo>
                    <a:pt x="17703" y="10863"/>
                    <a:pt x="17708" y="10853"/>
                    <a:pt x="17712" y="10844"/>
                  </a:cubicBezTo>
                  <a:cubicBezTo>
                    <a:pt x="17692" y="10887"/>
                    <a:pt x="17822" y="11096"/>
                    <a:pt x="17838" y="11109"/>
                  </a:cubicBezTo>
                  <a:cubicBezTo>
                    <a:pt x="17849" y="11118"/>
                    <a:pt x="17865" y="11124"/>
                    <a:pt x="17877" y="11126"/>
                  </a:cubicBezTo>
                  <a:cubicBezTo>
                    <a:pt x="17878" y="11096"/>
                    <a:pt x="17839" y="10886"/>
                    <a:pt x="17827" y="10899"/>
                  </a:cubicBezTo>
                  <a:cubicBezTo>
                    <a:pt x="17897" y="10821"/>
                    <a:pt x="17903" y="11539"/>
                    <a:pt x="18077" y="11380"/>
                  </a:cubicBezTo>
                  <a:cubicBezTo>
                    <a:pt x="18170" y="11297"/>
                    <a:pt x="18111" y="11168"/>
                    <a:pt x="18118" y="11055"/>
                  </a:cubicBezTo>
                  <a:cubicBezTo>
                    <a:pt x="18128" y="10876"/>
                    <a:pt x="18099" y="10972"/>
                    <a:pt x="18021" y="10859"/>
                  </a:cubicBezTo>
                  <a:cubicBezTo>
                    <a:pt x="18036" y="10845"/>
                    <a:pt x="17825" y="10607"/>
                    <a:pt x="17712" y="10844"/>
                  </a:cubicBezTo>
                  <a:cubicBezTo>
                    <a:pt x="17714" y="10841"/>
                    <a:pt x="17715" y="10839"/>
                    <a:pt x="17716" y="10837"/>
                  </a:cubicBezTo>
                  <a:cubicBezTo>
                    <a:pt x="17715" y="10838"/>
                    <a:pt x="17714" y="10841"/>
                    <a:pt x="17712" y="10844"/>
                  </a:cubicBezTo>
                  <a:close/>
                  <a:moveTo>
                    <a:pt x="18155" y="10981"/>
                  </a:moveTo>
                  <a:cubicBezTo>
                    <a:pt x="18156" y="10983"/>
                    <a:pt x="18156" y="10984"/>
                    <a:pt x="18157" y="10986"/>
                  </a:cubicBezTo>
                  <a:lnTo>
                    <a:pt x="18157" y="10980"/>
                  </a:lnTo>
                  <a:cubicBezTo>
                    <a:pt x="18156" y="10981"/>
                    <a:pt x="18156" y="10981"/>
                    <a:pt x="18155" y="10981"/>
                  </a:cubicBezTo>
                  <a:close/>
                  <a:moveTo>
                    <a:pt x="18494" y="10870"/>
                  </a:moveTo>
                  <a:cubicBezTo>
                    <a:pt x="18495" y="10871"/>
                    <a:pt x="18495" y="10871"/>
                    <a:pt x="18494" y="10870"/>
                  </a:cubicBezTo>
                  <a:cubicBezTo>
                    <a:pt x="18471" y="10838"/>
                    <a:pt x="18547" y="10731"/>
                    <a:pt x="18554" y="10729"/>
                  </a:cubicBezTo>
                  <a:cubicBezTo>
                    <a:pt x="18453" y="10479"/>
                    <a:pt x="18199" y="10696"/>
                    <a:pt x="18150" y="10851"/>
                  </a:cubicBezTo>
                  <a:cubicBezTo>
                    <a:pt x="18209" y="10805"/>
                    <a:pt x="18269" y="11010"/>
                    <a:pt x="18342" y="10999"/>
                  </a:cubicBezTo>
                  <a:cubicBezTo>
                    <a:pt x="18354" y="10871"/>
                    <a:pt x="18377" y="10711"/>
                    <a:pt x="18494" y="10870"/>
                  </a:cubicBezTo>
                  <a:close/>
                  <a:moveTo>
                    <a:pt x="18925" y="10455"/>
                  </a:moveTo>
                  <a:cubicBezTo>
                    <a:pt x="19074" y="10535"/>
                    <a:pt x="18998" y="10353"/>
                    <a:pt x="19082" y="10331"/>
                  </a:cubicBezTo>
                  <a:cubicBezTo>
                    <a:pt x="19143" y="10315"/>
                    <a:pt x="19102" y="10429"/>
                    <a:pt x="19140" y="10453"/>
                  </a:cubicBezTo>
                  <a:cubicBezTo>
                    <a:pt x="19161" y="10466"/>
                    <a:pt x="19182" y="10192"/>
                    <a:pt x="19268" y="10229"/>
                  </a:cubicBezTo>
                  <a:cubicBezTo>
                    <a:pt x="19270" y="10283"/>
                    <a:pt x="19281" y="10332"/>
                    <a:pt x="19303" y="10378"/>
                  </a:cubicBezTo>
                  <a:cubicBezTo>
                    <a:pt x="19331" y="10411"/>
                    <a:pt x="19368" y="10180"/>
                    <a:pt x="19390" y="10163"/>
                  </a:cubicBezTo>
                  <a:cubicBezTo>
                    <a:pt x="19189" y="10042"/>
                    <a:pt x="19220" y="9561"/>
                    <a:pt x="19213" y="9410"/>
                  </a:cubicBezTo>
                  <a:cubicBezTo>
                    <a:pt x="19203" y="9250"/>
                    <a:pt x="18945" y="8663"/>
                    <a:pt x="18789" y="8793"/>
                  </a:cubicBezTo>
                  <a:cubicBezTo>
                    <a:pt x="18688" y="8878"/>
                    <a:pt x="18903" y="9380"/>
                    <a:pt x="18921" y="9513"/>
                  </a:cubicBezTo>
                  <a:cubicBezTo>
                    <a:pt x="18942" y="9666"/>
                    <a:pt x="18831" y="9812"/>
                    <a:pt x="18747" y="9883"/>
                  </a:cubicBezTo>
                  <a:cubicBezTo>
                    <a:pt x="18578" y="10022"/>
                    <a:pt x="18681" y="9752"/>
                    <a:pt x="18616" y="9737"/>
                  </a:cubicBezTo>
                  <a:cubicBezTo>
                    <a:pt x="18570" y="9727"/>
                    <a:pt x="18579" y="10013"/>
                    <a:pt x="18565" y="10058"/>
                  </a:cubicBezTo>
                  <a:cubicBezTo>
                    <a:pt x="18497" y="10271"/>
                    <a:pt x="18631" y="10204"/>
                    <a:pt x="18427" y="10176"/>
                  </a:cubicBezTo>
                  <a:cubicBezTo>
                    <a:pt x="18351" y="10166"/>
                    <a:pt x="18089" y="10234"/>
                    <a:pt x="18044" y="10303"/>
                  </a:cubicBezTo>
                  <a:cubicBezTo>
                    <a:pt x="18047" y="10299"/>
                    <a:pt x="17883" y="10560"/>
                    <a:pt x="17858" y="10523"/>
                  </a:cubicBezTo>
                  <a:cubicBezTo>
                    <a:pt x="17899" y="10754"/>
                    <a:pt x="18464" y="10422"/>
                    <a:pt x="18580" y="10472"/>
                  </a:cubicBezTo>
                  <a:cubicBezTo>
                    <a:pt x="18585" y="10596"/>
                    <a:pt x="18609" y="10680"/>
                    <a:pt x="18703" y="10735"/>
                  </a:cubicBezTo>
                  <a:cubicBezTo>
                    <a:pt x="18753" y="10764"/>
                    <a:pt x="18816" y="10592"/>
                    <a:pt x="18840" y="10543"/>
                  </a:cubicBezTo>
                  <a:cubicBezTo>
                    <a:pt x="18865" y="10494"/>
                    <a:pt x="18720" y="10465"/>
                    <a:pt x="18769" y="10389"/>
                  </a:cubicBezTo>
                  <a:cubicBezTo>
                    <a:pt x="18797" y="10347"/>
                    <a:pt x="18905" y="10444"/>
                    <a:pt x="18925" y="10455"/>
                  </a:cubicBezTo>
                  <a:close/>
                  <a:moveTo>
                    <a:pt x="19160" y="8116"/>
                  </a:moveTo>
                  <a:lnTo>
                    <a:pt x="19146" y="8111"/>
                  </a:lnTo>
                  <a:cubicBezTo>
                    <a:pt x="19036" y="8151"/>
                    <a:pt x="19089" y="8247"/>
                    <a:pt x="18906" y="8142"/>
                  </a:cubicBezTo>
                  <a:cubicBezTo>
                    <a:pt x="18847" y="8108"/>
                    <a:pt x="18485" y="7762"/>
                    <a:pt x="18443" y="7857"/>
                  </a:cubicBezTo>
                  <a:cubicBezTo>
                    <a:pt x="18479" y="7928"/>
                    <a:pt x="18697" y="8296"/>
                    <a:pt x="18646" y="8380"/>
                  </a:cubicBezTo>
                  <a:cubicBezTo>
                    <a:pt x="18629" y="8381"/>
                    <a:pt x="18520" y="8340"/>
                    <a:pt x="18499" y="8358"/>
                  </a:cubicBezTo>
                  <a:cubicBezTo>
                    <a:pt x="18498" y="8393"/>
                    <a:pt x="18522" y="8403"/>
                    <a:pt x="18547" y="8410"/>
                  </a:cubicBezTo>
                  <a:cubicBezTo>
                    <a:pt x="18531" y="8460"/>
                    <a:pt x="18513" y="8509"/>
                    <a:pt x="18493" y="8557"/>
                  </a:cubicBezTo>
                  <a:cubicBezTo>
                    <a:pt x="18527" y="8619"/>
                    <a:pt x="18568" y="8674"/>
                    <a:pt x="18615" y="8721"/>
                  </a:cubicBezTo>
                  <a:cubicBezTo>
                    <a:pt x="18661" y="8865"/>
                    <a:pt x="18800" y="8728"/>
                    <a:pt x="18795" y="8712"/>
                  </a:cubicBezTo>
                  <a:cubicBezTo>
                    <a:pt x="18774" y="8635"/>
                    <a:pt x="18622" y="8687"/>
                    <a:pt x="18587" y="8598"/>
                  </a:cubicBezTo>
                  <a:cubicBezTo>
                    <a:pt x="18565" y="8543"/>
                    <a:pt x="18779" y="8529"/>
                    <a:pt x="18804" y="8536"/>
                  </a:cubicBezTo>
                  <a:cubicBezTo>
                    <a:pt x="18831" y="8543"/>
                    <a:pt x="19142" y="8756"/>
                    <a:pt x="19097" y="8609"/>
                  </a:cubicBezTo>
                  <a:cubicBezTo>
                    <a:pt x="19047" y="8447"/>
                    <a:pt x="19219" y="8414"/>
                    <a:pt x="19316" y="8366"/>
                  </a:cubicBezTo>
                  <a:cubicBezTo>
                    <a:pt x="19247" y="8378"/>
                    <a:pt x="19154" y="8192"/>
                    <a:pt x="19160" y="8116"/>
                  </a:cubicBezTo>
                  <a:close/>
                  <a:moveTo>
                    <a:pt x="17646" y="6274"/>
                  </a:moveTo>
                  <a:cubicBezTo>
                    <a:pt x="17799" y="6419"/>
                    <a:pt x="17943" y="6645"/>
                    <a:pt x="18027" y="6862"/>
                  </a:cubicBezTo>
                  <a:cubicBezTo>
                    <a:pt x="18080" y="6997"/>
                    <a:pt x="18171" y="7189"/>
                    <a:pt x="18248" y="7303"/>
                  </a:cubicBezTo>
                  <a:cubicBezTo>
                    <a:pt x="18298" y="7378"/>
                    <a:pt x="18389" y="7663"/>
                    <a:pt x="18474" y="7676"/>
                  </a:cubicBezTo>
                  <a:cubicBezTo>
                    <a:pt x="18421" y="7470"/>
                    <a:pt x="18534" y="7473"/>
                    <a:pt x="18607" y="7547"/>
                  </a:cubicBezTo>
                  <a:cubicBezTo>
                    <a:pt x="18461" y="7353"/>
                    <a:pt x="18082" y="7060"/>
                    <a:pt x="18198" y="6858"/>
                  </a:cubicBezTo>
                  <a:cubicBezTo>
                    <a:pt x="18255" y="6759"/>
                    <a:pt x="18499" y="7018"/>
                    <a:pt x="18519" y="7049"/>
                  </a:cubicBezTo>
                  <a:cubicBezTo>
                    <a:pt x="18357" y="6801"/>
                    <a:pt x="18126" y="6627"/>
                    <a:pt x="17961" y="6378"/>
                  </a:cubicBezTo>
                  <a:cubicBezTo>
                    <a:pt x="17806" y="6144"/>
                    <a:pt x="17586" y="5734"/>
                    <a:pt x="17350" y="5619"/>
                  </a:cubicBezTo>
                  <a:cubicBezTo>
                    <a:pt x="17325" y="5663"/>
                    <a:pt x="17472" y="5827"/>
                    <a:pt x="17478" y="5878"/>
                  </a:cubicBezTo>
                  <a:cubicBezTo>
                    <a:pt x="17465" y="5877"/>
                    <a:pt x="17376" y="5743"/>
                    <a:pt x="17378" y="5856"/>
                  </a:cubicBezTo>
                  <a:cubicBezTo>
                    <a:pt x="17378" y="5852"/>
                    <a:pt x="17378" y="5849"/>
                    <a:pt x="17378" y="5857"/>
                  </a:cubicBezTo>
                  <a:cubicBezTo>
                    <a:pt x="17378" y="5869"/>
                    <a:pt x="17378" y="5863"/>
                    <a:pt x="17378" y="5857"/>
                  </a:cubicBezTo>
                  <a:cubicBezTo>
                    <a:pt x="17381" y="5928"/>
                    <a:pt x="17603" y="6232"/>
                    <a:pt x="17646" y="6274"/>
                  </a:cubicBezTo>
                  <a:close/>
                  <a:moveTo>
                    <a:pt x="18607" y="7547"/>
                  </a:moveTo>
                  <a:cubicBezTo>
                    <a:pt x="18635" y="7584"/>
                    <a:pt x="18654" y="7616"/>
                    <a:pt x="18660" y="7644"/>
                  </a:cubicBezTo>
                  <a:cubicBezTo>
                    <a:pt x="18653" y="7607"/>
                    <a:pt x="18633" y="7573"/>
                    <a:pt x="18607" y="7547"/>
                  </a:cubicBezTo>
                  <a:close/>
                  <a:moveTo>
                    <a:pt x="12796" y="1135"/>
                  </a:moveTo>
                  <a:cubicBezTo>
                    <a:pt x="12751" y="1122"/>
                    <a:pt x="12895" y="1166"/>
                    <a:pt x="12796" y="1135"/>
                  </a:cubicBezTo>
                  <a:cubicBezTo>
                    <a:pt x="12796" y="1135"/>
                    <a:pt x="12796" y="1135"/>
                    <a:pt x="12796" y="1135"/>
                  </a:cubicBezTo>
                  <a:close/>
                  <a:moveTo>
                    <a:pt x="12796" y="1135"/>
                  </a:moveTo>
                  <a:cubicBezTo>
                    <a:pt x="12907" y="1169"/>
                    <a:pt x="13566" y="1269"/>
                    <a:pt x="13631" y="1102"/>
                  </a:cubicBezTo>
                  <a:cubicBezTo>
                    <a:pt x="13663" y="1018"/>
                    <a:pt x="12743" y="910"/>
                    <a:pt x="12645" y="914"/>
                  </a:cubicBezTo>
                  <a:cubicBezTo>
                    <a:pt x="12600" y="1062"/>
                    <a:pt x="12710" y="1110"/>
                    <a:pt x="12796" y="1135"/>
                  </a:cubicBezTo>
                  <a:close/>
                  <a:moveTo>
                    <a:pt x="6624" y="191"/>
                  </a:moveTo>
                  <a:cubicBezTo>
                    <a:pt x="6624" y="192"/>
                    <a:pt x="6625" y="195"/>
                    <a:pt x="6626" y="199"/>
                  </a:cubicBezTo>
                  <a:cubicBezTo>
                    <a:pt x="6626" y="196"/>
                    <a:pt x="6625" y="194"/>
                    <a:pt x="6624" y="191"/>
                  </a:cubicBezTo>
                  <a:cubicBezTo>
                    <a:pt x="6624" y="191"/>
                    <a:pt x="6624" y="191"/>
                    <a:pt x="6624" y="191"/>
                  </a:cubicBezTo>
                  <a:close/>
                  <a:moveTo>
                    <a:pt x="6637" y="229"/>
                  </a:moveTo>
                  <a:cubicBezTo>
                    <a:pt x="6645" y="251"/>
                    <a:pt x="6651" y="268"/>
                    <a:pt x="6637" y="229"/>
                  </a:cubicBezTo>
                  <a:cubicBezTo>
                    <a:pt x="6637" y="229"/>
                    <a:pt x="6637" y="229"/>
                    <a:pt x="6637" y="229"/>
                  </a:cubicBezTo>
                  <a:close/>
                  <a:moveTo>
                    <a:pt x="6637" y="229"/>
                  </a:moveTo>
                  <a:cubicBezTo>
                    <a:pt x="6637" y="228"/>
                    <a:pt x="6636" y="225"/>
                    <a:pt x="6635" y="224"/>
                  </a:cubicBezTo>
                  <a:cubicBezTo>
                    <a:pt x="6636" y="225"/>
                    <a:pt x="6637" y="227"/>
                    <a:pt x="6637" y="229"/>
                  </a:cubicBezTo>
                  <a:close/>
                  <a:moveTo>
                    <a:pt x="6626" y="199"/>
                  </a:moveTo>
                  <a:cubicBezTo>
                    <a:pt x="6629" y="205"/>
                    <a:pt x="6632" y="215"/>
                    <a:pt x="6635" y="224"/>
                  </a:cubicBezTo>
                  <a:cubicBezTo>
                    <a:pt x="6633" y="217"/>
                    <a:pt x="6630" y="209"/>
                    <a:pt x="6626" y="199"/>
                  </a:cubicBezTo>
                  <a:close/>
                  <a:moveTo>
                    <a:pt x="6639" y="191"/>
                  </a:moveTo>
                  <a:cubicBezTo>
                    <a:pt x="6700" y="344"/>
                    <a:pt x="6882" y="206"/>
                    <a:pt x="6974" y="224"/>
                  </a:cubicBezTo>
                  <a:cubicBezTo>
                    <a:pt x="6891" y="274"/>
                    <a:pt x="7101" y="361"/>
                    <a:pt x="7127" y="364"/>
                  </a:cubicBezTo>
                  <a:cubicBezTo>
                    <a:pt x="7319" y="388"/>
                    <a:pt x="7515" y="426"/>
                    <a:pt x="7709" y="415"/>
                  </a:cubicBezTo>
                  <a:cubicBezTo>
                    <a:pt x="7714" y="407"/>
                    <a:pt x="7716" y="403"/>
                    <a:pt x="7718" y="393"/>
                  </a:cubicBezTo>
                  <a:cubicBezTo>
                    <a:pt x="7615" y="349"/>
                    <a:pt x="7588" y="217"/>
                    <a:pt x="7471" y="203"/>
                  </a:cubicBezTo>
                  <a:cubicBezTo>
                    <a:pt x="7304" y="184"/>
                    <a:pt x="7240" y="132"/>
                    <a:pt x="7094" y="42"/>
                  </a:cubicBezTo>
                  <a:cubicBezTo>
                    <a:pt x="7017" y="-6"/>
                    <a:pt x="6518" y="-65"/>
                    <a:pt x="6639" y="191"/>
                  </a:cubicBezTo>
                  <a:cubicBezTo>
                    <a:pt x="6639" y="191"/>
                    <a:pt x="6639" y="191"/>
                    <a:pt x="6639" y="191"/>
                  </a:cubicBezTo>
                  <a:close/>
                  <a:moveTo>
                    <a:pt x="3049" y="1821"/>
                  </a:moveTo>
                  <a:cubicBezTo>
                    <a:pt x="3097" y="1824"/>
                    <a:pt x="3068" y="1822"/>
                    <a:pt x="3049" y="1821"/>
                  </a:cubicBezTo>
                  <a:cubicBezTo>
                    <a:pt x="3259" y="1833"/>
                    <a:pt x="3444" y="2105"/>
                    <a:pt x="3693" y="1983"/>
                  </a:cubicBezTo>
                  <a:cubicBezTo>
                    <a:pt x="3695" y="1975"/>
                    <a:pt x="3695" y="1959"/>
                    <a:pt x="3693" y="1951"/>
                  </a:cubicBezTo>
                  <a:cubicBezTo>
                    <a:pt x="3378" y="1819"/>
                    <a:pt x="3267" y="1534"/>
                    <a:pt x="3575" y="1251"/>
                  </a:cubicBezTo>
                  <a:cubicBezTo>
                    <a:pt x="3878" y="973"/>
                    <a:pt x="4250" y="1072"/>
                    <a:pt x="4563" y="873"/>
                  </a:cubicBezTo>
                  <a:cubicBezTo>
                    <a:pt x="4434" y="627"/>
                    <a:pt x="4069" y="857"/>
                    <a:pt x="3881" y="855"/>
                  </a:cubicBezTo>
                  <a:cubicBezTo>
                    <a:pt x="3631" y="853"/>
                    <a:pt x="3298" y="977"/>
                    <a:pt x="3102" y="1185"/>
                  </a:cubicBezTo>
                  <a:cubicBezTo>
                    <a:pt x="3040" y="1251"/>
                    <a:pt x="3027" y="1414"/>
                    <a:pt x="3008" y="1500"/>
                  </a:cubicBezTo>
                  <a:cubicBezTo>
                    <a:pt x="2968" y="1677"/>
                    <a:pt x="2751" y="1804"/>
                    <a:pt x="3049" y="1821"/>
                  </a:cubicBezTo>
                  <a:close/>
                  <a:moveTo>
                    <a:pt x="10216" y="16862"/>
                  </a:moveTo>
                  <a:cubicBezTo>
                    <a:pt x="10007" y="16414"/>
                    <a:pt x="9990" y="17186"/>
                    <a:pt x="10036" y="17376"/>
                  </a:cubicBezTo>
                  <a:cubicBezTo>
                    <a:pt x="10092" y="17606"/>
                    <a:pt x="10129" y="17705"/>
                    <a:pt x="10318" y="17537"/>
                  </a:cubicBezTo>
                  <a:cubicBezTo>
                    <a:pt x="10499" y="17376"/>
                    <a:pt x="10291" y="17023"/>
                    <a:pt x="10216" y="16863"/>
                  </a:cubicBezTo>
                  <a:cubicBezTo>
                    <a:pt x="10225" y="16883"/>
                    <a:pt x="10244" y="16922"/>
                    <a:pt x="10216" y="16862"/>
                  </a:cubicBezTo>
                  <a:close/>
                  <a:moveTo>
                    <a:pt x="10216" y="16862"/>
                  </a:moveTo>
                  <a:cubicBezTo>
                    <a:pt x="10216" y="16862"/>
                    <a:pt x="10216" y="16862"/>
                    <a:pt x="10216" y="16863"/>
                  </a:cubicBezTo>
                  <a:cubicBezTo>
                    <a:pt x="10211" y="16852"/>
                    <a:pt x="10209" y="16847"/>
                    <a:pt x="10216" y="16862"/>
                  </a:cubicBezTo>
                  <a:close/>
                  <a:moveTo>
                    <a:pt x="17680" y="20444"/>
                  </a:moveTo>
                  <a:cubicBezTo>
                    <a:pt x="17677" y="20432"/>
                    <a:pt x="17678" y="20435"/>
                    <a:pt x="17679" y="20439"/>
                  </a:cubicBezTo>
                  <a:cubicBezTo>
                    <a:pt x="17647" y="20338"/>
                    <a:pt x="17562" y="20187"/>
                    <a:pt x="17562" y="20438"/>
                  </a:cubicBezTo>
                  <a:cubicBezTo>
                    <a:pt x="17562" y="20640"/>
                    <a:pt x="17719" y="20588"/>
                    <a:pt x="17681" y="20445"/>
                  </a:cubicBezTo>
                  <a:cubicBezTo>
                    <a:pt x="17681" y="20446"/>
                    <a:pt x="17681" y="20446"/>
                    <a:pt x="17680" y="20444"/>
                  </a:cubicBezTo>
                  <a:close/>
                  <a:moveTo>
                    <a:pt x="20845" y="19801"/>
                  </a:moveTo>
                  <a:cubicBezTo>
                    <a:pt x="20845" y="19756"/>
                    <a:pt x="20831" y="19752"/>
                    <a:pt x="20720" y="19722"/>
                  </a:cubicBezTo>
                  <a:cubicBezTo>
                    <a:pt x="20484" y="19667"/>
                    <a:pt x="20309" y="19366"/>
                    <a:pt x="20078" y="19540"/>
                  </a:cubicBezTo>
                  <a:lnTo>
                    <a:pt x="20083" y="19581"/>
                  </a:lnTo>
                  <a:lnTo>
                    <a:pt x="20066" y="19592"/>
                  </a:lnTo>
                  <a:cubicBezTo>
                    <a:pt x="20073" y="19603"/>
                    <a:pt x="20078" y="19616"/>
                    <a:pt x="20080" y="19629"/>
                  </a:cubicBezTo>
                  <a:cubicBezTo>
                    <a:pt x="19967" y="19665"/>
                    <a:pt x="19867" y="19933"/>
                    <a:pt x="19784" y="19933"/>
                  </a:cubicBezTo>
                  <a:cubicBezTo>
                    <a:pt x="19806" y="19933"/>
                    <a:pt x="19649" y="19674"/>
                    <a:pt x="19649" y="19726"/>
                  </a:cubicBezTo>
                  <a:cubicBezTo>
                    <a:pt x="19591" y="19599"/>
                    <a:pt x="19738" y="19263"/>
                    <a:pt x="19533" y="19263"/>
                  </a:cubicBezTo>
                  <a:cubicBezTo>
                    <a:pt x="19510" y="19243"/>
                    <a:pt x="19395" y="19210"/>
                    <a:pt x="19371" y="19200"/>
                  </a:cubicBezTo>
                  <a:cubicBezTo>
                    <a:pt x="19228" y="19141"/>
                    <a:pt x="19205" y="19326"/>
                    <a:pt x="19144" y="19326"/>
                  </a:cubicBezTo>
                  <a:cubicBezTo>
                    <a:pt x="19123" y="19314"/>
                    <a:pt x="19057" y="19299"/>
                    <a:pt x="19047" y="19341"/>
                  </a:cubicBezTo>
                  <a:cubicBezTo>
                    <a:pt x="18878" y="19223"/>
                    <a:pt x="19194" y="19742"/>
                    <a:pt x="19275" y="19766"/>
                  </a:cubicBezTo>
                  <a:cubicBezTo>
                    <a:pt x="19141" y="19798"/>
                    <a:pt x="19298" y="20026"/>
                    <a:pt x="19315" y="20115"/>
                  </a:cubicBezTo>
                  <a:cubicBezTo>
                    <a:pt x="19376" y="20426"/>
                    <a:pt x="19468" y="20101"/>
                    <a:pt x="19519" y="20101"/>
                  </a:cubicBezTo>
                  <a:cubicBezTo>
                    <a:pt x="19605" y="20101"/>
                    <a:pt x="19914" y="20363"/>
                    <a:pt x="20018" y="20411"/>
                  </a:cubicBezTo>
                  <a:cubicBezTo>
                    <a:pt x="20127" y="20461"/>
                    <a:pt x="20181" y="20479"/>
                    <a:pt x="20248" y="20607"/>
                  </a:cubicBezTo>
                  <a:cubicBezTo>
                    <a:pt x="20277" y="20661"/>
                    <a:pt x="20274" y="20778"/>
                    <a:pt x="20326" y="20815"/>
                  </a:cubicBezTo>
                  <a:cubicBezTo>
                    <a:pt x="20319" y="20858"/>
                    <a:pt x="20311" y="20886"/>
                    <a:pt x="20321" y="20928"/>
                  </a:cubicBezTo>
                  <a:cubicBezTo>
                    <a:pt x="20186" y="20961"/>
                    <a:pt x="20099" y="21117"/>
                    <a:pt x="20109" y="21286"/>
                  </a:cubicBezTo>
                  <a:cubicBezTo>
                    <a:pt x="20228" y="21294"/>
                    <a:pt x="20372" y="21234"/>
                    <a:pt x="20433" y="21234"/>
                  </a:cubicBezTo>
                  <a:lnTo>
                    <a:pt x="20433" y="21233"/>
                  </a:lnTo>
                  <a:cubicBezTo>
                    <a:pt x="20433" y="21142"/>
                    <a:pt x="20719" y="21510"/>
                    <a:pt x="20736" y="21535"/>
                  </a:cubicBezTo>
                  <a:cubicBezTo>
                    <a:pt x="20771" y="21316"/>
                    <a:pt x="20771" y="21081"/>
                    <a:pt x="20799" y="20857"/>
                  </a:cubicBezTo>
                  <a:lnTo>
                    <a:pt x="20771" y="20809"/>
                  </a:lnTo>
                  <a:cubicBezTo>
                    <a:pt x="20895" y="20557"/>
                    <a:pt x="20831" y="20091"/>
                    <a:pt x="20845" y="19801"/>
                  </a:cubicBezTo>
                  <a:close/>
                  <a:moveTo>
                    <a:pt x="21482" y="3136"/>
                  </a:moveTo>
                  <a:cubicBezTo>
                    <a:pt x="21484" y="3136"/>
                    <a:pt x="21512" y="3136"/>
                    <a:pt x="21512" y="3136"/>
                  </a:cubicBezTo>
                  <a:cubicBezTo>
                    <a:pt x="21524" y="3110"/>
                    <a:pt x="21544" y="3089"/>
                    <a:pt x="21567" y="3075"/>
                  </a:cubicBezTo>
                  <a:cubicBezTo>
                    <a:pt x="21432" y="2793"/>
                    <a:pt x="21025" y="2732"/>
                    <a:pt x="20788" y="2699"/>
                  </a:cubicBezTo>
                  <a:cubicBezTo>
                    <a:pt x="20424" y="2699"/>
                    <a:pt x="20032" y="2429"/>
                    <a:pt x="19669" y="2355"/>
                  </a:cubicBezTo>
                  <a:cubicBezTo>
                    <a:pt x="19252" y="2271"/>
                    <a:pt x="18850" y="2097"/>
                    <a:pt x="18423" y="2086"/>
                  </a:cubicBezTo>
                  <a:cubicBezTo>
                    <a:pt x="18281" y="2082"/>
                    <a:pt x="18025" y="1964"/>
                    <a:pt x="17928" y="2085"/>
                  </a:cubicBezTo>
                  <a:cubicBezTo>
                    <a:pt x="17787" y="1963"/>
                    <a:pt x="17753" y="2111"/>
                    <a:pt x="17640" y="2116"/>
                  </a:cubicBezTo>
                  <a:cubicBezTo>
                    <a:pt x="17589" y="2193"/>
                    <a:pt x="17369" y="2124"/>
                    <a:pt x="17309" y="2114"/>
                  </a:cubicBezTo>
                  <a:cubicBezTo>
                    <a:pt x="17131" y="2085"/>
                    <a:pt x="16946" y="2126"/>
                    <a:pt x="16770" y="2090"/>
                  </a:cubicBezTo>
                  <a:cubicBezTo>
                    <a:pt x="16661" y="2068"/>
                    <a:pt x="16615" y="1921"/>
                    <a:pt x="16498" y="1897"/>
                  </a:cubicBezTo>
                  <a:cubicBezTo>
                    <a:pt x="16256" y="1847"/>
                    <a:pt x="15932" y="1733"/>
                    <a:pt x="15687" y="1852"/>
                  </a:cubicBezTo>
                  <a:cubicBezTo>
                    <a:pt x="15505" y="1940"/>
                    <a:pt x="15223" y="1766"/>
                    <a:pt x="15033" y="1732"/>
                  </a:cubicBezTo>
                  <a:cubicBezTo>
                    <a:pt x="15028" y="1585"/>
                    <a:pt x="14601" y="1491"/>
                    <a:pt x="14524" y="1604"/>
                  </a:cubicBezTo>
                  <a:cubicBezTo>
                    <a:pt x="14389" y="1489"/>
                    <a:pt x="14096" y="1512"/>
                    <a:pt x="13941" y="1503"/>
                  </a:cubicBezTo>
                  <a:lnTo>
                    <a:pt x="13941" y="1502"/>
                  </a:lnTo>
                  <a:cubicBezTo>
                    <a:pt x="13859" y="1397"/>
                    <a:pt x="13713" y="1363"/>
                    <a:pt x="13601" y="1377"/>
                  </a:cubicBezTo>
                  <a:cubicBezTo>
                    <a:pt x="13463" y="1395"/>
                    <a:pt x="13552" y="1500"/>
                    <a:pt x="13642" y="1496"/>
                  </a:cubicBezTo>
                  <a:cubicBezTo>
                    <a:pt x="13538" y="1516"/>
                    <a:pt x="13426" y="1657"/>
                    <a:pt x="13589" y="1732"/>
                  </a:cubicBezTo>
                  <a:cubicBezTo>
                    <a:pt x="13432" y="1749"/>
                    <a:pt x="13289" y="1736"/>
                    <a:pt x="13132" y="1770"/>
                  </a:cubicBezTo>
                  <a:cubicBezTo>
                    <a:pt x="13010" y="1796"/>
                    <a:pt x="12688" y="1530"/>
                    <a:pt x="12823" y="1894"/>
                  </a:cubicBezTo>
                  <a:cubicBezTo>
                    <a:pt x="12699" y="1866"/>
                    <a:pt x="12578" y="1803"/>
                    <a:pt x="12462" y="1744"/>
                  </a:cubicBezTo>
                  <a:lnTo>
                    <a:pt x="12468" y="1739"/>
                  </a:lnTo>
                  <a:lnTo>
                    <a:pt x="12445" y="1651"/>
                  </a:lnTo>
                  <a:cubicBezTo>
                    <a:pt x="12201" y="1356"/>
                    <a:pt x="11570" y="1196"/>
                    <a:pt x="11249" y="1384"/>
                  </a:cubicBezTo>
                  <a:cubicBezTo>
                    <a:pt x="11292" y="1402"/>
                    <a:pt x="11339" y="1419"/>
                    <a:pt x="11379" y="1446"/>
                  </a:cubicBezTo>
                  <a:cubicBezTo>
                    <a:pt x="11235" y="1453"/>
                    <a:pt x="11040" y="1498"/>
                    <a:pt x="10902" y="1435"/>
                  </a:cubicBezTo>
                  <a:cubicBezTo>
                    <a:pt x="10924" y="1410"/>
                    <a:pt x="10943" y="1372"/>
                    <a:pt x="10960" y="1341"/>
                  </a:cubicBezTo>
                  <a:cubicBezTo>
                    <a:pt x="10707" y="1338"/>
                    <a:pt x="10460" y="1329"/>
                    <a:pt x="10209" y="1352"/>
                  </a:cubicBezTo>
                  <a:cubicBezTo>
                    <a:pt x="10151" y="1292"/>
                    <a:pt x="10082" y="1254"/>
                    <a:pt x="10017" y="1207"/>
                  </a:cubicBezTo>
                  <a:cubicBezTo>
                    <a:pt x="10017" y="1207"/>
                    <a:pt x="10014" y="1302"/>
                    <a:pt x="10014" y="1302"/>
                  </a:cubicBezTo>
                  <a:cubicBezTo>
                    <a:pt x="9917" y="1297"/>
                    <a:pt x="9781" y="1215"/>
                    <a:pt x="9686" y="1274"/>
                  </a:cubicBezTo>
                  <a:cubicBezTo>
                    <a:pt x="10299" y="771"/>
                    <a:pt x="9202" y="741"/>
                    <a:pt x="8912" y="764"/>
                  </a:cubicBezTo>
                  <a:cubicBezTo>
                    <a:pt x="8912" y="763"/>
                    <a:pt x="8942" y="682"/>
                    <a:pt x="8942" y="682"/>
                  </a:cubicBezTo>
                  <a:cubicBezTo>
                    <a:pt x="8857" y="692"/>
                    <a:pt x="8774" y="674"/>
                    <a:pt x="8690" y="667"/>
                  </a:cubicBezTo>
                  <a:cubicBezTo>
                    <a:pt x="8692" y="666"/>
                    <a:pt x="8711" y="652"/>
                    <a:pt x="8711" y="652"/>
                  </a:cubicBezTo>
                  <a:lnTo>
                    <a:pt x="8680" y="562"/>
                  </a:lnTo>
                  <a:cubicBezTo>
                    <a:pt x="8568" y="569"/>
                    <a:pt x="8454" y="542"/>
                    <a:pt x="8339" y="545"/>
                  </a:cubicBezTo>
                  <a:cubicBezTo>
                    <a:pt x="8372" y="543"/>
                    <a:pt x="8389" y="524"/>
                    <a:pt x="8390" y="487"/>
                  </a:cubicBezTo>
                  <a:cubicBezTo>
                    <a:pt x="8348" y="373"/>
                    <a:pt x="8029" y="432"/>
                    <a:pt x="7984" y="380"/>
                  </a:cubicBezTo>
                  <a:cubicBezTo>
                    <a:pt x="7880" y="261"/>
                    <a:pt x="7809" y="457"/>
                    <a:pt x="7733" y="455"/>
                  </a:cubicBezTo>
                  <a:cubicBezTo>
                    <a:pt x="7767" y="710"/>
                    <a:pt x="8058" y="574"/>
                    <a:pt x="8203" y="565"/>
                  </a:cubicBezTo>
                  <a:cubicBezTo>
                    <a:pt x="8141" y="586"/>
                    <a:pt x="8043" y="670"/>
                    <a:pt x="8093" y="768"/>
                  </a:cubicBezTo>
                  <a:cubicBezTo>
                    <a:pt x="8012" y="760"/>
                    <a:pt x="7931" y="780"/>
                    <a:pt x="7859" y="828"/>
                  </a:cubicBezTo>
                  <a:lnTo>
                    <a:pt x="7899" y="850"/>
                  </a:lnTo>
                  <a:cubicBezTo>
                    <a:pt x="7761" y="924"/>
                    <a:pt x="7599" y="792"/>
                    <a:pt x="7453" y="841"/>
                  </a:cubicBezTo>
                  <a:cubicBezTo>
                    <a:pt x="7359" y="872"/>
                    <a:pt x="7267" y="899"/>
                    <a:pt x="7171" y="911"/>
                  </a:cubicBezTo>
                  <a:cubicBezTo>
                    <a:pt x="6973" y="936"/>
                    <a:pt x="6832" y="1042"/>
                    <a:pt x="6697" y="1218"/>
                  </a:cubicBezTo>
                  <a:lnTo>
                    <a:pt x="6715" y="1300"/>
                  </a:lnTo>
                  <a:cubicBezTo>
                    <a:pt x="6595" y="1317"/>
                    <a:pt x="5933" y="1282"/>
                    <a:pt x="6309" y="1601"/>
                  </a:cubicBezTo>
                  <a:cubicBezTo>
                    <a:pt x="6139" y="1560"/>
                    <a:pt x="5956" y="1546"/>
                    <a:pt x="5807" y="1683"/>
                  </a:cubicBezTo>
                  <a:cubicBezTo>
                    <a:pt x="5762" y="1559"/>
                    <a:pt x="5703" y="1466"/>
                    <a:pt x="5588" y="1483"/>
                  </a:cubicBezTo>
                  <a:lnTo>
                    <a:pt x="5593" y="1581"/>
                  </a:lnTo>
                  <a:lnTo>
                    <a:pt x="5611" y="1582"/>
                  </a:lnTo>
                  <a:cubicBezTo>
                    <a:pt x="5618" y="1583"/>
                    <a:pt x="5633" y="1606"/>
                    <a:pt x="5635" y="1626"/>
                  </a:cubicBezTo>
                  <a:cubicBezTo>
                    <a:pt x="5565" y="1686"/>
                    <a:pt x="5488" y="1670"/>
                    <a:pt x="5467" y="1800"/>
                  </a:cubicBezTo>
                  <a:cubicBezTo>
                    <a:pt x="5452" y="1798"/>
                    <a:pt x="5437" y="1795"/>
                    <a:pt x="5422" y="1791"/>
                  </a:cubicBezTo>
                  <a:cubicBezTo>
                    <a:pt x="5363" y="1613"/>
                    <a:pt x="5452" y="1463"/>
                    <a:pt x="5208" y="1445"/>
                  </a:cubicBezTo>
                  <a:cubicBezTo>
                    <a:pt x="5135" y="1440"/>
                    <a:pt x="5060" y="1440"/>
                    <a:pt x="4988" y="1440"/>
                  </a:cubicBezTo>
                  <a:cubicBezTo>
                    <a:pt x="4835" y="1440"/>
                    <a:pt x="4896" y="1580"/>
                    <a:pt x="4862" y="1697"/>
                  </a:cubicBezTo>
                  <a:cubicBezTo>
                    <a:pt x="4835" y="1790"/>
                    <a:pt x="4726" y="1733"/>
                    <a:pt x="4708" y="1846"/>
                  </a:cubicBezTo>
                  <a:cubicBezTo>
                    <a:pt x="4689" y="1970"/>
                    <a:pt x="4799" y="1948"/>
                    <a:pt x="4812" y="1996"/>
                  </a:cubicBezTo>
                  <a:cubicBezTo>
                    <a:pt x="4844" y="2077"/>
                    <a:pt x="4824" y="2151"/>
                    <a:pt x="4867" y="2245"/>
                  </a:cubicBezTo>
                  <a:cubicBezTo>
                    <a:pt x="4713" y="2182"/>
                    <a:pt x="4560" y="2145"/>
                    <a:pt x="4400" y="2112"/>
                  </a:cubicBezTo>
                  <a:cubicBezTo>
                    <a:pt x="4221" y="2086"/>
                    <a:pt x="4015" y="1954"/>
                    <a:pt x="3841" y="1954"/>
                  </a:cubicBezTo>
                  <a:cubicBezTo>
                    <a:pt x="3573" y="1954"/>
                    <a:pt x="4110" y="2290"/>
                    <a:pt x="4127" y="2309"/>
                  </a:cubicBezTo>
                  <a:cubicBezTo>
                    <a:pt x="4105" y="2315"/>
                    <a:pt x="4083" y="2320"/>
                    <a:pt x="4060" y="2324"/>
                  </a:cubicBezTo>
                  <a:lnTo>
                    <a:pt x="4065" y="2298"/>
                  </a:lnTo>
                  <a:cubicBezTo>
                    <a:pt x="3852" y="2201"/>
                    <a:pt x="3571" y="2399"/>
                    <a:pt x="3372" y="2425"/>
                  </a:cubicBezTo>
                  <a:cubicBezTo>
                    <a:pt x="3370" y="2381"/>
                    <a:pt x="3421" y="2299"/>
                    <a:pt x="3432" y="2250"/>
                  </a:cubicBezTo>
                  <a:cubicBezTo>
                    <a:pt x="3242" y="2226"/>
                    <a:pt x="3075" y="2344"/>
                    <a:pt x="2898" y="2413"/>
                  </a:cubicBezTo>
                  <a:cubicBezTo>
                    <a:pt x="2804" y="2450"/>
                    <a:pt x="2559" y="2500"/>
                    <a:pt x="2574" y="2674"/>
                  </a:cubicBezTo>
                  <a:cubicBezTo>
                    <a:pt x="2584" y="2801"/>
                    <a:pt x="2315" y="2630"/>
                    <a:pt x="2302" y="2618"/>
                  </a:cubicBezTo>
                  <a:cubicBezTo>
                    <a:pt x="2377" y="2566"/>
                    <a:pt x="2604" y="2549"/>
                    <a:pt x="2395" y="2412"/>
                  </a:cubicBezTo>
                  <a:cubicBezTo>
                    <a:pt x="2245" y="2314"/>
                    <a:pt x="2091" y="2321"/>
                    <a:pt x="1929" y="2318"/>
                  </a:cubicBezTo>
                  <a:cubicBezTo>
                    <a:pt x="1937" y="2433"/>
                    <a:pt x="1993" y="2432"/>
                    <a:pt x="2055" y="2493"/>
                  </a:cubicBezTo>
                  <a:cubicBezTo>
                    <a:pt x="2046" y="2478"/>
                    <a:pt x="2074" y="2893"/>
                    <a:pt x="2169" y="2758"/>
                  </a:cubicBezTo>
                  <a:cubicBezTo>
                    <a:pt x="2163" y="2794"/>
                    <a:pt x="2158" y="2830"/>
                    <a:pt x="2156" y="2867"/>
                  </a:cubicBezTo>
                  <a:cubicBezTo>
                    <a:pt x="1969" y="2739"/>
                    <a:pt x="1862" y="2828"/>
                    <a:pt x="1686" y="2928"/>
                  </a:cubicBezTo>
                  <a:cubicBezTo>
                    <a:pt x="1500" y="3032"/>
                    <a:pt x="1637" y="3097"/>
                    <a:pt x="1707" y="3188"/>
                  </a:cubicBezTo>
                  <a:cubicBezTo>
                    <a:pt x="1680" y="3244"/>
                    <a:pt x="1425" y="3107"/>
                    <a:pt x="1395" y="3091"/>
                  </a:cubicBezTo>
                  <a:cubicBezTo>
                    <a:pt x="1324" y="3053"/>
                    <a:pt x="1217" y="3102"/>
                    <a:pt x="1148" y="3140"/>
                  </a:cubicBezTo>
                  <a:cubicBezTo>
                    <a:pt x="1225" y="3269"/>
                    <a:pt x="1313" y="3308"/>
                    <a:pt x="1425" y="3357"/>
                  </a:cubicBezTo>
                  <a:cubicBezTo>
                    <a:pt x="1277" y="3479"/>
                    <a:pt x="1067" y="3145"/>
                    <a:pt x="988" y="3080"/>
                  </a:cubicBezTo>
                  <a:cubicBezTo>
                    <a:pt x="1015" y="3019"/>
                    <a:pt x="1044" y="2956"/>
                    <a:pt x="990" y="2892"/>
                  </a:cubicBezTo>
                  <a:cubicBezTo>
                    <a:pt x="1164" y="2934"/>
                    <a:pt x="2149" y="3013"/>
                    <a:pt x="1702" y="2525"/>
                  </a:cubicBezTo>
                  <a:cubicBezTo>
                    <a:pt x="1515" y="2321"/>
                    <a:pt x="920" y="2139"/>
                    <a:pt x="679" y="2180"/>
                  </a:cubicBezTo>
                  <a:cubicBezTo>
                    <a:pt x="673" y="2165"/>
                    <a:pt x="662" y="2161"/>
                    <a:pt x="647" y="2169"/>
                  </a:cubicBezTo>
                  <a:cubicBezTo>
                    <a:pt x="682" y="2169"/>
                    <a:pt x="559" y="2063"/>
                    <a:pt x="524" y="2055"/>
                  </a:cubicBezTo>
                  <a:cubicBezTo>
                    <a:pt x="469" y="2042"/>
                    <a:pt x="389" y="2064"/>
                    <a:pt x="328" y="2064"/>
                  </a:cubicBezTo>
                  <a:cubicBezTo>
                    <a:pt x="303" y="2062"/>
                    <a:pt x="285" y="2082"/>
                    <a:pt x="285" y="2118"/>
                  </a:cubicBezTo>
                  <a:cubicBezTo>
                    <a:pt x="266" y="2111"/>
                    <a:pt x="247" y="2104"/>
                    <a:pt x="228" y="2096"/>
                  </a:cubicBezTo>
                  <a:lnTo>
                    <a:pt x="222" y="2118"/>
                  </a:lnTo>
                  <a:lnTo>
                    <a:pt x="216" y="2112"/>
                  </a:lnTo>
                  <a:cubicBezTo>
                    <a:pt x="127" y="2182"/>
                    <a:pt x="72" y="2289"/>
                    <a:pt x="1" y="2385"/>
                  </a:cubicBezTo>
                  <a:cubicBezTo>
                    <a:pt x="38" y="2448"/>
                    <a:pt x="247" y="2553"/>
                    <a:pt x="193" y="2625"/>
                  </a:cubicBezTo>
                  <a:cubicBezTo>
                    <a:pt x="81" y="2777"/>
                    <a:pt x="241" y="2837"/>
                    <a:pt x="293" y="2954"/>
                  </a:cubicBezTo>
                  <a:cubicBezTo>
                    <a:pt x="170" y="3047"/>
                    <a:pt x="319" y="3299"/>
                    <a:pt x="399" y="3343"/>
                  </a:cubicBezTo>
                  <a:cubicBezTo>
                    <a:pt x="293" y="3475"/>
                    <a:pt x="513" y="3547"/>
                    <a:pt x="565" y="3597"/>
                  </a:cubicBezTo>
                  <a:cubicBezTo>
                    <a:pt x="607" y="3637"/>
                    <a:pt x="411" y="3845"/>
                    <a:pt x="390" y="3866"/>
                  </a:cubicBezTo>
                  <a:cubicBezTo>
                    <a:pt x="245" y="4011"/>
                    <a:pt x="119" y="4126"/>
                    <a:pt x="0" y="4306"/>
                  </a:cubicBezTo>
                  <a:cubicBezTo>
                    <a:pt x="85" y="4284"/>
                    <a:pt x="190" y="4172"/>
                    <a:pt x="266" y="4167"/>
                  </a:cubicBezTo>
                  <a:cubicBezTo>
                    <a:pt x="283" y="4197"/>
                    <a:pt x="302" y="4226"/>
                    <a:pt x="323" y="4253"/>
                  </a:cubicBezTo>
                  <a:cubicBezTo>
                    <a:pt x="222" y="4199"/>
                    <a:pt x="162" y="4293"/>
                    <a:pt x="201" y="4411"/>
                  </a:cubicBezTo>
                  <a:cubicBezTo>
                    <a:pt x="162" y="4553"/>
                    <a:pt x="82" y="4589"/>
                    <a:pt x="175" y="4758"/>
                  </a:cubicBezTo>
                  <a:cubicBezTo>
                    <a:pt x="78" y="4850"/>
                    <a:pt x="345" y="5225"/>
                    <a:pt x="406" y="5296"/>
                  </a:cubicBezTo>
                  <a:cubicBezTo>
                    <a:pt x="430" y="5300"/>
                    <a:pt x="451" y="5290"/>
                    <a:pt x="470" y="5265"/>
                  </a:cubicBezTo>
                  <a:cubicBezTo>
                    <a:pt x="470" y="5264"/>
                    <a:pt x="471" y="5244"/>
                    <a:pt x="471" y="5244"/>
                  </a:cubicBezTo>
                  <a:cubicBezTo>
                    <a:pt x="468" y="5227"/>
                    <a:pt x="693" y="5374"/>
                    <a:pt x="723" y="5409"/>
                  </a:cubicBezTo>
                  <a:cubicBezTo>
                    <a:pt x="683" y="5491"/>
                    <a:pt x="819" y="5677"/>
                    <a:pt x="881" y="5677"/>
                  </a:cubicBezTo>
                  <a:cubicBezTo>
                    <a:pt x="881" y="5776"/>
                    <a:pt x="983" y="5725"/>
                    <a:pt x="1012" y="5801"/>
                  </a:cubicBezTo>
                  <a:cubicBezTo>
                    <a:pt x="1013" y="5803"/>
                    <a:pt x="840" y="5849"/>
                    <a:pt x="814" y="5864"/>
                  </a:cubicBezTo>
                  <a:cubicBezTo>
                    <a:pt x="850" y="5933"/>
                    <a:pt x="902" y="6106"/>
                    <a:pt x="948" y="6152"/>
                  </a:cubicBezTo>
                  <a:cubicBezTo>
                    <a:pt x="1062" y="6265"/>
                    <a:pt x="1164" y="6069"/>
                    <a:pt x="1293" y="6203"/>
                  </a:cubicBezTo>
                  <a:cubicBezTo>
                    <a:pt x="1286" y="6211"/>
                    <a:pt x="1265" y="6237"/>
                    <a:pt x="1265" y="6237"/>
                  </a:cubicBezTo>
                  <a:cubicBezTo>
                    <a:pt x="1317" y="6354"/>
                    <a:pt x="1446" y="6350"/>
                    <a:pt x="1481" y="6450"/>
                  </a:cubicBezTo>
                  <a:cubicBezTo>
                    <a:pt x="1563" y="6681"/>
                    <a:pt x="1653" y="6696"/>
                    <a:pt x="1848" y="6592"/>
                  </a:cubicBezTo>
                  <a:cubicBezTo>
                    <a:pt x="1905" y="6655"/>
                    <a:pt x="1926" y="6720"/>
                    <a:pt x="2004" y="6723"/>
                  </a:cubicBezTo>
                  <a:lnTo>
                    <a:pt x="2009" y="6693"/>
                  </a:lnTo>
                  <a:cubicBezTo>
                    <a:pt x="2095" y="6686"/>
                    <a:pt x="2174" y="6765"/>
                    <a:pt x="2257" y="6780"/>
                  </a:cubicBezTo>
                  <a:cubicBezTo>
                    <a:pt x="2237" y="6906"/>
                    <a:pt x="2273" y="6983"/>
                    <a:pt x="2267" y="7093"/>
                  </a:cubicBezTo>
                  <a:cubicBezTo>
                    <a:pt x="2263" y="7128"/>
                    <a:pt x="2226" y="7132"/>
                    <a:pt x="2204" y="7126"/>
                  </a:cubicBezTo>
                  <a:lnTo>
                    <a:pt x="2204" y="7098"/>
                  </a:lnTo>
                  <a:cubicBezTo>
                    <a:pt x="2092" y="7098"/>
                    <a:pt x="1997" y="7275"/>
                    <a:pt x="2085" y="7391"/>
                  </a:cubicBezTo>
                  <a:cubicBezTo>
                    <a:pt x="2053" y="7403"/>
                    <a:pt x="2020" y="7412"/>
                    <a:pt x="1986" y="7420"/>
                  </a:cubicBezTo>
                  <a:cubicBezTo>
                    <a:pt x="1976" y="7486"/>
                    <a:pt x="2003" y="7524"/>
                    <a:pt x="2047" y="7561"/>
                  </a:cubicBezTo>
                  <a:cubicBezTo>
                    <a:pt x="2027" y="7581"/>
                    <a:pt x="2018" y="7606"/>
                    <a:pt x="2021" y="7635"/>
                  </a:cubicBezTo>
                  <a:cubicBezTo>
                    <a:pt x="2021" y="7661"/>
                    <a:pt x="1989" y="7660"/>
                    <a:pt x="1990" y="7711"/>
                  </a:cubicBezTo>
                  <a:cubicBezTo>
                    <a:pt x="1945" y="7720"/>
                    <a:pt x="1898" y="7715"/>
                    <a:pt x="1853" y="7703"/>
                  </a:cubicBezTo>
                  <a:cubicBezTo>
                    <a:pt x="1856" y="7754"/>
                    <a:pt x="1852" y="7802"/>
                    <a:pt x="1841" y="7849"/>
                  </a:cubicBezTo>
                  <a:cubicBezTo>
                    <a:pt x="2028" y="7973"/>
                    <a:pt x="2205" y="8066"/>
                    <a:pt x="2363" y="8238"/>
                  </a:cubicBezTo>
                  <a:cubicBezTo>
                    <a:pt x="2296" y="8346"/>
                    <a:pt x="2888" y="8477"/>
                    <a:pt x="2736" y="8789"/>
                  </a:cubicBezTo>
                  <a:cubicBezTo>
                    <a:pt x="2487" y="8980"/>
                    <a:pt x="2231" y="8785"/>
                    <a:pt x="1999" y="8788"/>
                  </a:cubicBezTo>
                  <a:cubicBezTo>
                    <a:pt x="1930" y="8781"/>
                    <a:pt x="1954" y="8678"/>
                    <a:pt x="1835" y="8708"/>
                  </a:cubicBezTo>
                  <a:cubicBezTo>
                    <a:pt x="1704" y="8534"/>
                    <a:pt x="1349" y="8634"/>
                    <a:pt x="1224" y="8736"/>
                  </a:cubicBezTo>
                  <a:cubicBezTo>
                    <a:pt x="1102" y="8835"/>
                    <a:pt x="682" y="8887"/>
                    <a:pt x="661" y="8607"/>
                  </a:cubicBezTo>
                  <a:cubicBezTo>
                    <a:pt x="631" y="8603"/>
                    <a:pt x="588" y="8600"/>
                    <a:pt x="561" y="8615"/>
                  </a:cubicBezTo>
                  <a:cubicBezTo>
                    <a:pt x="559" y="8612"/>
                    <a:pt x="535" y="8572"/>
                    <a:pt x="535" y="8572"/>
                  </a:cubicBezTo>
                  <a:cubicBezTo>
                    <a:pt x="414" y="8571"/>
                    <a:pt x="318" y="8636"/>
                    <a:pt x="375" y="8778"/>
                  </a:cubicBezTo>
                  <a:cubicBezTo>
                    <a:pt x="343" y="8806"/>
                    <a:pt x="256" y="9007"/>
                    <a:pt x="329" y="9043"/>
                  </a:cubicBezTo>
                  <a:cubicBezTo>
                    <a:pt x="249" y="9165"/>
                    <a:pt x="305" y="9330"/>
                    <a:pt x="421" y="9335"/>
                  </a:cubicBezTo>
                  <a:cubicBezTo>
                    <a:pt x="437" y="9593"/>
                    <a:pt x="540" y="10027"/>
                    <a:pt x="785" y="10022"/>
                  </a:cubicBezTo>
                  <a:cubicBezTo>
                    <a:pt x="850" y="10027"/>
                    <a:pt x="1167" y="10311"/>
                    <a:pt x="1169" y="10017"/>
                  </a:cubicBezTo>
                  <a:cubicBezTo>
                    <a:pt x="1171" y="9906"/>
                    <a:pt x="1447" y="10181"/>
                    <a:pt x="1452" y="10184"/>
                  </a:cubicBezTo>
                  <a:cubicBezTo>
                    <a:pt x="1603" y="10274"/>
                    <a:pt x="1696" y="10029"/>
                    <a:pt x="1800" y="10012"/>
                  </a:cubicBezTo>
                  <a:cubicBezTo>
                    <a:pt x="1854" y="10012"/>
                    <a:pt x="1899" y="10096"/>
                    <a:pt x="1959" y="10058"/>
                  </a:cubicBezTo>
                  <a:cubicBezTo>
                    <a:pt x="1947" y="10128"/>
                    <a:pt x="1993" y="10195"/>
                    <a:pt x="1984" y="10276"/>
                  </a:cubicBezTo>
                  <a:cubicBezTo>
                    <a:pt x="1984" y="10276"/>
                    <a:pt x="2022" y="10292"/>
                    <a:pt x="2025" y="10293"/>
                  </a:cubicBezTo>
                  <a:cubicBezTo>
                    <a:pt x="2030" y="10351"/>
                    <a:pt x="2017" y="10414"/>
                    <a:pt x="2045" y="10467"/>
                  </a:cubicBezTo>
                  <a:cubicBezTo>
                    <a:pt x="1964" y="10561"/>
                    <a:pt x="1951" y="10674"/>
                    <a:pt x="1927" y="10801"/>
                  </a:cubicBezTo>
                  <a:cubicBezTo>
                    <a:pt x="1848" y="10835"/>
                    <a:pt x="1834" y="11184"/>
                    <a:pt x="1763" y="11286"/>
                  </a:cubicBezTo>
                  <a:cubicBezTo>
                    <a:pt x="1769" y="11302"/>
                    <a:pt x="2052" y="12076"/>
                    <a:pt x="1847" y="12076"/>
                  </a:cubicBezTo>
                  <a:cubicBezTo>
                    <a:pt x="1847" y="12076"/>
                    <a:pt x="1847" y="12076"/>
                    <a:pt x="1847" y="12076"/>
                  </a:cubicBezTo>
                  <a:lnTo>
                    <a:pt x="1837" y="12090"/>
                  </a:lnTo>
                  <a:cubicBezTo>
                    <a:pt x="1850" y="12113"/>
                    <a:pt x="1854" y="12139"/>
                    <a:pt x="1849" y="12168"/>
                  </a:cubicBezTo>
                  <a:lnTo>
                    <a:pt x="1968" y="12175"/>
                  </a:lnTo>
                  <a:cubicBezTo>
                    <a:pt x="2045" y="12306"/>
                    <a:pt x="2361" y="12799"/>
                    <a:pt x="2334" y="12928"/>
                  </a:cubicBezTo>
                  <a:cubicBezTo>
                    <a:pt x="2299" y="13089"/>
                    <a:pt x="2510" y="13140"/>
                    <a:pt x="2556" y="13229"/>
                  </a:cubicBezTo>
                  <a:cubicBezTo>
                    <a:pt x="2628" y="13365"/>
                    <a:pt x="2637" y="13466"/>
                    <a:pt x="2665" y="13606"/>
                  </a:cubicBezTo>
                  <a:cubicBezTo>
                    <a:pt x="2622" y="13995"/>
                    <a:pt x="2974" y="14177"/>
                    <a:pt x="3079" y="14465"/>
                  </a:cubicBezTo>
                  <a:cubicBezTo>
                    <a:pt x="3147" y="14644"/>
                    <a:pt x="3352" y="14818"/>
                    <a:pt x="3369" y="15010"/>
                  </a:cubicBezTo>
                  <a:cubicBezTo>
                    <a:pt x="3389" y="15237"/>
                    <a:pt x="3410" y="15717"/>
                    <a:pt x="3527" y="15914"/>
                  </a:cubicBezTo>
                  <a:cubicBezTo>
                    <a:pt x="3685" y="16178"/>
                    <a:pt x="3909" y="15819"/>
                    <a:pt x="4050" y="15819"/>
                  </a:cubicBezTo>
                  <a:cubicBezTo>
                    <a:pt x="4318" y="15819"/>
                    <a:pt x="4521" y="15540"/>
                    <a:pt x="4746" y="15429"/>
                  </a:cubicBezTo>
                  <a:cubicBezTo>
                    <a:pt x="4904" y="15350"/>
                    <a:pt x="5142" y="15358"/>
                    <a:pt x="5113" y="15092"/>
                  </a:cubicBezTo>
                  <a:cubicBezTo>
                    <a:pt x="5108" y="15051"/>
                    <a:pt x="5191" y="15049"/>
                    <a:pt x="5224" y="15056"/>
                  </a:cubicBezTo>
                  <a:cubicBezTo>
                    <a:pt x="5227" y="15026"/>
                    <a:pt x="5232" y="14996"/>
                    <a:pt x="5238" y="14967"/>
                  </a:cubicBezTo>
                  <a:cubicBezTo>
                    <a:pt x="5244" y="14974"/>
                    <a:pt x="5256" y="14987"/>
                    <a:pt x="5262" y="14995"/>
                  </a:cubicBezTo>
                  <a:cubicBezTo>
                    <a:pt x="5385" y="14964"/>
                    <a:pt x="5690" y="14881"/>
                    <a:pt x="5666" y="14697"/>
                  </a:cubicBezTo>
                  <a:cubicBezTo>
                    <a:pt x="5680" y="14778"/>
                    <a:pt x="5943" y="14440"/>
                    <a:pt x="5924" y="14454"/>
                  </a:cubicBezTo>
                  <a:cubicBezTo>
                    <a:pt x="5959" y="14436"/>
                    <a:pt x="6024" y="14445"/>
                    <a:pt x="6061" y="14446"/>
                  </a:cubicBezTo>
                  <a:lnTo>
                    <a:pt x="6064" y="14398"/>
                  </a:lnTo>
                  <a:lnTo>
                    <a:pt x="6088" y="14378"/>
                  </a:lnTo>
                  <a:cubicBezTo>
                    <a:pt x="6071" y="14281"/>
                    <a:pt x="6052" y="14106"/>
                    <a:pt x="6092" y="14014"/>
                  </a:cubicBezTo>
                  <a:cubicBezTo>
                    <a:pt x="6217" y="14121"/>
                    <a:pt x="6399" y="13516"/>
                    <a:pt x="6416" y="13402"/>
                  </a:cubicBezTo>
                  <a:cubicBezTo>
                    <a:pt x="6337" y="13408"/>
                    <a:pt x="6330" y="13381"/>
                    <a:pt x="6268" y="13333"/>
                  </a:cubicBezTo>
                  <a:cubicBezTo>
                    <a:pt x="6116" y="13110"/>
                    <a:pt x="6087" y="13191"/>
                    <a:pt x="5900" y="13054"/>
                  </a:cubicBezTo>
                  <a:cubicBezTo>
                    <a:pt x="5695" y="12901"/>
                    <a:pt x="5769" y="12651"/>
                    <a:pt x="5663" y="12468"/>
                  </a:cubicBezTo>
                  <a:cubicBezTo>
                    <a:pt x="5681" y="12448"/>
                    <a:pt x="5685" y="12420"/>
                    <a:pt x="5677" y="12383"/>
                  </a:cubicBezTo>
                  <a:cubicBezTo>
                    <a:pt x="5773" y="12362"/>
                    <a:pt x="5783" y="12641"/>
                    <a:pt x="5830" y="12702"/>
                  </a:cubicBezTo>
                  <a:cubicBezTo>
                    <a:pt x="5907" y="12800"/>
                    <a:pt x="6096" y="12798"/>
                    <a:pt x="6204" y="12813"/>
                  </a:cubicBezTo>
                  <a:cubicBezTo>
                    <a:pt x="6343" y="12843"/>
                    <a:pt x="6560" y="12984"/>
                    <a:pt x="6684" y="12921"/>
                  </a:cubicBezTo>
                  <a:cubicBezTo>
                    <a:pt x="6904" y="12809"/>
                    <a:pt x="7142" y="12917"/>
                    <a:pt x="7377" y="12831"/>
                  </a:cubicBezTo>
                  <a:cubicBezTo>
                    <a:pt x="7381" y="12857"/>
                    <a:pt x="7392" y="12874"/>
                    <a:pt x="7409" y="12884"/>
                  </a:cubicBezTo>
                  <a:cubicBezTo>
                    <a:pt x="7402" y="12977"/>
                    <a:pt x="7445" y="12999"/>
                    <a:pt x="7507" y="12996"/>
                  </a:cubicBezTo>
                  <a:cubicBezTo>
                    <a:pt x="7525" y="13107"/>
                    <a:pt x="7595" y="13302"/>
                    <a:pt x="7708" y="13243"/>
                  </a:cubicBezTo>
                  <a:cubicBezTo>
                    <a:pt x="7799" y="13358"/>
                    <a:pt x="7948" y="13516"/>
                    <a:pt x="8082" y="13456"/>
                  </a:cubicBezTo>
                  <a:cubicBezTo>
                    <a:pt x="8040" y="13536"/>
                    <a:pt x="7899" y="13395"/>
                    <a:pt x="7863" y="13512"/>
                  </a:cubicBezTo>
                  <a:cubicBezTo>
                    <a:pt x="7838" y="13591"/>
                    <a:pt x="7985" y="13734"/>
                    <a:pt x="8024" y="13785"/>
                  </a:cubicBezTo>
                  <a:cubicBezTo>
                    <a:pt x="8174" y="13978"/>
                    <a:pt x="8328" y="14099"/>
                    <a:pt x="8506" y="13859"/>
                  </a:cubicBezTo>
                  <a:cubicBezTo>
                    <a:pt x="8506" y="13859"/>
                    <a:pt x="8511" y="13822"/>
                    <a:pt x="8511" y="13821"/>
                  </a:cubicBezTo>
                  <a:cubicBezTo>
                    <a:pt x="8597" y="14372"/>
                    <a:pt x="8658" y="15060"/>
                    <a:pt x="8944" y="15536"/>
                  </a:cubicBezTo>
                  <a:cubicBezTo>
                    <a:pt x="9051" y="15713"/>
                    <a:pt x="9457" y="17441"/>
                    <a:pt x="9713" y="17105"/>
                  </a:cubicBezTo>
                  <a:cubicBezTo>
                    <a:pt x="9784" y="17012"/>
                    <a:pt x="9781" y="16935"/>
                    <a:pt x="9870" y="16876"/>
                  </a:cubicBezTo>
                  <a:cubicBezTo>
                    <a:pt x="9961" y="16816"/>
                    <a:pt x="9845" y="16697"/>
                    <a:pt x="9968" y="16619"/>
                  </a:cubicBezTo>
                  <a:cubicBezTo>
                    <a:pt x="9997" y="16525"/>
                    <a:pt x="10045" y="16545"/>
                    <a:pt x="10043" y="16402"/>
                  </a:cubicBezTo>
                  <a:cubicBezTo>
                    <a:pt x="10042" y="16315"/>
                    <a:pt x="9996" y="16229"/>
                    <a:pt x="10027" y="16148"/>
                  </a:cubicBezTo>
                  <a:cubicBezTo>
                    <a:pt x="10149" y="15836"/>
                    <a:pt x="9994" y="15606"/>
                    <a:pt x="10014" y="15300"/>
                  </a:cubicBezTo>
                  <a:cubicBezTo>
                    <a:pt x="10017" y="15254"/>
                    <a:pt x="10218" y="15132"/>
                    <a:pt x="10207" y="15132"/>
                  </a:cubicBezTo>
                  <a:cubicBezTo>
                    <a:pt x="10321" y="15132"/>
                    <a:pt x="10494" y="14748"/>
                    <a:pt x="10602" y="14634"/>
                  </a:cubicBezTo>
                  <a:cubicBezTo>
                    <a:pt x="10691" y="14538"/>
                    <a:pt x="10737" y="14284"/>
                    <a:pt x="10862" y="14259"/>
                  </a:cubicBezTo>
                  <a:cubicBezTo>
                    <a:pt x="10992" y="14233"/>
                    <a:pt x="11028" y="14088"/>
                    <a:pt x="11120" y="13995"/>
                  </a:cubicBezTo>
                  <a:cubicBezTo>
                    <a:pt x="10889" y="13710"/>
                    <a:pt x="11322" y="13817"/>
                    <a:pt x="11401" y="13792"/>
                  </a:cubicBezTo>
                  <a:lnTo>
                    <a:pt x="11405" y="13809"/>
                  </a:lnTo>
                  <a:cubicBezTo>
                    <a:pt x="11513" y="13796"/>
                    <a:pt x="11840" y="13734"/>
                    <a:pt x="11758" y="13509"/>
                  </a:cubicBezTo>
                  <a:cubicBezTo>
                    <a:pt x="11915" y="13567"/>
                    <a:pt x="11804" y="13766"/>
                    <a:pt x="11804" y="13858"/>
                  </a:cubicBezTo>
                  <a:cubicBezTo>
                    <a:pt x="11855" y="13932"/>
                    <a:pt x="11916" y="14007"/>
                    <a:pt x="11963" y="14088"/>
                  </a:cubicBezTo>
                  <a:cubicBezTo>
                    <a:pt x="12025" y="14193"/>
                    <a:pt x="12122" y="14206"/>
                    <a:pt x="12170" y="14271"/>
                  </a:cubicBezTo>
                  <a:cubicBezTo>
                    <a:pt x="12116" y="14362"/>
                    <a:pt x="12121" y="14561"/>
                    <a:pt x="12259" y="14543"/>
                  </a:cubicBezTo>
                  <a:lnTo>
                    <a:pt x="12265" y="14517"/>
                  </a:lnTo>
                  <a:cubicBezTo>
                    <a:pt x="12405" y="14547"/>
                    <a:pt x="12309" y="15318"/>
                    <a:pt x="12423" y="15210"/>
                  </a:cubicBezTo>
                  <a:cubicBezTo>
                    <a:pt x="12494" y="15441"/>
                    <a:pt x="12802" y="15118"/>
                    <a:pt x="12844" y="14997"/>
                  </a:cubicBezTo>
                  <a:cubicBezTo>
                    <a:pt x="12856" y="15037"/>
                    <a:pt x="12878" y="15060"/>
                    <a:pt x="12911" y="15067"/>
                  </a:cubicBezTo>
                  <a:cubicBezTo>
                    <a:pt x="12902" y="15223"/>
                    <a:pt x="13012" y="15781"/>
                    <a:pt x="13143" y="15859"/>
                  </a:cubicBezTo>
                  <a:lnTo>
                    <a:pt x="13144" y="15854"/>
                  </a:lnTo>
                  <a:cubicBezTo>
                    <a:pt x="13197" y="16052"/>
                    <a:pt x="13142" y="16636"/>
                    <a:pt x="13250" y="16730"/>
                  </a:cubicBezTo>
                  <a:cubicBezTo>
                    <a:pt x="13233" y="16829"/>
                    <a:pt x="13157" y="17177"/>
                    <a:pt x="13261" y="17253"/>
                  </a:cubicBezTo>
                  <a:cubicBezTo>
                    <a:pt x="13268" y="17259"/>
                    <a:pt x="13275" y="17264"/>
                    <a:pt x="13282" y="17267"/>
                  </a:cubicBezTo>
                  <a:cubicBezTo>
                    <a:pt x="13318" y="17267"/>
                    <a:pt x="13328" y="17221"/>
                    <a:pt x="13335" y="17183"/>
                  </a:cubicBezTo>
                  <a:cubicBezTo>
                    <a:pt x="13489" y="17447"/>
                    <a:pt x="13664" y="17696"/>
                    <a:pt x="13664" y="18046"/>
                  </a:cubicBezTo>
                  <a:cubicBezTo>
                    <a:pt x="13665" y="18236"/>
                    <a:pt x="13986" y="18792"/>
                    <a:pt x="14143" y="18792"/>
                  </a:cubicBezTo>
                  <a:lnTo>
                    <a:pt x="14108" y="18792"/>
                  </a:lnTo>
                  <a:lnTo>
                    <a:pt x="14340" y="18993"/>
                  </a:lnTo>
                  <a:cubicBezTo>
                    <a:pt x="14381" y="18801"/>
                    <a:pt x="14438" y="18554"/>
                    <a:pt x="14266" y="18407"/>
                  </a:cubicBezTo>
                  <a:cubicBezTo>
                    <a:pt x="14222" y="18370"/>
                    <a:pt x="14205" y="18151"/>
                    <a:pt x="14226" y="18088"/>
                  </a:cubicBezTo>
                  <a:cubicBezTo>
                    <a:pt x="14290" y="17896"/>
                    <a:pt x="14071" y="17539"/>
                    <a:pt x="13928" y="17499"/>
                  </a:cubicBezTo>
                  <a:cubicBezTo>
                    <a:pt x="13881" y="17415"/>
                    <a:pt x="13661" y="17373"/>
                    <a:pt x="13645" y="17259"/>
                  </a:cubicBezTo>
                  <a:cubicBezTo>
                    <a:pt x="13745" y="17168"/>
                    <a:pt x="13574" y="16889"/>
                    <a:pt x="13559" y="16792"/>
                  </a:cubicBezTo>
                  <a:cubicBezTo>
                    <a:pt x="13529" y="16788"/>
                    <a:pt x="13501" y="16791"/>
                    <a:pt x="13472" y="16803"/>
                  </a:cubicBezTo>
                  <a:cubicBezTo>
                    <a:pt x="13429" y="16495"/>
                    <a:pt x="13632" y="16145"/>
                    <a:pt x="13549" y="15846"/>
                  </a:cubicBezTo>
                  <a:cubicBezTo>
                    <a:pt x="13573" y="15845"/>
                    <a:pt x="13595" y="15843"/>
                    <a:pt x="13619" y="15840"/>
                  </a:cubicBezTo>
                  <a:cubicBezTo>
                    <a:pt x="13609" y="16099"/>
                    <a:pt x="13684" y="15951"/>
                    <a:pt x="13779" y="16047"/>
                  </a:cubicBezTo>
                  <a:cubicBezTo>
                    <a:pt x="13864" y="16023"/>
                    <a:pt x="13870" y="16267"/>
                    <a:pt x="13976" y="16189"/>
                  </a:cubicBezTo>
                  <a:cubicBezTo>
                    <a:pt x="14020" y="16272"/>
                    <a:pt x="14042" y="16563"/>
                    <a:pt x="14148" y="16421"/>
                  </a:cubicBezTo>
                  <a:cubicBezTo>
                    <a:pt x="14160" y="16430"/>
                    <a:pt x="14169" y="16479"/>
                    <a:pt x="14172" y="16497"/>
                  </a:cubicBezTo>
                  <a:cubicBezTo>
                    <a:pt x="14248" y="16535"/>
                    <a:pt x="14324" y="16665"/>
                    <a:pt x="14393" y="16675"/>
                  </a:cubicBezTo>
                  <a:cubicBezTo>
                    <a:pt x="14349" y="16802"/>
                    <a:pt x="14378" y="16936"/>
                    <a:pt x="14328" y="17065"/>
                  </a:cubicBezTo>
                  <a:cubicBezTo>
                    <a:pt x="14423" y="17103"/>
                    <a:pt x="14649" y="16942"/>
                    <a:pt x="14681" y="16817"/>
                  </a:cubicBezTo>
                  <a:cubicBezTo>
                    <a:pt x="14747" y="16823"/>
                    <a:pt x="14771" y="16679"/>
                    <a:pt x="14777" y="16616"/>
                  </a:cubicBezTo>
                  <a:lnTo>
                    <a:pt x="14795" y="16636"/>
                  </a:lnTo>
                  <a:cubicBezTo>
                    <a:pt x="14920" y="16540"/>
                    <a:pt x="15138" y="16456"/>
                    <a:pt x="15162" y="16247"/>
                  </a:cubicBezTo>
                  <a:cubicBezTo>
                    <a:pt x="15186" y="16037"/>
                    <a:pt x="15149" y="15872"/>
                    <a:pt x="15136" y="15668"/>
                  </a:cubicBezTo>
                  <a:cubicBezTo>
                    <a:pt x="15108" y="15228"/>
                    <a:pt x="14762" y="15014"/>
                    <a:pt x="14564" y="14711"/>
                  </a:cubicBezTo>
                  <a:cubicBezTo>
                    <a:pt x="14528" y="14587"/>
                    <a:pt x="14270" y="14343"/>
                    <a:pt x="14428" y="14189"/>
                  </a:cubicBezTo>
                  <a:cubicBezTo>
                    <a:pt x="14501" y="14117"/>
                    <a:pt x="14517" y="14012"/>
                    <a:pt x="14591" y="13938"/>
                  </a:cubicBezTo>
                  <a:cubicBezTo>
                    <a:pt x="14638" y="13892"/>
                    <a:pt x="14715" y="13816"/>
                    <a:pt x="14743" y="13760"/>
                  </a:cubicBezTo>
                  <a:cubicBezTo>
                    <a:pt x="14780" y="13785"/>
                    <a:pt x="14880" y="13924"/>
                    <a:pt x="14917" y="13797"/>
                  </a:cubicBezTo>
                  <a:cubicBezTo>
                    <a:pt x="14919" y="13798"/>
                    <a:pt x="14921" y="13800"/>
                    <a:pt x="14924" y="13802"/>
                  </a:cubicBezTo>
                  <a:cubicBezTo>
                    <a:pt x="14874" y="13903"/>
                    <a:pt x="14944" y="14050"/>
                    <a:pt x="15003" y="14121"/>
                  </a:cubicBezTo>
                  <a:cubicBezTo>
                    <a:pt x="14696" y="14139"/>
                    <a:pt x="14934" y="14721"/>
                    <a:pt x="15063" y="14532"/>
                  </a:cubicBezTo>
                  <a:cubicBezTo>
                    <a:pt x="15168" y="14522"/>
                    <a:pt x="15172" y="14273"/>
                    <a:pt x="15207" y="14188"/>
                  </a:cubicBezTo>
                  <a:cubicBezTo>
                    <a:pt x="15207" y="14093"/>
                    <a:pt x="15157" y="14104"/>
                    <a:pt x="15102" y="14115"/>
                  </a:cubicBezTo>
                  <a:cubicBezTo>
                    <a:pt x="15199" y="14030"/>
                    <a:pt x="15118" y="14016"/>
                    <a:pt x="15104" y="13913"/>
                  </a:cubicBezTo>
                  <a:cubicBezTo>
                    <a:pt x="15092" y="13820"/>
                    <a:pt x="15241" y="13850"/>
                    <a:pt x="15282" y="13822"/>
                  </a:cubicBezTo>
                  <a:cubicBezTo>
                    <a:pt x="15359" y="13767"/>
                    <a:pt x="15439" y="13745"/>
                    <a:pt x="15523" y="13688"/>
                  </a:cubicBezTo>
                  <a:cubicBezTo>
                    <a:pt x="15526" y="13681"/>
                    <a:pt x="15528" y="13675"/>
                    <a:pt x="15529" y="13668"/>
                  </a:cubicBezTo>
                  <a:cubicBezTo>
                    <a:pt x="15564" y="13634"/>
                    <a:pt x="15623" y="13651"/>
                    <a:pt x="15631" y="13574"/>
                  </a:cubicBezTo>
                  <a:cubicBezTo>
                    <a:pt x="15690" y="13627"/>
                    <a:pt x="16074" y="13471"/>
                    <a:pt x="16095" y="13390"/>
                  </a:cubicBezTo>
                  <a:cubicBezTo>
                    <a:pt x="16114" y="13308"/>
                    <a:pt x="16263" y="13203"/>
                    <a:pt x="16314" y="13153"/>
                  </a:cubicBezTo>
                  <a:cubicBezTo>
                    <a:pt x="16369" y="13097"/>
                    <a:pt x="16451" y="12820"/>
                    <a:pt x="16493" y="12794"/>
                  </a:cubicBezTo>
                  <a:lnTo>
                    <a:pt x="16510" y="12781"/>
                  </a:lnTo>
                  <a:cubicBezTo>
                    <a:pt x="16523" y="12573"/>
                    <a:pt x="16584" y="12331"/>
                    <a:pt x="16643" y="12135"/>
                  </a:cubicBezTo>
                  <a:cubicBezTo>
                    <a:pt x="16777" y="12226"/>
                    <a:pt x="16741" y="11976"/>
                    <a:pt x="16718" y="11897"/>
                  </a:cubicBezTo>
                  <a:lnTo>
                    <a:pt x="16759" y="11906"/>
                  </a:lnTo>
                  <a:cubicBezTo>
                    <a:pt x="16726" y="11747"/>
                    <a:pt x="16728" y="11491"/>
                    <a:pt x="16531" y="11506"/>
                  </a:cubicBezTo>
                  <a:cubicBezTo>
                    <a:pt x="16589" y="11423"/>
                    <a:pt x="16734" y="11436"/>
                    <a:pt x="16572" y="11272"/>
                  </a:cubicBezTo>
                  <a:lnTo>
                    <a:pt x="16584" y="11278"/>
                  </a:lnTo>
                  <a:cubicBezTo>
                    <a:pt x="16598" y="11049"/>
                    <a:pt x="16383" y="11061"/>
                    <a:pt x="16346" y="10916"/>
                  </a:cubicBezTo>
                  <a:cubicBezTo>
                    <a:pt x="16216" y="10747"/>
                    <a:pt x="16131" y="10449"/>
                    <a:pt x="15922" y="10393"/>
                  </a:cubicBezTo>
                  <a:cubicBezTo>
                    <a:pt x="15951" y="10281"/>
                    <a:pt x="15996" y="10050"/>
                    <a:pt x="16094" y="10009"/>
                  </a:cubicBezTo>
                  <a:cubicBezTo>
                    <a:pt x="16162" y="9981"/>
                    <a:pt x="16172" y="9976"/>
                    <a:pt x="16241" y="9976"/>
                  </a:cubicBezTo>
                  <a:cubicBezTo>
                    <a:pt x="16389" y="9976"/>
                    <a:pt x="16257" y="9717"/>
                    <a:pt x="16138" y="9717"/>
                  </a:cubicBezTo>
                  <a:cubicBezTo>
                    <a:pt x="16041" y="9717"/>
                    <a:pt x="15947" y="9596"/>
                    <a:pt x="15855" y="9645"/>
                  </a:cubicBezTo>
                  <a:cubicBezTo>
                    <a:pt x="15815" y="9666"/>
                    <a:pt x="15657" y="9959"/>
                    <a:pt x="15665" y="9700"/>
                  </a:cubicBezTo>
                  <a:cubicBezTo>
                    <a:pt x="15671" y="9442"/>
                    <a:pt x="15348" y="9696"/>
                    <a:pt x="15343" y="9394"/>
                  </a:cubicBezTo>
                  <a:cubicBezTo>
                    <a:pt x="15385" y="9432"/>
                    <a:pt x="15449" y="9421"/>
                    <a:pt x="15498" y="9408"/>
                  </a:cubicBezTo>
                  <a:cubicBezTo>
                    <a:pt x="15515" y="9403"/>
                    <a:pt x="15696" y="9022"/>
                    <a:pt x="15716" y="8978"/>
                  </a:cubicBezTo>
                  <a:cubicBezTo>
                    <a:pt x="15802" y="8780"/>
                    <a:pt x="15869" y="9340"/>
                    <a:pt x="15873" y="9343"/>
                  </a:cubicBezTo>
                  <a:cubicBezTo>
                    <a:pt x="15724" y="9412"/>
                    <a:pt x="15962" y="9649"/>
                    <a:pt x="16042" y="9398"/>
                  </a:cubicBezTo>
                  <a:cubicBezTo>
                    <a:pt x="16080" y="9281"/>
                    <a:pt x="16134" y="9226"/>
                    <a:pt x="16255" y="9232"/>
                  </a:cubicBezTo>
                  <a:cubicBezTo>
                    <a:pt x="16563" y="9232"/>
                    <a:pt x="16381" y="9707"/>
                    <a:pt x="16600" y="9725"/>
                  </a:cubicBezTo>
                  <a:cubicBezTo>
                    <a:pt x="16602" y="9756"/>
                    <a:pt x="16619" y="9789"/>
                    <a:pt x="16637" y="9811"/>
                  </a:cubicBezTo>
                  <a:cubicBezTo>
                    <a:pt x="16663" y="9798"/>
                    <a:pt x="16698" y="9771"/>
                    <a:pt x="16709" y="9740"/>
                  </a:cubicBezTo>
                  <a:cubicBezTo>
                    <a:pt x="16725" y="9749"/>
                    <a:pt x="16741" y="9758"/>
                    <a:pt x="16757" y="9767"/>
                  </a:cubicBezTo>
                  <a:cubicBezTo>
                    <a:pt x="16769" y="9767"/>
                    <a:pt x="16778" y="9762"/>
                    <a:pt x="16785" y="9756"/>
                  </a:cubicBezTo>
                  <a:cubicBezTo>
                    <a:pt x="16797" y="9780"/>
                    <a:pt x="16820" y="9802"/>
                    <a:pt x="16840" y="9817"/>
                  </a:cubicBezTo>
                  <a:cubicBezTo>
                    <a:pt x="16852" y="9804"/>
                    <a:pt x="16864" y="9788"/>
                    <a:pt x="16873" y="9771"/>
                  </a:cubicBezTo>
                  <a:cubicBezTo>
                    <a:pt x="16891" y="9805"/>
                    <a:pt x="16902" y="9828"/>
                    <a:pt x="16908" y="9843"/>
                  </a:cubicBezTo>
                  <a:cubicBezTo>
                    <a:pt x="16847" y="9895"/>
                    <a:pt x="17004" y="10307"/>
                    <a:pt x="17021" y="10410"/>
                  </a:cubicBezTo>
                  <a:cubicBezTo>
                    <a:pt x="17070" y="10691"/>
                    <a:pt x="17304" y="10518"/>
                    <a:pt x="17449" y="10518"/>
                  </a:cubicBezTo>
                  <a:cubicBezTo>
                    <a:pt x="17808" y="10215"/>
                    <a:pt x="17261" y="9613"/>
                    <a:pt x="17080" y="9402"/>
                  </a:cubicBezTo>
                  <a:lnTo>
                    <a:pt x="17048" y="9438"/>
                  </a:lnTo>
                  <a:cubicBezTo>
                    <a:pt x="16837" y="9231"/>
                    <a:pt x="16887" y="9348"/>
                    <a:pt x="17005" y="9091"/>
                  </a:cubicBezTo>
                  <a:cubicBezTo>
                    <a:pt x="17099" y="8895"/>
                    <a:pt x="16986" y="8839"/>
                    <a:pt x="17044" y="8633"/>
                  </a:cubicBezTo>
                  <a:cubicBezTo>
                    <a:pt x="17065" y="8626"/>
                    <a:pt x="17115" y="8634"/>
                    <a:pt x="17137" y="8636"/>
                  </a:cubicBezTo>
                  <a:cubicBezTo>
                    <a:pt x="17110" y="8586"/>
                    <a:pt x="17077" y="8532"/>
                    <a:pt x="17040" y="8493"/>
                  </a:cubicBezTo>
                  <a:cubicBezTo>
                    <a:pt x="17041" y="8492"/>
                    <a:pt x="17041" y="8490"/>
                    <a:pt x="17042" y="8488"/>
                  </a:cubicBezTo>
                  <a:cubicBezTo>
                    <a:pt x="17064" y="8487"/>
                    <a:pt x="17086" y="8479"/>
                    <a:pt x="17106" y="8468"/>
                  </a:cubicBezTo>
                  <a:cubicBezTo>
                    <a:pt x="17136" y="8432"/>
                    <a:pt x="17150" y="8393"/>
                    <a:pt x="17159" y="8342"/>
                  </a:cubicBezTo>
                  <a:cubicBezTo>
                    <a:pt x="17315" y="8418"/>
                    <a:pt x="17705" y="8619"/>
                    <a:pt x="17671" y="8117"/>
                  </a:cubicBezTo>
                  <a:cubicBezTo>
                    <a:pt x="17658" y="7925"/>
                    <a:pt x="17808" y="7735"/>
                    <a:pt x="17792" y="7535"/>
                  </a:cubicBezTo>
                  <a:cubicBezTo>
                    <a:pt x="17781" y="7389"/>
                    <a:pt x="17861" y="7091"/>
                    <a:pt x="17823" y="6968"/>
                  </a:cubicBezTo>
                  <a:cubicBezTo>
                    <a:pt x="17754" y="6743"/>
                    <a:pt x="17595" y="6575"/>
                    <a:pt x="17533" y="6355"/>
                  </a:cubicBezTo>
                  <a:cubicBezTo>
                    <a:pt x="17482" y="6176"/>
                    <a:pt x="17477" y="6076"/>
                    <a:pt x="17371" y="5930"/>
                  </a:cubicBezTo>
                  <a:cubicBezTo>
                    <a:pt x="17206" y="5696"/>
                    <a:pt x="16964" y="5566"/>
                    <a:pt x="16701" y="5550"/>
                  </a:cubicBezTo>
                  <a:lnTo>
                    <a:pt x="16702" y="5599"/>
                  </a:lnTo>
                  <a:lnTo>
                    <a:pt x="16682" y="5620"/>
                  </a:lnTo>
                  <a:cubicBezTo>
                    <a:pt x="16715" y="5661"/>
                    <a:pt x="16696" y="5689"/>
                    <a:pt x="16705" y="5735"/>
                  </a:cubicBezTo>
                  <a:cubicBezTo>
                    <a:pt x="16705" y="5735"/>
                    <a:pt x="16701" y="5738"/>
                    <a:pt x="16686" y="5738"/>
                  </a:cubicBezTo>
                  <a:cubicBezTo>
                    <a:pt x="16699" y="5604"/>
                    <a:pt x="16597" y="5649"/>
                    <a:pt x="16543" y="5672"/>
                  </a:cubicBezTo>
                  <a:cubicBezTo>
                    <a:pt x="16464" y="5655"/>
                    <a:pt x="16474" y="5478"/>
                    <a:pt x="16362" y="5478"/>
                  </a:cubicBezTo>
                  <a:cubicBezTo>
                    <a:pt x="16292" y="5478"/>
                    <a:pt x="16248" y="5504"/>
                    <a:pt x="16175" y="5453"/>
                  </a:cubicBezTo>
                  <a:cubicBezTo>
                    <a:pt x="16188" y="5307"/>
                    <a:pt x="16331" y="5234"/>
                    <a:pt x="16320" y="5059"/>
                  </a:cubicBezTo>
                  <a:cubicBezTo>
                    <a:pt x="16316" y="4984"/>
                    <a:pt x="16399" y="4871"/>
                    <a:pt x="16438" y="4830"/>
                  </a:cubicBezTo>
                  <a:cubicBezTo>
                    <a:pt x="16438" y="4780"/>
                    <a:pt x="16419" y="4738"/>
                    <a:pt x="16403" y="4694"/>
                  </a:cubicBezTo>
                  <a:cubicBezTo>
                    <a:pt x="16485" y="4410"/>
                    <a:pt x="16622" y="4513"/>
                    <a:pt x="16822" y="4502"/>
                  </a:cubicBezTo>
                  <a:cubicBezTo>
                    <a:pt x="17017" y="4491"/>
                    <a:pt x="17229" y="4512"/>
                    <a:pt x="17432" y="4486"/>
                  </a:cubicBezTo>
                  <a:cubicBezTo>
                    <a:pt x="17432" y="4486"/>
                    <a:pt x="17380" y="4399"/>
                    <a:pt x="17380" y="4399"/>
                  </a:cubicBezTo>
                  <a:cubicBezTo>
                    <a:pt x="17472" y="4395"/>
                    <a:pt x="17591" y="4417"/>
                    <a:pt x="17675" y="4457"/>
                  </a:cubicBezTo>
                  <a:lnTo>
                    <a:pt x="17587" y="4479"/>
                  </a:lnTo>
                  <a:cubicBezTo>
                    <a:pt x="17820" y="4694"/>
                    <a:pt x="18012" y="4482"/>
                    <a:pt x="18255" y="4567"/>
                  </a:cubicBezTo>
                  <a:lnTo>
                    <a:pt x="18310" y="4498"/>
                  </a:lnTo>
                  <a:cubicBezTo>
                    <a:pt x="18234" y="4374"/>
                    <a:pt x="18125" y="4427"/>
                    <a:pt x="18045" y="4339"/>
                  </a:cubicBezTo>
                  <a:cubicBezTo>
                    <a:pt x="18017" y="4297"/>
                    <a:pt x="18066" y="4003"/>
                    <a:pt x="18073" y="3947"/>
                  </a:cubicBezTo>
                  <a:cubicBezTo>
                    <a:pt x="18187" y="3913"/>
                    <a:pt x="18309" y="3913"/>
                    <a:pt x="18421" y="3949"/>
                  </a:cubicBezTo>
                  <a:cubicBezTo>
                    <a:pt x="18458" y="3949"/>
                    <a:pt x="18515" y="4111"/>
                    <a:pt x="18527" y="4157"/>
                  </a:cubicBezTo>
                  <a:cubicBezTo>
                    <a:pt x="18550" y="4152"/>
                    <a:pt x="18576" y="4143"/>
                    <a:pt x="18595" y="4129"/>
                  </a:cubicBezTo>
                  <a:cubicBezTo>
                    <a:pt x="18617" y="4170"/>
                    <a:pt x="18639" y="4210"/>
                    <a:pt x="18664" y="4248"/>
                  </a:cubicBezTo>
                  <a:cubicBezTo>
                    <a:pt x="18693" y="4222"/>
                    <a:pt x="18724" y="4201"/>
                    <a:pt x="18757" y="4186"/>
                  </a:cubicBezTo>
                  <a:cubicBezTo>
                    <a:pt x="18758" y="4038"/>
                    <a:pt x="18825" y="3956"/>
                    <a:pt x="18932" y="4040"/>
                  </a:cubicBezTo>
                  <a:cubicBezTo>
                    <a:pt x="18932" y="4003"/>
                    <a:pt x="18933" y="3962"/>
                    <a:pt x="18927" y="3925"/>
                  </a:cubicBezTo>
                  <a:cubicBezTo>
                    <a:pt x="18949" y="3962"/>
                    <a:pt x="18974" y="4040"/>
                    <a:pt x="19016" y="4044"/>
                  </a:cubicBezTo>
                  <a:cubicBezTo>
                    <a:pt x="19020" y="4065"/>
                    <a:pt x="19027" y="4085"/>
                    <a:pt x="19036" y="4104"/>
                  </a:cubicBezTo>
                  <a:cubicBezTo>
                    <a:pt x="18991" y="4134"/>
                    <a:pt x="18948" y="4163"/>
                    <a:pt x="18913" y="4209"/>
                  </a:cubicBezTo>
                  <a:lnTo>
                    <a:pt x="18933" y="4227"/>
                  </a:lnTo>
                  <a:lnTo>
                    <a:pt x="18922" y="4242"/>
                  </a:lnTo>
                  <a:cubicBezTo>
                    <a:pt x="18933" y="4251"/>
                    <a:pt x="18941" y="4262"/>
                    <a:pt x="18947" y="4276"/>
                  </a:cubicBezTo>
                  <a:cubicBezTo>
                    <a:pt x="18922" y="4461"/>
                    <a:pt x="18945" y="4782"/>
                    <a:pt x="18746" y="4754"/>
                  </a:cubicBezTo>
                  <a:cubicBezTo>
                    <a:pt x="18747" y="4788"/>
                    <a:pt x="18744" y="4821"/>
                    <a:pt x="18739" y="4854"/>
                  </a:cubicBezTo>
                  <a:cubicBezTo>
                    <a:pt x="18836" y="5008"/>
                    <a:pt x="18864" y="5224"/>
                    <a:pt x="18983" y="5396"/>
                  </a:cubicBezTo>
                  <a:cubicBezTo>
                    <a:pt x="19126" y="5602"/>
                    <a:pt x="19308" y="5753"/>
                    <a:pt x="19457" y="5949"/>
                  </a:cubicBezTo>
                  <a:cubicBezTo>
                    <a:pt x="19532" y="6048"/>
                    <a:pt x="19836" y="6469"/>
                    <a:pt x="19960" y="6469"/>
                  </a:cubicBezTo>
                  <a:cubicBezTo>
                    <a:pt x="20212" y="6469"/>
                    <a:pt x="19956" y="6018"/>
                    <a:pt x="19950" y="5979"/>
                  </a:cubicBezTo>
                  <a:cubicBezTo>
                    <a:pt x="19977" y="5936"/>
                    <a:pt x="20168" y="5982"/>
                    <a:pt x="20211" y="5985"/>
                  </a:cubicBezTo>
                  <a:cubicBezTo>
                    <a:pt x="20174" y="5942"/>
                    <a:pt x="19926" y="5707"/>
                    <a:pt x="19968" y="5649"/>
                  </a:cubicBezTo>
                  <a:cubicBezTo>
                    <a:pt x="19982" y="5630"/>
                    <a:pt x="20101" y="5654"/>
                    <a:pt x="20126" y="5664"/>
                  </a:cubicBezTo>
                  <a:cubicBezTo>
                    <a:pt x="20192" y="5412"/>
                    <a:pt x="19863" y="5420"/>
                    <a:pt x="19903" y="5247"/>
                  </a:cubicBezTo>
                  <a:cubicBezTo>
                    <a:pt x="19934" y="5260"/>
                    <a:pt x="19968" y="5294"/>
                    <a:pt x="19997" y="5315"/>
                  </a:cubicBezTo>
                  <a:cubicBezTo>
                    <a:pt x="20147" y="5117"/>
                    <a:pt x="19645" y="4785"/>
                    <a:pt x="19523" y="4756"/>
                  </a:cubicBezTo>
                  <a:cubicBezTo>
                    <a:pt x="19467" y="4748"/>
                    <a:pt x="19432" y="4643"/>
                    <a:pt x="19443" y="4586"/>
                  </a:cubicBezTo>
                  <a:cubicBezTo>
                    <a:pt x="19470" y="4445"/>
                    <a:pt x="19324" y="4420"/>
                    <a:pt x="19334" y="4366"/>
                  </a:cubicBezTo>
                  <a:cubicBezTo>
                    <a:pt x="19351" y="4272"/>
                    <a:pt x="19470" y="4429"/>
                    <a:pt x="19504" y="4429"/>
                  </a:cubicBezTo>
                  <a:cubicBezTo>
                    <a:pt x="19583" y="4429"/>
                    <a:pt x="19522" y="4292"/>
                    <a:pt x="19560" y="4279"/>
                  </a:cubicBezTo>
                  <a:cubicBezTo>
                    <a:pt x="19779" y="4468"/>
                    <a:pt x="19644" y="4227"/>
                    <a:pt x="19830" y="4227"/>
                  </a:cubicBezTo>
                  <a:cubicBezTo>
                    <a:pt x="19974" y="4180"/>
                    <a:pt x="20153" y="4358"/>
                    <a:pt x="20275" y="4424"/>
                  </a:cubicBezTo>
                  <a:cubicBezTo>
                    <a:pt x="20286" y="4362"/>
                    <a:pt x="20280" y="4286"/>
                    <a:pt x="20244" y="4238"/>
                  </a:cubicBezTo>
                  <a:cubicBezTo>
                    <a:pt x="20487" y="4009"/>
                    <a:pt x="20524" y="3674"/>
                    <a:pt x="20914" y="3862"/>
                  </a:cubicBezTo>
                  <a:cubicBezTo>
                    <a:pt x="20928" y="3840"/>
                    <a:pt x="20946" y="3835"/>
                    <a:pt x="20968" y="3843"/>
                  </a:cubicBezTo>
                  <a:cubicBezTo>
                    <a:pt x="20980" y="3602"/>
                    <a:pt x="20494" y="3359"/>
                    <a:pt x="20326" y="3322"/>
                  </a:cubicBezTo>
                  <a:cubicBezTo>
                    <a:pt x="20400" y="3299"/>
                    <a:pt x="20509" y="3221"/>
                    <a:pt x="20442" y="3106"/>
                  </a:cubicBezTo>
                  <a:cubicBezTo>
                    <a:pt x="20615" y="3209"/>
                    <a:pt x="20796" y="3130"/>
                    <a:pt x="20975" y="3259"/>
                  </a:cubicBezTo>
                  <a:cubicBezTo>
                    <a:pt x="21042" y="3307"/>
                    <a:pt x="21600" y="3507"/>
                    <a:pt x="21591" y="3334"/>
                  </a:cubicBezTo>
                  <a:cubicBezTo>
                    <a:pt x="21518" y="3261"/>
                    <a:pt x="21537" y="3195"/>
                    <a:pt x="21482" y="3136"/>
                  </a:cubicBezTo>
                  <a:close/>
                  <a:moveTo>
                    <a:pt x="16994" y="18909"/>
                  </a:moveTo>
                  <a:cubicBezTo>
                    <a:pt x="16992" y="18916"/>
                    <a:pt x="16986" y="18936"/>
                    <a:pt x="16994" y="18908"/>
                  </a:cubicBezTo>
                  <a:cubicBezTo>
                    <a:pt x="16995" y="18905"/>
                    <a:pt x="16995" y="18906"/>
                    <a:pt x="16994" y="18908"/>
                  </a:cubicBezTo>
                  <a:cubicBezTo>
                    <a:pt x="17025" y="18802"/>
                    <a:pt x="16849" y="18703"/>
                    <a:pt x="16797" y="18645"/>
                  </a:cubicBezTo>
                  <a:cubicBezTo>
                    <a:pt x="16910" y="18509"/>
                    <a:pt x="16724" y="18432"/>
                    <a:pt x="16738" y="18304"/>
                  </a:cubicBezTo>
                  <a:lnTo>
                    <a:pt x="16754" y="18340"/>
                  </a:lnTo>
                  <a:lnTo>
                    <a:pt x="16768" y="18257"/>
                  </a:lnTo>
                  <a:lnTo>
                    <a:pt x="16776" y="18259"/>
                  </a:lnTo>
                  <a:cubicBezTo>
                    <a:pt x="16763" y="18110"/>
                    <a:pt x="16888" y="18117"/>
                    <a:pt x="16947" y="18016"/>
                  </a:cubicBezTo>
                  <a:cubicBezTo>
                    <a:pt x="16932" y="18006"/>
                    <a:pt x="16894" y="17954"/>
                    <a:pt x="16878" y="17954"/>
                  </a:cubicBezTo>
                  <a:cubicBezTo>
                    <a:pt x="17187" y="17954"/>
                    <a:pt x="16910" y="17614"/>
                    <a:pt x="16748" y="17594"/>
                  </a:cubicBezTo>
                  <a:cubicBezTo>
                    <a:pt x="16760" y="17529"/>
                    <a:pt x="16681" y="17426"/>
                    <a:pt x="16659" y="17362"/>
                  </a:cubicBezTo>
                  <a:cubicBezTo>
                    <a:pt x="16473" y="17255"/>
                    <a:pt x="16458" y="17581"/>
                    <a:pt x="16392" y="17697"/>
                  </a:cubicBezTo>
                  <a:lnTo>
                    <a:pt x="16408" y="17712"/>
                  </a:lnTo>
                  <a:cubicBezTo>
                    <a:pt x="16350" y="17704"/>
                    <a:pt x="16222" y="17768"/>
                    <a:pt x="16295" y="17866"/>
                  </a:cubicBezTo>
                  <a:cubicBezTo>
                    <a:pt x="16216" y="17940"/>
                    <a:pt x="16061" y="17932"/>
                    <a:pt x="16023" y="18049"/>
                  </a:cubicBezTo>
                  <a:cubicBezTo>
                    <a:pt x="15957" y="18251"/>
                    <a:pt x="15876" y="18304"/>
                    <a:pt x="15732" y="18363"/>
                  </a:cubicBezTo>
                  <a:cubicBezTo>
                    <a:pt x="15609" y="18415"/>
                    <a:pt x="15571" y="18696"/>
                    <a:pt x="15535" y="18708"/>
                  </a:cubicBezTo>
                  <a:cubicBezTo>
                    <a:pt x="15508" y="18708"/>
                    <a:pt x="15366" y="18659"/>
                    <a:pt x="15367" y="18626"/>
                  </a:cubicBezTo>
                  <a:lnTo>
                    <a:pt x="15369" y="18534"/>
                  </a:lnTo>
                  <a:lnTo>
                    <a:pt x="15311" y="18575"/>
                  </a:lnTo>
                  <a:lnTo>
                    <a:pt x="15306" y="18562"/>
                  </a:lnTo>
                  <a:cubicBezTo>
                    <a:pt x="15117" y="18677"/>
                    <a:pt x="15108" y="18934"/>
                    <a:pt x="15200" y="19136"/>
                  </a:cubicBezTo>
                  <a:cubicBezTo>
                    <a:pt x="15161" y="19181"/>
                    <a:pt x="15164" y="19258"/>
                    <a:pt x="15203" y="19303"/>
                  </a:cubicBezTo>
                  <a:cubicBezTo>
                    <a:pt x="15195" y="19335"/>
                    <a:pt x="15210" y="19374"/>
                    <a:pt x="15235" y="19385"/>
                  </a:cubicBezTo>
                  <a:cubicBezTo>
                    <a:pt x="15225" y="19424"/>
                    <a:pt x="15232" y="19455"/>
                    <a:pt x="15254" y="19479"/>
                  </a:cubicBezTo>
                  <a:cubicBezTo>
                    <a:pt x="15285" y="19481"/>
                    <a:pt x="15311" y="19464"/>
                    <a:pt x="15340" y="19452"/>
                  </a:cubicBezTo>
                  <a:cubicBezTo>
                    <a:pt x="15350" y="19468"/>
                    <a:pt x="15353" y="19488"/>
                    <a:pt x="15347" y="19511"/>
                  </a:cubicBezTo>
                  <a:cubicBezTo>
                    <a:pt x="15325" y="19540"/>
                    <a:pt x="15350" y="19890"/>
                    <a:pt x="15399" y="19920"/>
                  </a:cubicBezTo>
                  <a:cubicBezTo>
                    <a:pt x="15473" y="19966"/>
                    <a:pt x="15568" y="19928"/>
                    <a:pt x="15643" y="19918"/>
                  </a:cubicBezTo>
                  <a:cubicBezTo>
                    <a:pt x="15630" y="20115"/>
                    <a:pt x="15842" y="20079"/>
                    <a:pt x="15913" y="19951"/>
                  </a:cubicBezTo>
                  <a:cubicBezTo>
                    <a:pt x="15943" y="20003"/>
                    <a:pt x="16038" y="20088"/>
                    <a:pt x="16085" y="20029"/>
                  </a:cubicBezTo>
                  <a:cubicBezTo>
                    <a:pt x="16181" y="20173"/>
                    <a:pt x="16201" y="20238"/>
                    <a:pt x="16389" y="20115"/>
                  </a:cubicBezTo>
                  <a:cubicBezTo>
                    <a:pt x="16410" y="20270"/>
                    <a:pt x="16541" y="20049"/>
                    <a:pt x="16499" y="19901"/>
                  </a:cubicBezTo>
                  <a:cubicBezTo>
                    <a:pt x="16526" y="19881"/>
                    <a:pt x="16539" y="19851"/>
                    <a:pt x="16538" y="19809"/>
                  </a:cubicBezTo>
                  <a:lnTo>
                    <a:pt x="16562" y="19798"/>
                  </a:lnTo>
                  <a:cubicBezTo>
                    <a:pt x="16568" y="19733"/>
                    <a:pt x="16573" y="19601"/>
                    <a:pt x="16539" y="19554"/>
                  </a:cubicBezTo>
                  <a:cubicBezTo>
                    <a:pt x="16562" y="19523"/>
                    <a:pt x="16574" y="19505"/>
                    <a:pt x="16597" y="19520"/>
                  </a:cubicBezTo>
                  <a:cubicBezTo>
                    <a:pt x="16644" y="19442"/>
                    <a:pt x="16806" y="19309"/>
                    <a:pt x="16741" y="19205"/>
                  </a:cubicBezTo>
                  <a:cubicBezTo>
                    <a:pt x="16704" y="19144"/>
                    <a:pt x="16767" y="18984"/>
                    <a:pt x="16806" y="18955"/>
                  </a:cubicBezTo>
                  <a:cubicBezTo>
                    <a:pt x="16858" y="18955"/>
                    <a:pt x="16966" y="19000"/>
                    <a:pt x="16994" y="18909"/>
                  </a:cubicBezTo>
                  <a:close/>
                  <a:moveTo>
                    <a:pt x="17082" y="15769"/>
                  </a:moveTo>
                  <a:cubicBezTo>
                    <a:pt x="17065" y="15769"/>
                    <a:pt x="17051" y="15769"/>
                    <a:pt x="17082" y="15769"/>
                  </a:cubicBezTo>
                  <a:cubicBezTo>
                    <a:pt x="17137" y="15769"/>
                    <a:pt x="17106" y="15769"/>
                    <a:pt x="17083" y="15769"/>
                  </a:cubicBezTo>
                  <a:cubicBezTo>
                    <a:pt x="17275" y="15768"/>
                    <a:pt x="17243" y="16089"/>
                    <a:pt x="17193" y="16059"/>
                  </a:cubicBezTo>
                  <a:cubicBezTo>
                    <a:pt x="17151" y="16034"/>
                    <a:pt x="17029" y="15770"/>
                    <a:pt x="17082" y="15769"/>
                  </a:cubicBezTo>
                  <a:close/>
                </a:path>
              </a:pathLst>
            </a:custGeom>
            <a:grpFill/>
            <a:ln w="12700" cap="flat">
              <a:noFill/>
              <a:miter lim="400000"/>
            </a:ln>
            <a:effectLst/>
          </p:spPr>
          <p:txBody>
            <a:bodyPr wrap="square" lIns="0" tIns="0" rIns="0" bIns="0" numCol="1" anchor="ctr">
              <a:noAutofit/>
            </a:bodyPr>
            <a:lstStyle/>
            <a:p>
              <a:endParaRPr sz="2532" dirty="0">
                <a:latin typeface="Lato Light" panose="020F0502020204030203" pitchFamily="34" charset="0"/>
              </a:endParaRPr>
            </a:p>
          </p:txBody>
        </p:sp>
        <p:sp>
          <p:nvSpPr>
            <p:cNvPr id="7" name="Freeform 6">
              <a:extLst>
                <a:ext uri="{FF2B5EF4-FFF2-40B4-BE49-F238E27FC236}">
                  <a16:creationId xmlns:a16="http://schemas.microsoft.com/office/drawing/2014/main" id="{08C52C94-7791-6B4F-9B3A-44AC29AC0905}"/>
                </a:ext>
              </a:extLst>
            </p:cNvPr>
            <p:cNvSpPr/>
            <p:nvPr/>
          </p:nvSpPr>
          <p:spPr>
            <a:xfrm>
              <a:off x="18599379" y="8868850"/>
              <a:ext cx="3774213" cy="3312961"/>
            </a:xfrm>
            <a:custGeom>
              <a:avLst/>
              <a:gdLst>
                <a:gd name="connsiteX0" fmla="*/ 1847097 w 3774213"/>
                <a:gd name="connsiteY0" fmla="*/ 2904922 h 3312961"/>
                <a:gd name="connsiteX1" fmla="*/ 1620779 w 3774213"/>
                <a:gd name="connsiteY1" fmla="*/ 3107081 h 3312961"/>
                <a:gd name="connsiteX2" fmla="*/ 1615255 w 3774213"/>
                <a:gd name="connsiteY2" fmla="*/ 2956376 h 3312961"/>
                <a:gd name="connsiteX3" fmla="*/ 1789793 w 3774213"/>
                <a:gd name="connsiteY3" fmla="*/ 2921440 h 3312961"/>
                <a:gd name="connsiteX4" fmla="*/ 1789793 w 3774213"/>
                <a:gd name="connsiteY4" fmla="*/ 2921440 h 3312961"/>
                <a:gd name="connsiteX5" fmla="*/ 1847097 w 3774213"/>
                <a:gd name="connsiteY5" fmla="*/ 2904922 h 3312961"/>
                <a:gd name="connsiteX6" fmla="*/ 3258361 w 3774213"/>
                <a:gd name="connsiteY6" fmla="*/ 2825429 h 3312961"/>
                <a:gd name="connsiteX7" fmla="*/ 3258361 w 3774213"/>
                <a:gd name="connsiteY7" fmla="*/ 2825429 h 3312961"/>
                <a:gd name="connsiteX8" fmla="*/ 3544517 w 3774213"/>
                <a:gd name="connsiteY8" fmla="*/ 2321740 h 3312961"/>
                <a:gd name="connsiteX9" fmla="*/ 3553743 w 3774213"/>
                <a:gd name="connsiteY9" fmla="*/ 2333804 h 3312961"/>
                <a:gd name="connsiteX10" fmla="*/ 3566235 w 3774213"/>
                <a:gd name="connsiteY10" fmla="*/ 2364055 h 3312961"/>
                <a:gd name="connsiteX11" fmla="*/ 3608387 w 3774213"/>
                <a:gd name="connsiteY11" fmla="*/ 2409513 h 3312961"/>
                <a:gd name="connsiteX12" fmla="*/ 3583277 w 3774213"/>
                <a:gd name="connsiteY12" fmla="*/ 2482453 h 3312961"/>
                <a:gd name="connsiteX13" fmla="*/ 3581761 w 3774213"/>
                <a:gd name="connsiteY13" fmla="*/ 2515341 h 3312961"/>
                <a:gd name="connsiteX14" fmla="*/ 3607945 w 3774213"/>
                <a:gd name="connsiteY14" fmla="*/ 2519042 h 3312961"/>
                <a:gd name="connsiteX15" fmla="*/ 3607945 w 3774213"/>
                <a:gd name="connsiteY15" fmla="*/ 2519042 h 3312961"/>
                <a:gd name="connsiteX16" fmla="*/ 3621405 w 3774213"/>
                <a:gd name="connsiteY16" fmla="*/ 2486980 h 3312961"/>
                <a:gd name="connsiteX17" fmla="*/ 3631917 w 3774213"/>
                <a:gd name="connsiteY17" fmla="*/ 2518563 h 3312961"/>
                <a:gd name="connsiteX18" fmla="*/ 3617403 w 3774213"/>
                <a:gd name="connsiteY18" fmla="*/ 2562929 h 3312961"/>
                <a:gd name="connsiteX19" fmla="*/ 3640681 w 3774213"/>
                <a:gd name="connsiteY19" fmla="*/ 2596589 h 3312961"/>
                <a:gd name="connsiteX20" fmla="*/ 3712135 w 3774213"/>
                <a:gd name="connsiteY20" fmla="*/ 2592062 h 3312961"/>
                <a:gd name="connsiteX21" fmla="*/ 3774213 w 3774213"/>
                <a:gd name="connsiteY21" fmla="*/ 2586550 h 3312961"/>
                <a:gd name="connsiteX22" fmla="*/ 3737117 w 3774213"/>
                <a:gd name="connsiteY22" fmla="*/ 2627613 h 3312961"/>
                <a:gd name="connsiteX23" fmla="*/ 3694187 w 3774213"/>
                <a:gd name="connsiteY23" fmla="*/ 2668118 h 3312961"/>
                <a:gd name="connsiteX24" fmla="*/ 3593305 w 3774213"/>
                <a:gd name="connsiteY24" fmla="*/ 2713042 h 3312961"/>
                <a:gd name="connsiteX25" fmla="*/ 3577169 w 3774213"/>
                <a:gd name="connsiteY25" fmla="*/ 2726091 h 3312961"/>
                <a:gd name="connsiteX26" fmla="*/ 3573439 w 3774213"/>
                <a:gd name="connsiteY26" fmla="*/ 2747475 h 3312961"/>
                <a:gd name="connsiteX27" fmla="*/ 3534827 w 3774213"/>
                <a:gd name="connsiteY27" fmla="*/ 2777088 h 3312961"/>
                <a:gd name="connsiteX28" fmla="*/ 3495393 w 3774213"/>
                <a:gd name="connsiteY28" fmla="*/ 2812772 h 3312961"/>
                <a:gd name="connsiteX29" fmla="*/ 3442497 w 3774213"/>
                <a:gd name="connsiteY29" fmla="*/ 2843770 h 3312961"/>
                <a:gd name="connsiteX30" fmla="*/ 3362533 w 3774213"/>
                <a:gd name="connsiteY30" fmla="*/ 2890692 h 3312961"/>
                <a:gd name="connsiteX31" fmla="*/ 3322993 w 3774213"/>
                <a:gd name="connsiteY31" fmla="*/ 2875885 h 3312961"/>
                <a:gd name="connsiteX32" fmla="*/ 3327533 w 3774213"/>
                <a:gd name="connsiteY32" fmla="*/ 2866843 h 3312961"/>
                <a:gd name="connsiteX33" fmla="*/ 3304353 w 3774213"/>
                <a:gd name="connsiteY33" fmla="*/ 2887171 h 3312961"/>
                <a:gd name="connsiteX34" fmla="*/ 3289805 w 3774213"/>
                <a:gd name="connsiteY34" fmla="*/ 2913617 h 3312961"/>
                <a:gd name="connsiteX35" fmla="*/ 3278739 w 3774213"/>
                <a:gd name="connsiteY35" fmla="*/ 2927595 h 3312961"/>
                <a:gd name="connsiteX36" fmla="*/ 3216077 w 3774213"/>
                <a:gd name="connsiteY36" fmla="*/ 2971393 h 3312961"/>
                <a:gd name="connsiteX37" fmla="*/ 3089189 w 3774213"/>
                <a:gd name="connsiteY37" fmla="*/ 3060059 h 3312961"/>
                <a:gd name="connsiteX38" fmla="*/ 3101147 w 3774213"/>
                <a:gd name="connsiteY38" fmla="*/ 3074401 h 3312961"/>
                <a:gd name="connsiteX39" fmla="*/ 3087809 w 3774213"/>
                <a:gd name="connsiteY39" fmla="*/ 3087740 h 3312961"/>
                <a:gd name="connsiteX40" fmla="*/ 3057633 w 3774213"/>
                <a:gd name="connsiteY40" fmla="*/ 3092680 h 3312961"/>
                <a:gd name="connsiteX41" fmla="*/ 3013747 w 3774213"/>
                <a:gd name="connsiteY41" fmla="*/ 3103835 h 3312961"/>
                <a:gd name="connsiteX42" fmla="*/ 2941995 w 3774213"/>
                <a:gd name="connsiteY42" fmla="*/ 3131539 h 3312961"/>
                <a:gd name="connsiteX43" fmla="*/ 2879407 w 3774213"/>
                <a:gd name="connsiteY43" fmla="*/ 3192683 h 3312961"/>
                <a:gd name="connsiteX44" fmla="*/ 2715263 w 3774213"/>
                <a:gd name="connsiteY44" fmla="*/ 3298377 h 3312961"/>
                <a:gd name="connsiteX45" fmla="*/ 2629875 w 3774213"/>
                <a:gd name="connsiteY45" fmla="*/ 3308644 h 3312961"/>
                <a:gd name="connsiteX46" fmla="*/ 2596197 w 3774213"/>
                <a:gd name="connsiteY46" fmla="*/ 3290706 h 3312961"/>
                <a:gd name="connsiteX47" fmla="*/ 2596197 w 3774213"/>
                <a:gd name="connsiteY47" fmla="*/ 3274702 h 3312961"/>
                <a:gd name="connsiteX48" fmla="*/ 2522917 w 3774213"/>
                <a:gd name="connsiteY48" fmla="*/ 3277389 h 3312961"/>
                <a:gd name="connsiteX49" fmla="*/ 2540911 w 3774213"/>
                <a:gd name="connsiteY49" fmla="*/ 3254807 h 3312961"/>
                <a:gd name="connsiteX50" fmla="*/ 2578165 w 3774213"/>
                <a:gd name="connsiteY50" fmla="*/ 3225304 h 3312961"/>
                <a:gd name="connsiteX51" fmla="*/ 2630695 w 3774213"/>
                <a:gd name="connsiteY51" fmla="*/ 3192137 h 3312961"/>
                <a:gd name="connsiteX52" fmla="*/ 2695295 w 3774213"/>
                <a:gd name="connsiteY52" fmla="*/ 3153278 h 3312961"/>
                <a:gd name="connsiteX53" fmla="*/ 2746781 w 3774213"/>
                <a:gd name="connsiteY53" fmla="*/ 3121431 h 3312961"/>
                <a:gd name="connsiteX54" fmla="*/ 2805867 w 3774213"/>
                <a:gd name="connsiteY54" fmla="*/ 3099327 h 3312961"/>
                <a:gd name="connsiteX55" fmla="*/ 2943187 w 3774213"/>
                <a:gd name="connsiteY55" fmla="*/ 3040345 h 3312961"/>
                <a:gd name="connsiteX56" fmla="*/ 2990799 w 3774213"/>
                <a:gd name="connsiteY56" fmla="*/ 3016147 h 3312961"/>
                <a:gd name="connsiteX57" fmla="*/ 3031071 w 3774213"/>
                <a:gd name="connsiteY57" fmla="*/ 2997913 h 3312961"/>
                <a:gd name="connsiteX58" fmla="*/ 3050629 w 3774213"/>
                <a:gd name="connsiteY58" fmla="*/ 2982137 h 3312961"/>
                <a:gd name="connsiteX59" fmla="*/ 3084717 w 3774213"/>
                <a:gd name="connsiteY59" fmla="*/ 2943234 h 3312961"/>
                <a:gd name="connsiteX60" fmla="*/ 3131211 w 3774213"/>
                <a:gd name="connsiteY60" fmla="*/ 2919081 h 3312961"/>
                <a:gd name="connsiteX61" fmla="*/ 3171261 w 3774213"/>
                <a:gd name="connsiteY61" fmla="*/ 2891195 h 3312961"/>
                <a:gd name="connsiteX62" fmla="*/ 3198493 w 3774213"/>
                <a:gd name="connsiteY62" fmla="*/ 2855045 h 3312961"/>
                <a:gd name="connsiteX63" fmla="*/ 3258361 w 3774213"/>
                <a:gd name="connsiteY63" fmla="*/ 2825429 h 3312961"/>
                <a:gd name="connsiteX64" fmla="*/ 3243645 w 3774213"/>
                <a:gd name="connsiteY64" fmla="*/ 2886801 h 3312961"/>
                <a:gd name="connsiteX65" fmla="*/ 3291033 w 3774213"/>
                <a:gd name="connsiteY65" fmla="*/ 2866245 h 3312961"/>
                <a:gd name="connsiteX66" fmla="*/ 3310373 w 3774213"/>
                <a:gd name="connsiteY66" fmla="*/ 2858457 h 3312961"/>
                <a:gd name="connsiteX67" fmla="*/ 3327579 w 3774213"/>
                <a:gd name="connsiteY67" fmla="*/ 2866751 h 3312961"/>
                <a:gd name="connsiteX68" fmla="*/ 3328755 w 3774213"/>
                <a:gd name="connsiteY68" fmla="*/ 2864408 h 3312961"/>
                <a:gd name="connsiteX69" fmla="*/ 3377615 w 3774213"/>
                <a:gd name="connsiteY69" fmla="*/ 2831866 h 3312961"/>
                <a:gd name="connsiteX70" fmla="*/ 3422589 w 3774213"/>
                <a:gd name="connsiteY70" fmla="*/ 2780923 h 3312961"/>
                <a:gd name="connsiteX71" fmla="*/ 3374835 w 3774213"/>
                <a:gd name="connsiteY71" fmla="*/ 2713362 h 3312961"/>
                <a:gd name="connsiteX72" fmla="*/ 3434449 w 3774213"/>
                <a:gd name="connsiteY72" fmla="*/ 2683936 h 3312961"/>
                <a:gd name="connsiteX73" fmla="*/ 3493559 w 3774213"/>
                <a:gd name="connsiteY73" fmla="*/ 2629610 h 3312961"/>
                <a:gd name="connsiteX74" fmla="*/ 3536091 w 3774213"/>
                <a:gd name="connsiteY74" fmla="*/ 2451083 h 3312961"/>
                <a:gd name="connsiteX75" fmla="*/ 3536765 w 3774213"/>
                <a:gd name="connsiteY75" fmla="*/ 2372737 h 3312961"/>
                <a:gd name="connsiteX76" fmla="*/ 3536659 w 3774213"/>
                <a:gd name="connsiteY76" fmla="*/ 2327812 h 3312961"/>
                <a:gd name="connsiteX77" fmla="*/ 3544517 w 3774213"/>
                <a:gd name="connsiteY77" fmla="*/ 2321740 h 3312961"/>
                <a:gd name="connsiteX78" fmla="*/ 51097 w 3774213"/>
                <a:gd name="connsiteY78" fmla="*/ 1767664 h 3312961"/>
                <a:gd name="connsiteX79" fmla="*/ 51161 w 3774213"/>
                <a:gd name="connsiteY79" fmla="*/ 1767783 h 3312961"/>
                <a:gd name="connsiteX80" fmla="*/ 51215 w 3774213"/>
                <a:gd name="connsiteY80" fmla="*/ 1768012 h 3312961"/>
                <a:gd name="connsiteX81" fmla="*/ 46207 w 3774213"/>
                <a:gd name="connsiteY81" fmla="*/ 1758477 h 3312961"/>
                <a:gd name="connsiteX82" fmla="*/ 49965 w 3774213"/>
                <a:gd name="connsiteY82" fmla="*/ 1764319 h 3312961"/>
                <a:gd name="connsiteX83" fmla="*/ 51097 w 3774213"/>
                <a:gd name="connsiteY83" fmla="*/ 1767664 h 3312961"/>
                <a:gd name="connsiteX84" fmla="*/ 2635381 w 3774213"/>
                <a:gd name="connsiteY84" fmla="*/ 1692529 h 3312961"/>
                <a:gd name="connsiteX85" fmla="*/ 2637905 w 3774213"/>
                <a:gd name="connsiteY85" fmla="*/ 1697668 h 3312961"/>
                <a:gd name="connsiteX86" fmla="*/ 2635381 w 3774213"/>
                <a:gd name="connsiteY86" fmla="*/ 1692529 h 3312961"/>
                <a:gd name="connsiteX87" fmla="*/ 155271 w 3774213"/>
                <a:gd name="connsiteY87" fmla="*/ 1487762 h 3312961"/>
                <a:gd name="connsiteX88" fmla="*/ 164959 w 3774213"/>
                <a:gd name="connsiteY88" fmla="*/ 1487762 h 3312961"/>
                <a:gd name="connsiteX89" fmla="*/ 155439 w 3774213"/>
                <a:gd name="connsiteY89" fmla="*/ 1490808 h 3312961"/>
                <a:gd name="connsiteX90" fmla="*/ 154789 w 3774213"/>
                <a:gd name="connsiteY90" fmla="*/ 1479085 h 3312961"/>
                <a:gd name="connsiteX91" fmla="*/ 155271 w 3774213"/>
                <a:gd name="connsiteY91" fmla="*/ 1487762 h 3312961"/>
                <a:gd name="connsiteX92" fmla="*/ 154465 w 3774213"/>
                <a:gd name="connsiteY92" fmla="*/ 1487762 h 3312961"/>
                <a:gd name="connsiteX93" fmla="*/ 154789 w 3774213"/>
                <a:gd name="connsiteY93" fmla="*/ 1479085 h 3312961"/>
                <a:gd name="connsiteX94" fmla="*/ 2175983 w 3774213"/>
                <a:gd name="connsiteY94" fmla="*/ 654522 h 3312961"/>
                <a:gd name="connsiteX95" fmla="*/ 2198935 w 3774213"/>
                <a:gd name="connsiteY95" fmla="*/ 733503 h 3312961"/>
                <a:gd name="connsiteX96" fmla="*/ 2220891 w 3774213"/>
                <a:gd name="connsiteY96" fmla="*/ 888740 h 3312961"/>
                <a:gd name="connsiteX97" fmla="*/ 2279025 w 3774213"/>
                <a:gd name="connsiteY97" fmla="*/ 902919 h 3312961"/>
                <a:gd name="connsiteX98" fmla="*/ 2345305 w 3774213"/>
                <a:gd name="connsiteY98" fmla="*/ 1274640 h 3312961"/>
                <a:gd name="connsiteX99" fmla="*/ 2473447 w 3774213"/>
                <a:gd name="connsiteY99" fmla="*/ 1376377 h 3312961"/>
                <a:gd name="connsiteX100" fmla="*/ 2516253 w 3774213"/>
                <a:gd name="connsiteY100" fmla="*/ 1523282 h 3312961"/>
                <a:gd name="connsiteX101" fmla="*/ 2522329 w 3774213"/>
                <a:gd name="connsiteY101" fmla="*/ 1497410 h 3312961"/>
                <a:gd name="connsiteX102" fmla="*/ 2565135 w 3774213"/>
                <a:gd name="connsiteY102" fmla="*/ 1605286 h 3312961"/>
                <a:gd name="connsiteX103" fmla="*/ 2637905 w 3774213"/>
                <a:gd name="connsiteY103" fmla="*/ 1697668 h 3312961"/>
                <a:gd name="connsiteX104" fmla="*/ 2632657 w 3774213"/>
                <a:gd name="connsiteY104" fmla="*/ 1878194 h 3312961"/>
                <a:gd name="connsiteX105" fmla="*/ 2635281 w 3774213"/>
                <a:gd name="connsiteY105" fmla="*/ 1982562 h 3312961"/>
                <a:gd name="connsiteX106" fmla="*/ 2527989 w 3774213"/>
                <a:gd name="connsiteY106" fmla="*/ 2155340 h 3312961"/>
                <a:gd name="connsiteX107" fmla="*/ 2408409 w 3774213"/>
                <a:gd name="connsiteY107" fmla="*/ 2302830 h 3312961"/>
                <a:gd name="connsiteX108" fmla="*/ 2101449 w 3774213"/>
                <a:gd name="connsiteY108" fmla="*/ 2647802 h 3312961"/>
                <a:gd name="connsiteX109" fmla="*/ 1929673 w 3774213"/>
                <a:gd name="connsiteY109" fmla="*/ 2709195 h 3312961"/>
                <a:gd name="connsiteX110" fmla="*/ 1803463 w 3774213"/>
                <a:gd name="connsiteY110" fmla="*/ 2780820 h 3312961"/>
                <a:gd name="connsiteX111" fmla="*/ 1768251 w 3774213"/>
                <a:gd name="connsiteY111" fmla="*/ 2702763 h 3312961"/>
                <a:gd name="connsiteX112" fmla="*/ 1640939 w 3774213"/>
                <a:gd name="connsiteY112" fmla="*/ 2759625 h 3312961"/>
                <a:gd name="connsiteX113" fmla="*/ 1490565 w 3774213"/>
                <a:gd name="connsiteY113" fmla="*/ 2697939 h 3312961"/>
                <a:gd name="connsiteX114" fmla="*/ 1496227 w 3774213"/>
                <a:gd name="connsiteY114" fmla="*/ 2546064 h 3312961"/>
                <a:gd name="connsiteX115" fmla="*/ 1429947 w 3774213"/>
                <a:gd name="connsiteY115" fmla="*/ 2516683 h 3312961"/>
                <a:gd name="connsiteX116" fmla="*/ 1464329 w 3774213"/>
                <a:gd name="connsiteY116" fmla="*/ 2415384 h 3312961"/>
                <a:gd name="connsiteX117" fmla="*/ 1352343 w 3774213"/>
                <a:gd name="connsiteY117" fmla="*/ 2492857 h 3312961"/>
                <a:gd name="connsiteX118" fmla="*/ 1443065 w 3774213"/>
                <a:gd name="connsiteY118" fmla="*/ 2394335 h 3312961"/>
                <a:gd name="connsiteX119" fmla="*/ 1490151 w 3774213"/>
                <a:gd name="connsiteY119" fmla="*/ 2301222 h 3312961"/>
                <a:gd name="connsiteX120" fmla="*/ 1283439 w 3774213"/>
                <a:gd name="connsiteY120" fmla="*/ 2469615 h 3312961"/>
                <a:gd name="connsiteX121" fmla="*/ 1272531 w 3774213"/>
                <a:gd name="connsiteY121" fmla="*/ 2337181 h 3312961"/>
                <a:gd name="connsiteX122" fmla="*/ 1248503 w 3774213"/>
                <a:gd name="connsiteY122" fmla="*/ 2266579 h 3312961"/>
                <a:gd name="connsiteX123" fmla="*/ 990701 w 3774213"/>
                <a:gd name="connsiteY123" fmla="*/ 2214833 h 3312961"/>
                <a:gd name="connsiteX124" fmla="*/ 643281 w 3774213"/>
                <a:gd name="connsiteY124" fmla="*/ 2308385 h 3312961"/>
                <a:gd name="connsiteX125" fmla="*/ 517625 w 3774213"/>
                <a:gd name="connsiteY125" fmla="*/ 2388196 h 3312961"/>
                <a:gd name="connsiteX126" fmla="*/ 356619 w 3774213"/>
                <a:gd name="connsiteY126" fmla="*/ 2384249 h 3312961"/>
                <a:gd name="connsiteX127" fmla="*/ 105997 w 3774213"/>
                <a:gd name="connsiteY127" fmla="*/ 2477508 h 3312961"/>
                <a:gd name="connsiteX128" fmla="*/ 1053 w 3774213"/>
                <a:gd name="connsiteY128" fmla="*/ 2379279 h 3312961"/>
                <a:gd name="connsiteX129" fmla="*/ 63329 w 3774213"/>
                <a:gd name="connsiteY129" fmla="*/ 2331626 h 3312961"/>
                <a:gd name="connsiteX130" fmla="*/ 88461 w 3774213"/>
                <a:gd name="connsiteY130" fmla="*/ 2139992 h 3312961"/>
                <a:gd name="connsiteX131" fmla="*/ 88461 w 3774213"/>
                <a:gd name="connsiteY131" fmla="*/ 1983001 h 3312961"/>
                <a:gd name="connsiteX132" fmla="*/ 56577 w 3774213"/>
                <a:gd name="connsiteY132" fmla="*/ 1790578 h 3312961"/>
                <a:gd name="connsiteX133" fmla="*/ 51215 w 3774213"/>
                <a:gd name="connsiteY133" fmla="*/ 1768012 h 3312961"/>
                <a:gd name="connsiteX134" fmla="*/ 54009 w 3774213"/>
                <a:gd name="connsiteY134" fmla="*/ 1776274 h 3312961"/>
                <a:gd name="connsiteX135" fmla="*/ 64297 w 3774213"/>
                <a:gd name="connsiteY135" fmla="*/ 1796921 h 3312961"/>
                <a:gd name="connsiteX136" fmla="*/ 70925 w 3774213"/>
                <a:gd name="connsiteY136" fmla="*/ 1763739 h 3312961"/>
                <a:gd name="connsiteX137" fmla="*/ 113315 w 3774213"/>
                <a:gd name="connsiteY137" fmla="*/ 1812415 h 3312961"/>
                <a:gd name="connsiteX138" fmla="*/ 118287 w 3774213"/>
                <a:gd name="connsiteY138" fmla="*/ 1609672 h 3312961"/>
                <a:gd name="connsiteX139" fmla="*/ 151531 w 3774213"/>
                <a:gd name="connsiteY139" fmla="*/ 1492059 h 3312961"/>
                <a:gd name="connsiteX140" fmla="*/ 155439 w 3774213"/>
                <a:gd name="connsiteY140" fmla="*/ 1490808 h 3312961"/>
                <a:gd name="connsiteX141" fmla="*/ 155501 w 3774213"/>
                <a:gd name="connsiteY141" fmla="*/ 1491910 h 3312961"/>
                <a:gd name="connsiteX142" fmla="*/ 167721 w 3774213"/>
                <a:gd name="connsiteY142" fmla="*/ 1517874 h 3312961"/>
                <a:gd name="connsiteX143" fmla="*/ 324585 w 3774213"/>
                <a:gd name="connsiteY143" fmla="*/ 1397865 h 3312961"/>
                <a:gd name="connsiteX144" fmla="*/ 443613 w 3774213"/>
                <a:gd name="connsiteY144" fmla="*/ 1371700 h 3312961"/>
                <a:gd name="connsiteX145" fmla="*/ 527567 w 3774213"/>
                <a:gd name="connsiteY145" fmla="*/ 1335010 h 3312961"/>
                <a:gd name="connsiteX146" fmla="*/ 711771 w 3774213"/>
                <a:gd name="connsiteY146" fmla="*/ 1230642 h 3312961"/>
                <a:gd name="connsiteX147" fmla="*/ 816715 w 3774213"/>
                <a:gd name="connsiteY147" fmla="*/ 1069265 h 3312961"/>
                <a:gd name="connsiteX148" fmla="*/ 847233 w 3774213"/>
                <a:gd name="connsiteY148" fmla="*/ 1143814 h 3312961"/>
                <a:gd name="connsiteX149" fmla="*/ 857313 w 3774213"/>
                <a:gd name="connsiteY149" fmla="*/ 1101423 h 3312961"/>
                <a:gd name="connsiteX150" fmla="*/ 887967 w 3774213"/>
                <a:gd name="connsiteY150" fmla="*/ 1053771 h 3312961"/>
                <a:gd name="connsiteX151" fmla="*/ 945547 w 3774213"/>
                <a:gd name="connsiteY151" fmla="*/ 980391 h 3312961"/>
                <a:gd name="connsiteX152" fmla="*/ 1182913 w 3774213"/>
                <a:gd name="connsiteY152" fmla="*/ 954372 h 3312961"/>
                <a:gd name="connsiteX153" fmla="*/ 1286201 w 3774213"/>
                <a:gd name="connsiteY153" fmla="*/ 935223 h 3312961"/>
                <a:gd name="connsiteX154" fmla="*/ 1387417 w 3774213"/>
                <a:gd name="connsiteY154" fmla="*/ 761422 h 3312961"/>
                <a:gd name="connsiteX155" fmla="*/ 1461291 w 3774213"/>
                <a:gd name="connsiteY155" fmla="*/ 686435 h 3312961"/>
                <a:gd name="connsiteX156" fmla="*/ 1510173 w 3774213"/>
                <a:gd name="connsiteY156" fmla="*/ 677956 h 3312961"/>
                <a:gd name="connsiteX157" fmla="*/ 1581977 w 3774213"/>
                <a:gd name="connsiteY157" fmla="*/ 724440 h 3312961"/>
                <a:gd name="connsiteX158" fmla="*/ 1673389 w 3774213"/>
                <a:gd name="connsiteY158" fmla="*/ 755283 h 3312961"/>
                <a:gd name="connsiteX159" fmla="*/ 1780403 w 3774213"/>
                <a:gd name="connsiteY159" fmla="*/ 751628 h 3312961"/>
                <a:gd name="connsiteX160" fmla="*/ 1709429 w 3774213"/>
                <a:gd name="connsiteY160" fmla="*/ 861990 h 3312961"/>
                <a:gd name="connsiteX161" fmla="*/ 1706391 w 3774213"/>
                <a:gd name="connsiteY161" fmla="*/ 1000417 h 3312961"/>
                <a:gd name="connsiteX162" fmla="*/ 1832599 w 3774213"/>
                <a:gd name="connsiteY162" fmla="*/ 1086806 h 3312961"/>
                <a:gd name="connsiteX163" fmla="*/ 1985043 w 3774213"/>
                <a:gd name="connsiteY163" fmla="*/ 1152731 h 3312961"/>
                <a:gd name="connsiteX164" fmla="*/ 2076041 w 3774213"/>
                <a:gd name="connsiteY164" fmla="*/ 878946 h 3312961"/>
                <a:gd name="connsiteX165" fmla="*/ 2115119 w 3774213"/>
                <a:gd name="connsiteY165" fmla="*/ 737011 h 3312961"/>
                <a:gd name="connsiteX166" fmla="*/ 2175983 w 3774213"/>
                <a:gd name="connsiteY166" fmla="*/ 654522 h 3312961"/>
                <a:gd name="connsiteX167" fmla="*/ 2676983 w 3774213"/>
                <a:gd name="connsiteY167" fmla="*/ 280947 h 3312961"/>
                <a:gd name="connsiteX168" fmla="*/ 2676983 w 3774213"/>
                <a:gd name="connsiteY168" fmla="*/ 280947 h 3312961"/>
                <a:gd name="connsiteX169" fmla="*/ 2745057 w 3774213"/>
                <a:gd name="connsiteY169" fmla="*/ 27919 h 3312961"/>
                <a:gd name="connsiteX170" fmla="*/ 2897227 w 3774213"/>
                <a:gd name="connsiteY170" fmla="*/ 205813 h 3312961"/>
                <a:gd name="connsiteX171" fmla="*/ 2884523 w 3774213"/>
                <a:gd name="connsiteY171" fmla="*/ 168539 h 3312961"/>
                <a:gd name="connsiteX172" fmla="*/ 2676983 w 3774213"/>
                <a:gd name="connsiteY172" fmla="*/ 280947 h 3312961"/>
                <a:gd name="connsiteX173" fmla="*/ 2605179 w 3774213"/>
                <a:gd name="connsiteY173" fmla="*/ 241041 h 3312961"/>
                <a:gd name="connsiteX174" fmla="*/ 2813547 w 3774213"/>
                <a:gd name="connsiteY174" fmla="*/ 198505 h 3312961"/>
                <a:gd name="connsiteX175" fmla="*/ 2879827 w 3774213"/>
                <a:gd name="connsiteY175" fmla="*/ 154506 h 3312961"/>
                <a:gd name="connsiteX176" fmla="*/ 2745057 w 3774213"/>
                <a:gd name="connsiteY176" fmla="*/ 27919 h 3312961"/>
                <a:gd name="connsiteX177" fmla="*/ 2107663 w 3774213"/>
                <a:gd name="connsiteY177" fmla="*/ 0 h 3312961"/>
                <a:gd name="connsiteX178" fmla="*/ 2373059 w 3774213"/>
                <a:gd name="connsiteY178" fmla="*/ 113285 h 3312961"/>
                <a:gd name="connsiteX179" fmla="*/ 2451353 w 3774213"/>
                <a:gd name="connsiteY179" fmla="*/ 216484 h 3312961"/>
                <a:gd name="connsiteX180" fmla="*/ 2580323 w 3774213"/>
                <a:gd name="connsiteY180" fmla="*/ 337078 h 3312961"/>
                <a:gd name="connsiteX181" fmla="*/ 2520119 w 3774213"/>
                <a:gd name="connsiteY181" fmla="*/ 340001 h 3312961"/>
                <a:gd name="connsiteX182" fmla="*/ 2613601 w 3774213"/>
                <a:gd name="connsiteY182" fmla="*/ 483545 h 3312961"/>
                <a:gd name="connsiteX183" fmla="*/ 2650609 w 3774213"/>
                <a:gd name="connsiteY183" fmla="*/ 524620 h 3312961"/>
                <a:gd name="connsiteX184" fmla="*/ 2705981 w 3774213"/>
                <a:gd name="connsiteY184" fmla="*/ 640244 h 3312961"/>
                <a:gd name="connsiteX185" fmla="*/ 2468889 w 3774213"/>
                <a:gd name="connsiteY185" fmla="*/ 522135 h 3312961"/>
                <a:gd name="connsiteX186" fmla="*/ 2253755 w 3774213"/>
                <a:gd name="connsiteY186" fmla="*/ 455041 h 3312961"/>
                <a:gd name="connsiteX187" fmla="*/ 2078389 w 3774213"/>
                <a:gd name="connsiteY187" fmla="*/ 510879 h 3312961"/>
                <a:gd name="connsiteX188" fmla="*/ 2072451 w 3774213"/>
                <a:gd name="connsiteY188" fmla="*/ 324799 h 3312961"/>
                <a:gd name="connsiteX189" fmla="*/ 2107663 w 3774213"/>
                <a:gd name="connsiteY189" fmla="*/ 0 h 3312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Lst>
              <a:rect l="l" t="t" r="r" b="b"/>
              <a:pathLst>
                <a:path w="3774213" h="3312961">
                  <a:moveTo>
                    <a:pt x="1847097" y="2904922"/>
                  </a:moveTo>
                  <a:cubicBezTo>
                    <a:pt x="1817685" y="2901560"/>
                    <a:pt x="1724617" y="3157365"/>
                    <a:pt x="1620779" y="3107081"/>
                  </a:cubicBezTo>
                  <a:cubicBezTo>
                    <a:pt x="1574105" y="3084570"/>
                    <a:pt x="1609317" y="2991165"/>
                    <a:pt x="1615255" y="2956376"/>
                  </a:cubicBezTo>
                  <a:cubicBezTo>
                    <a:pt x="1631411" y="2863847"/>
                    <a:pt x="1726413" y="2929041"/>
                    <a:pt x="1789793" y="2921440"/>
                  </a:cubicBezTo>
                  <a:cubicBezTo>
                    <a:pt x="1771981" y="2923632"/>
                    <a:pt x="1809953" y="2919101"/>
                    <a:pt x="1789793" y="2921440"/>
                  </a:cubicBezTo>
                  <a:cubicBezTo>
                    <a:pt x="1808297" y="2913839"/>
                    <a:pt x="1827351" y="2908284"/>
                    <a:pt x="1847097" y="2904922"/>
                  </a:cubicBezTo>
                  <a:close/>
                  <a:moveTo>
                    <a:pt x="3258361" y="2825429"/>
                  </a:moveTo>
                  <a:cubicBezTo>
                    <a:pt x="3258361" y="2825429"/>
                    <a:pt x="3243683" y="2832463"/>
                    <a:pt x="3258361" y="2825429"/>
                  </a:cubicBezTo>
                  <a:close/>
                  <a:moveTo>
                    <a:pt x="3544517" y="2321740"/>
                  </a:moveTo>
                  <a:cubicBezTo>
                    <a:pt x="3556313" y="2320382"/>
                    <a:pt x="3553891" y="2324430"/>
                    <a:pt x="3553743" y="2333804"/>
                  </a:cubicBezTo>
                  <a:cubicBezTo>
                    <a:pt x="3553511" y="2346373"/>
                    <a:pt x="3554691" y="2356919"/>
                    <a:pt x="3566235" y="2364055"/>
                  </a:cubicBezTo>
                  <a:cubicBezTo>
                    <a:pt x="3586543" y="2376598"/>
                    <a:pt x="3608703" y="2380513"/>
                    <a:pt x="3608387" y="2409513"/>
                  </a:cubicBezTo>
                  <a:cubicBezTo>
                    <a:pt x="3608071" y="2436463"/>
                    <a:pt x="3593873" y="2458752"/>
                    <a:pt x="3583277" y="2482453"/>
                  </a:cubicBezTo>
                  <a:cubicBezTo>
                    <a:pt x="3578537" y="2493078"/>
                    <a:pt x="3575061" y="2504715"/>
                    <a:pt x="3581761" y="2515341"/>
                  </a:cubicBezTo>
                  <a:cubicBezTo>
                    <a:pt x="3587911" y="2525061"/>
                    <a:pt x="3599729" y="2528363"/>
                    <a:pt x="3607945" y="2519042"/>
                  </a:cubicBezTo>
                  <a:cubicBezTo>
                    <a:pt x="3594337" y="2534461"/>
                    <a:pt x="3613591" y="2512731"/>
                    <a:pt x="3607945" y="2519042"/>
                  </a:cubicBezTo>
                  <a:cubicBezTo>
                    <a:pt x="3614727" y="2511426"/>
                    <a:pt x="3622395" y="2497525"/>
                    <a:pt x="3621405" y="2486980"/>
                  </a:cubicBezTo>
                  <a:cubicBezTo>
                    <a:pt x="3636447" y="2482506"/>
                    <a:pt x="3633203" y="2510175"/>
                    <a:pt x="3631917" y="2518563"/>
                  </a:cubicBezTo>
                  <a:cubicBezTo>
                    <a:pt x="3629515" y="2534488"/>
                    <a:pt x="3621237" y="2547643"/>
                    <a:pt x="3617403" y="2562929"/>
                  </a:cubicBezTo>
                  <a:cubicBezTo>
                    <a:pt x="3613359" y="2579280"/>
                    <a:pt x="3627851" y="2590012"/>
                    <a:pt x="3640681" y="2596589"/>
                  </a:cubicBezTo>
                  <a:cubicBezTo>
                    <a:pt x="3666949" y="2610064"/>
                    <a:pt x="3687635" y="2606522"/>
                    <a:pt x="3712135" y="2592062"/>
                  </a:cubicBezTo>
                  <a:cubicBezTo>
                    <a:pt x="3732147" y="2580265"/>
                    <a:pt x="3753971" y="2567722"/>
                    <a:pt x="3774213" y="2586550"/>
                  </a:cubicBezTo>
                  <a:cubicBezTo>
                    <a:pt x="3758709" y="2596776"/>
                    <a:pt x="3748429" y="2613340"/>
                    <a:pt x="3737117" y="2627613"/>
                  </a:cubicBezTo>
                  <a:cubicBezTo>
                    <a:pt x="3724921" y="2643059"/>
                    <a:pt x="3710069" y="2656587"/>
                    <a:pt x="3694187" y="2668118"/>
                  </a:cubicBezTo>
                  <a:cubicBezTo>
                    <a:pt x="3663389" y="2690487"/>
                    <a:pt x="3627367" y="2697544"/>
                    <a:pt x="3593305" y="2713042"/>
                  </a:cubicBezTo>
                  <a:cubicBezTo>
                    <a:pt x="3587217" y="2715785"/>
                    <a:pt x="3579043" y="2718715"/>
                    <a:pt x="3577169" y="2726091"/>
                  </a:cubicBezTo>
                  <a:cubicBezTo>
                    <a:pt x="3575293" y="2733441"/>
                    <a:pt x="3578959" y="2741004"/>
                    <a:pt x="3573439" y="2747475"/>
                  </a:cubicBezTo>
                  <a:cubicBezTo>
                    <a:pt x="3563623" y="2758953"/>
                    <a:pt x="3546181" y="2766383"/>
                    <a:pt x="3534827" y="2777088"/>
                  </a:cubicBezTo>
                  <a:cubicBezTo>
                    <a:pt x="3521913" y="2789258"/>
                    <a:pt x="3509737" y="2802280"/>
                    <a:pt x="3495393" y="2812772"/>
                  </a:cubicBezTo>
                  <a:cubicBezTo>
                    <a:pt x="3478961" y="2824729"/>
                    <a:pt x="3459771" y="2833011"/>
                    <a:pt x="3442497" y="2843770"/>
                  </a:cubicBezTo>
                  <a:cubicBezTo>
                    <a:pt x="3416607" y="2859934"/>
                    <a:pt x="3390549" y="2878282"/>
                    <a:pt x="3362533" y="2890692"/>
                  </a:cubicBezTo>
                  <a:cubicBezTo>
                    <a:pt x="3351515" y="2895592"/>
                    <a:pt x="3327079" y="2889840"/>
                    <a:pt x="3322993" y="2875885"/>
                  </a:cubicBezTo>
                  <a:lnTo>
                    <a:pt x="3327533" y="2866843"/>
                  </a:lnTo>
                  <a:lnTo>
                    <a:pt x="3304353" y="2887171"/>
                  </a:lnTo>
                  <a:cubicBezTo>
                    <a:pt x="3298075" y="2893927"/>
                    <a:pt x="3293251" y="2901689"/>
                    <a:pt x="3289805" y="2913617"/>
                  </a:cubicBezTo>
                  <a:cubicBezTo>
                    <a:pt x="3287495" y="2921608"/>
                    <a:pt x="3284925" y="2923269"/>
                    <a:pt x="3278739" y="2927595"/>
                  </a:cubicBezTo>
                  <a:cubicBezTo>
                    <a:pt x="3257803" y="2942186"/>
                    <a:pt x="3236977" y="2956778"/>
                    <a:pt x="3216077" y="2971393"/>
                  </a:cubicBezTo>
                  <a:cubicBezTo>
                    <a:pt x="3173757" y="3000918"/>
                    <a:pt x="3131473" y="3030489"/>
                    <a:pt x="3089189" y="3060059"/>
                  </a:cubicBezTo>
                  <a:cubicBezTo>
                    <a:pt x="3089487" y="3059854"/>
                    <a:pt x="3099991" y="3073035"/>
                    <a:pt x="3101147" y="3074401"/>
                  </a:cubicBezTo>
                  <a:cubicBezTo>
                    <a:pt x="3105767" y="3079932"/>
                    <a:pt x="3090901" y="3086352"/>
                    <a:pt x="3087809" y="3087740"/>
                  </a:cubicBezTo>
                  <a:cubicBezTo>
                    <a:pt x="3078197" y="3092020"/>
                    <a:pt x="3068027" y="3091861"/>
                    <a:pt x="3057633" y="3092680"/>
                  </a:cubicBezTo>
                  <a:cubicBezTo>
                    <a:pt x="3042285" y="3094001"/>
                    <a:pt x="3028239" y="3098940"/>
                    <a:pt x="3013747" y="3103835"/>
                  </a:cubicBezTo>
                  <a:cubicBezTo>
                    <a:pt x="2990613" y="3111688"/>
                    <a:pt x="2961181" y="3115444"/>
                    <a:pt x="2941995" y="3131539"/>
                  </a:cubicBezTo>
                  <a:cubicBezTo>
                    <a:pt x="2919791" y="3150205"/>
                    <a:pt x="2901835" y="3173926"/>
                    <a:pt x="2879407" y="3192683"/>
                  </a:cubicBezTo>
                  <a:cubicBezTo>
                    <a:pt x="2828777" y="3234979"/>
                    <a:pt x="2772487" y="3266325"/>
                    <a:pt x="2715263" y="3298377"/>
                  </a:cubicBezTo>
                  <a:cubicBezTo>
                    <a:pt x="2689483" y="3312787"/>
                    <a:pt x="2658785" y="3317135"/>
                    <a:pt x="2629875" y="3308644"/>
                  </a:cubicBezTo>
                  <a:cubicBezTo>
                    <a:pt x="2617543" y="3305024"/>
                    <a:pt x="2606591" y="3298150"/>
                    <a:pt x="2596197" y="3290706"/>
                  </a:cubicBezTo>
                  <a:cubicBezTo>
                    <a:pt x="2594445" y="3287200"/>
                    <a:pt x="2596197" y="3278754"/>
                    <a:pt x="2596197" y="3274702"/>
                  </a:cubicBezTo>
                  <a:cubicBezTo>
                    <a:pt x="2570155" y="3279278"/>
                    <a:pt x="2549479" y="3279073"/>
                    <a:pt x="2522917" y="3277389"/>
                  </a:cubicBezTo>
                  <a:cubicBezTo>
                    <a:pt x="2523849" y="3277434"/>
                    <a:pt x="2535845" y="3256924"/>
                    <a:pt x="2540911" y="3254807"/>
                  </a:cubicBezTo>
                  <a:cubicBezTo>
                    <a:pt x="2558197" y="3247590"/>
                    <a:pt x="2565611" y="3238416"/>
                    <a:pt x="2578165" y="3225304"/>
                  </a:cubicBezTo>
                  <a:cubicBezTo>
                    <a:pt x="2592359" y="3210485"/>
                    <a:pt x="2613371" y="3202608"/>
                    <a:pt x="2630695" y="3192137"/>
                  </a:cubicBezTo>
                  <a:cubicBezTo>
                    <a:pt x="2652191" y="3179093"/>
                    <a:pt x="2673687" y="3166163"/>
                    <a:pt x="2695295" y="3153278"/>
                  </a:cubicBezTo>
                  <a:cubicBezTo>
                    <a:pt x="2712693" y="3142944"/>
                    <a:pt x="2730053" y="3132813"/>
                    <a:pt x="2746781" y="3121431"/>
                  </a:cubicBezTo>
                  <a:cubicBezTo>
                    <a:pt x="2764551" y="3109389"/>
                    <a:pt x="2786047" y="3106430"/>
                    <a:pt x="2805867" y="3099327"/>
                  </a:cubicBezTo>
                  <a:cubicBezTo>
                    <a:pt x="2852509" y="3082664"/>
                    <a:pt x="2897737" y="3060014"/>
                    <a:pt x="2943187" y="3040345"/>
                  </a:cubicBezTo>
                  <a:cubicBezTo>
                    <a:pt x="2959579" y="3033266"/>
                    <a:pt x="2975337" y="3025093"/>
                    <a:pt x="2990799" y="3016147"/>
                  </a:cubicBezTo>
                  <a:cubicBezTo>
                    <a:pt x="3003317" y="3008908"/>
                    <a:pt x="3019521" y="3005926"/>
                    <a:pt x="3031071" y="2997913"/>
                  </a:cubicBezTo>
                  <a:cubicBezTo>
                    <a:pt x="3037739" y="2993269"/>
                    <a:pt x="3044483" y="2986599"/>
                    <a:pt x="3050629" y="2982137"/>
                  </a:cubicBezTo>
                  <a:cubicBezTo>
                    <a:pt x="3064675" y="2972030"/>
                    <a:pt x="3072163" y="2954775"/>
                    <a:pt x="3084717" y="2943234"/>
                  </a:cubicBezTo>
                  <a:cubicBezTo>
                    <a:pt x="3097421" y="2931464"/>
                    <a:pt x="3114931" y="2924430"/>
                    <a:pt x="3131211" y="2919081"/>
                  </a:cubicBezTo>
                  <a:cubicBezTo>
                    <a:pt x="3147379" y="2913754"/>
                    <a:pt x="3158183" y="2902167"/>
                    <a:pt x="3171261" y="2891195"/>
                  </a:cubicBezTo>
                  <a:cubicBezTo>
                    <a:pt x="3183293" y="2881042"/>
                    <a:pt x="3184523" y="2864401"/>
                    <a:pt x="3198493" y="2855045"/>
                  </a:cubicBezTo>
                  <a:cubicBezTo>
                    <a:pt x="3216673" y="2842866"/>
                    <a:pt x="3238617" y="2834899"/>
                    <a:pt x="3258361" y="2825429"/>
                  </a:cubicBezTo>
                  <a:cubicBezTo>
                    <a:pt x="3253481" y="2845894"/>
                    <a:pt x="3248563" y="2866336"/>
                    <a:pt x="3243645" y="2886801"/>
                  </a:cubicBezTo>
                  <a:cubicBezTo>
                    <a:pt x="3259479" y="2879949"/>
                    <a:pt x="3275237" y="2873074"/>
                    <a:pt x="3291033" y="2866245"/>
                  </a:cubicBezTo>
                  <a:cubicBezTo>
                    <a:pt x="3300607" y="2862068"/>
                    <a:pt x="3305665" y="2858921"/>
                    <a:pt x="3310373" y="2858457"/>
                  </a:cubicBezTo>
                  <a:lnTo>
                    <a:pt x="3327579" y="2866751"/>
                  </a:lnTo>
                  <a:lnTo>
                    <a:pt x="3328755" y="2864408"/>
                  </a:lnTo>
                  <a:cubicBezTo>
                    <a:pt x="3341629" y="2851718"/>
                    <a:pt x="3371359" y="2836759"/>
                    <a:pt x="3377615" y="2831866"/>
                  </a:cubicBezTo>
                  <a:cubicBezTo>
                    <a:pt x="3393919" y="2819137"/>
                    <a:pt x="3422021" y="2804916"/>
                    <a:pt x="3422589" y="2780923"/>
                  </a:cubicBezTo>
                  <a:cubicBezTo>
                    <a:pt x="3423349" y="2752615"/>
                    <a:pt x="3369357" y="2740152"/>
                    <a:pt x="3374835" y="2713362"/>
                  </a:cubicBezTo>
                  <a:cubicBezTo>
                    <a:pt x="3379195" y="2692484"/>
                    <a:pt x="3419557" y="2691872"/>
                    <a:pt x="3434449" y="2683936"/>
                  </a:cubicBezTo>
                  <a:cubicBezTo>
                    <a:pt x="3459833" y="2670381"/>
                    <a:pt x="3473843" y="2649636"/>
                    <a:pt x="3493559" y="2629610"/>
                  </a:cubicBezTo>
                  <a:cubicBezTo>
                    <a:pt x="3543063" y="2579226"/>
                    <a:pt x="3545381" y="2517418"/>
                    <a:pt x="3536091" y="2451083"/>
                  </a:cubicBezTo>
                  <a:cubicBezTo>
                    <a:pt x="3532783" y="2427621"/>
                    <a:pt x="3519659" y="2391644"/>
                    <a:pt x="3536765" y="2372737"/>
                  </a:cubicBezTo>
                  <a:cubicBezTo>
                    <a:pt x="3545633" y="2362884"/>
                    <a:pt x="3538197" y="2339556"/>
                    <a:pt x="3536659" y="2327812"/>
                  </a:cubicBezTo>
                  <a:cubicBezTo>
                    <a:pt x="3535795" y="2321101"/>
                    <a:pt x="3534827" y="2322912"/>
                    <a:pt x="3544517" y="2321740"/>
                  </a:cubicBezTo>
                  <a:close/>
                  <a:moveTo>
                    <a:pt x="51097" y="1767664"/>
                  </a:moveTo>
                  <a:lnTo>
                    <a:pt x="51161" y="1767783"/>
                  </a:lnTo>
                  <a:lnTo>
                    <a:pt x="51215" y="1768012"/>
                  </a:lnTo>
                  <a:close/>
                  <a:moveTo>
                    <a:pt x="46207" y="1758477"/>
                  </a:moveTo>
                  <a:cubicBezTo>
                    <a:pt x="47451" y="1758806"/>
                    <a:pt x="48685" y="1761053"/>
                    <a:pt x="49965" y="1764319"/>
                  </a:cubicBezTo>
                  <a:lnTo>
                    <a:pt x="51097" y="1767664"/>
                  </a:lnTo>
                  <a:close/>
                  <a:moveTo>
                    <a:pt x="2635381" y="1692529"/>
                  </a:moveTo>
                  <a:cubicBezTo>
                    <a:pt x="2635755" y="1693256"/>
                    <a:pt x="2642773" y="1707426"/>
                    <a:pt x="2637905" y="1697668"/>
                  </a:cubicBezTo>
                  <a:cubicBezTo>
                    <a:pt x="2635867" y="1693539"/>
                    <a:pt x="2635255" y="1692287"/>
                    <a:pt x="2635381" y="1692529"/>
                  </a:cubicBezTo>
                  <a:close/>
                  <a:moveTo>
                    <a:pt x="155271" y="1487762"/>
                  </a:moveTo>
                  <a:lnTo>
                    <a:pt x="164959" y="1487762"/>
                  </a:lnTo>
                  <a:lnTo>
                    <a:pt x="155439" y="1490808"/>
                  </a:lnTo>
                  <a:close/>
                  <a:moveTo>
                    <a:pt x="154789" y="1479085"/>
                  </a:moveTo>
                  <a:lnTo>
                    <a:pt x="155271" y="1487762"/>
                  </a:lnTo>
                  <a:lnTo>
                    <a:pt x="154465" y="1487762"/>
                  </a:lnTo>
                  <a:cubicBezTo>
                    <a:pt x="154775" y="1479503"/>
                    <a:pt x="154749" y="1477503"/>
                    <a:pt x="154789" y="1479085"/>
                  </a:cubicBezTo>
                  <a:close/>
                  <a:moveTo>
                    <a:pt x="2175983" y="654522"/>
                  </a:moveTo>
                  <a:cubicBezTo>
                    <a:pt x="2183711" y="659111"/>
                    <a:pt x="2190391" y="682031"/>
                    <a:pt x="2198935" y="733503"/>
                  </a:cubicBezTo>
                  <a:cubicBezTo>
                    <a:pt x="2207359" y="785102"/>
                    <a:pt x="2212469" y="837286"/>
                    <a:pt x="2220891" y="888740"/>
                  </a:cubicBezTo>
                  <a:cubicBezTo>
                    <a:pt x="2230557" y="947794"/>
                    <a:pt x="2247127" y="900288"/>
                    <a:pt x="2279025" y="902919"/>
                  </a:cubicBezTo>
                  <a:cubicBezTo>
                    <a:pt x="2356765" y="908912"/>
                    <a:pt x="2306641" y="1224502"/>
                    <a:pt x="2345305" y="1274640"/>
                  </a:cubicBezTo>
                  <a:cubicBezTo>
                    <a:pt x="2365603" y="1301098"/>
                    <a:pt x="2490293" y="1326386"/>
                    <a:pt x="2473447" y="1376377"/>
                  </a:cubicBezTo>
                  <a:cubicBezTo>
                    <a:pt x="2465437" y="1399619"/>
                    <a:pt x="2519705" y="1519628"/>
                    <a:pt x="2516253" y="1523282"/>
                  </a:cubicBezTo>
                  <a:cubicBezTo>
                    <a:pt x="2518323" y="1514658"/>
                    <a:pt x="2520257" y="1506034"/>
                    <a:pt x="2522329" y="1497410"/>
                  </a:cubicBezTo>
                  <a:cubicBezTo>
                    <a:pt x="2583361" y="1495071"/>
                    <a:pt x="2557263" y="1573859"/>
                    <a:pt x="2565135" y="1605286"/>
                  </a:cubicBezTo>
                  <a:cubicBezTo>
                    <a:pt x="2575767" y="1647531"/>
                    <a:pt x="2620229" y="1661856"/>
                    <a:pt x="2637905" y="1697668"/>
                  </a:cubicBezTo>
                  <a:cubicBezTo>
                    <a:pt x="2663727" y="1749853"/>
                    <a:pt x="2667869" y="1828641"/>
                    <a:pt x="2632657" y="1878194"/>
                  </a:cubicBezTo>
                  <a:cubicBezTo>
                    <a:pt x="2620781" y="1895004"/>
                    <a:pt x="2637629" y="1959613"/>
                    <a:pt x="2635281" y="1982562"/>
                  </a:cubicBezTo>
                  <a:cubicBezTo>
                    <a:pt x="2628239" y="2048925"/>
                    <a:pt x="2537655" y="2088977"/>
                    <a:pt x="2527989" y="2155340"/>
                  </a:cubicBezTo>
                  <a:cubicBezTo>
                    <a:pt x="2520533" y="2206794"/>
                    <a:pt x="2451215" y="2276957"/>
                    <a:pt x="2408409" y="2302830"/>
                  </a:cubicBezTo>
                  <a:cubicBezTo>
                    <a:pt x="2279163" y="2381326"/>
                    <a:pt x="2195897" y="2534224"/>
                    <a:pt x="2101449" y="2647802"/>
                  </a:cubicBezTo>
                  <a:cubicBezTo>
                    <a:pt x="2058505" y="2699401"/>
                    <a:pt x="1989049" y="2683760"/>
                    <a:pt x="1929673" y="2709195"/>
                  </a:cubicBezTo>
                  <a:cubicBezTo>
                    <a:pt x="1907579" y="2718696"/>
                    <a:pt x="1821415" y="2782574"/>
                    <a:pt x="1803463" y="2780820"/>
                  </a:cubicBezTo>
                  <a:cubicBezTo>
                    <a:pt x="1764799" y="2777458"/>
                    <a:pt x="1771841" y="2717088"/>
                    <a:pt x="1768251" y="2702763"/>
                  </a:cubicBezTo>
                  <a:cubicBezTo>
                    <a:pt x="1765629" y="2692238"/>
                    <a:pt x="1656127" y="2762256"/>
                    <a:pt x="1640939" y="2759625"/>
                  </a:cubicBezTo>
                  <a:cubicBezTo>
                    <a:pt x="1601585" y="2752755"/>
                    <a:pt x="1524257" y="2721327"/>
                    <a:pt x="1490565" y="2697939"/>
                  </a:cubicBezTo>
                  <a:cubicBezTo>
                    <a:pt x="1440303" y="2662858"/>
                    <a:pt x="1508517" y="2592402"/>
                    <a:pt x="1496227" y="2546064"/>
                  </a:cubicBezTo>
                  <a:cubicBezTo>
                    <a:pt x="1488355" y="2515514"/>
                    <a:pt x="1431189" y="2525454"/>
                    <a:pt x="1429947" y="2516683"/>
                  </a:cubicBezTo>
                  <a:cubicBezTo>
                    <a:pt x="1428289" y="2505135"/>
                    <a:pt x="1510035" y="2435702"/>
                    <a:pt x="1464329" y="2415384"/>
                  </a:cubicBezTo>
                  <a:cubicBezTo>
                    <a:pt x="1470681" y="2418162"/>
                    <a:pt x="1384103" y="2495049"/>
                    <a:pt x="1352343" y="2492857"/>
                  </a:cubicBezTo>
                  <a:cubicBezTo>
                    <a:pt x="1376645" y="2457482"/>
                    <a:pt x="1414757" y="2434972"/>
                    <a:pt x="1443065" y="2394335"/>
                  </a:cubicBezTo>
                  <a:cubicBezTo>
                    <a:pt x="1465019" y="2363054"/>
                    <a:pt x="1473719" y="2329288"/>
                    <a:pt x="1490151" y="2301222"/>
                  </a:cubicBezTo>
                  <a:cubicBezTo>
                    <a:pt x="1447345" y="2374894"/>
                    <a:pt x="1345577" y="2413484"/>
                    <a:pt x="1283439" y="2469615"/>
                  </a:cubicBezTo>
                  <a:cubicBezTo>
                    <a:pt x="1281505" y="2441696"/>
                    <a:pt x="1294347" y="2363054"/>
                    <a:pt x="1272531" y="2337181"/>
                  </a:cubicBezTo>
                  <a:cubicBezTo>
                    <a:pt x="1257065" y="2318617"/>
                    <a:pt x="1263693" y="2273303"/>
                    <a:pt x="1248503" y="2266579"/>
                  </a:cubicBezTo>
                  <a:cubicBezTo>
                    <a:pt x="1163169" y="2228720"/>
                    <a:pt x="1082941" y="2209863"/>
                    <a:pt x="990701" y="2214833"/>
                  </a:cubicBezTo>
                  <a:cubicBezTo>
                    <a:pt x="874159" y="2220826"/>
                    <a:pt x="757339" y="2288213"/>
                    <a:pt x="643281" y="2308385"/>
                  </a:cubicBezTo>
                  <a:cubicBezTo>
                    <a:pt x="586115" y="2318617"/>
                    <a:pt x="580315" y="2385857"/>
                    <a:pt x="517625" y="2388196"/>
                  </a:cubicBezTo>
                  <a:cubicBezTo>
                    <a:pt x="464187" y="2390388"/>
                    <a:pt x="410197" y="2381910"/>
                    <a:pt x="356619" y="2384249"/>
                  </a:cubicBezTo>
                  <a:cubicBezTo>
                    <a:pt x="270041" y="2387904"/>
                    <a:pt x="198375" y="2467568"/>
                    <a:pt x="105997" y="2477508"/>
                  </a:cubicBezTo>
                  <a:cubicBezTo>
                    <a:pt x="70647" y="2481309"/>
                    <a:pt x="-10131" y="2416700"/>
                    <a:pt x="1053" y="2379279"/>
                  </a:cubicBezTo>
                  <a:cubicBezTo>
                    <a:pt x="7819" y="2357061"/>
                    <a:pt x="46207" y="2365100"/>
                    <a:pt x="63329" y="2331626"/>
                  </a:cubicBezTo>
                  <a:cubicBezTo>
                    <a:pt x="99783" y="2261024"/>
                    <a:pt x="103235" y="2214248"/>
                    <a:pt x="88461" y="2139992"/>
                  </a:cubicBezTo>
                  <a:cubicBezTo>
                    <a:pt x="77553" y="2085907"/>
                    <a:pt x="107241" y="2038839"/>
                    <a:pt x="88461" y="1983001"/>
                  </a:cubicBezTo>
                  <a:cubicBezTo>
                    <a:pt x="80591" y="1959869"/>
                    <a:pt x="67749" y="1846949"/>
                    <a:pt x="56577" y="1790578"/>
                  </a:cubicBezTo>
                  <a:lnTo>
                    <a:pt x="51215" y="1768012"/>
                  </a:lnTo>
                  <a:lnTo>
                    <a:pt x="54009" y="1776274"/>
                  </a:lnTo>
                  <a:cubicBezTo>
                    <a:pt x="56875" y="1785081"/>
                    <a:pt x="60155" y="1794363"/>
                    <a:pt x="64297" y="1796921"/>
                  </a:cubicBezTo>
                  <a:cubicBezTo>
                    <a:pt x="75895" y="1804083"/>
                    <a:pt x="71063" y="1763154"/>
                    <a:pt x="70925" y="1763739"/>
                  </a:cubicBezTo>
                  <a:cubicBezTo>
                    <a:pt x="74099" y="1748245"/>
                    <a:pt x="96607" y="1832441"/>
                    <a:pt x="113315" y="1812415"/>
                  </a:cubicBezTo>
                  <a:cubicBezTo>
                    <a:pt x="159573" y="1756723"/>
                    <a:pt x="49935" y="1680566"/>
                    <a:pt x="118287" y="1609672"/>
                  </a:cubicBezTo>
                  <a:cubicBezTo>
                    <a:pt x="137619" y="1589591"/>
                    <a:pt x="125975" y="1511314"/>
                    <a:pt x="151531" y="1492059"/>
                  </a:cubicBezTo>
                  <a:lnTo>
                    <a:pt x="155439" y="1490808"/>
                  </a:lnTo>
                  <a:lnTo>
                    <a:pt x="155501" y="1491910"/>
                  </a:lnTo>
                  <a:cubicBezTo>
                    <a:pt x="156639" y="1504061"/>
                    <a:pt x="159643" y="1519848"/>
                    <a:pt x="167721" y="1517874"/>
                  </a:cubicBezTo>
                  <a:cubicBezTo>
                    <a:pt x="209285" y="1507350"/>
                    <a:pt x="286473" y="1425346"/>
                    <a:pt x="324585" y="1397865"/>
                  </a:cubicBezTo>
                  <a:cubicBezTo>
                    <a:pt x="360901" y="1371846"/>
                    <a:pt x="401083" y="1392603"/>
                    <a:pt x="443613" y="1371700"/>
                  </a:cubicBezTo>
                  <a:cubicBezTo>
                    <a:pt x="457973" y="1364683"/>
                    <a:pt x="511689" y="1333841"/>
                    <a:pt x="527567" y="1335010"/>
                  </a:cubicBezTo>
                  <a:cubicBezTo>
                    <a:pt x="645215" y="1343342"/>
                    <a:pt x="648391" y="1289842"/>
                    <a:pt x="711771" y="1230642"/>
                  </a:cubicBezTo>
                  <a:cubicBezTo>
                    <a:pt x="719229" y="1223625"/>
                    <a:pt x="811053" y="1058010"/>
                    <a:pt x="816715" y="1069265"/>
                  </a:cubicBezTo>
                  <a:cubicBezTo>
                    <a:pt x="826519" y="1094407"/>
                    <a:pt x="836047" y="1119257"/>
                    <a:pt x="847233" y="1143814"/>
                  </a:cubicBezTo>
                  <a:cubicBezTo>
                    <a:pt x="850685" y="1129781"/>
                    <a:pt x="853999" y="1115602"/>
                    <a:pt x="857313" y="1101423"/>
                  </a:cubicBezTo>
                  <a:cubicBezTo>
                    <a:pt x="875815" y="1139283"/>
                    <a:pt x="819891" y="1034476"/>
                    <a:pt x="887967" y="1053771"/>
                  </a:cubicBezTo>
                  <a:cubicBezTo>
                    <a:pt x="933535" y="1066634"/>
                    <a:pt x="907299" y="1000856"/>
                    <a:pt x="945547" y="980391"/>
                  </a:cubicBezTo>
                  <a:cubicBezTo>
                    <a:pt x="994429" y="954226"/>
                    <a:pt x="1178081" y="765076"/>
                    <a:pt x="1182913" y="954372"/>
                  </a:cubicBezTo>
                  <a:cubicBezTo>
                    <a:pt x="1182913" y="934785"/>
                    <a:pt x="1294071" y="958611"/>
                    <a:pt x="1286201" y="935223"/>
                  </a:cubicBezTo>
                  <a:cubicBezTo>
                    <a:pt x="1267559" y="879238"/>
                    <a:pt x="1334531" y="796504"/>
                    <a:pt x="1387417" y="761422"/>
                  </a:cubicBezTo>
                  <a:cubicBezTo>
                    <a:pt x="1442373" y="725171"/>
                    <a:pt x="1558641" y="765222"/>
                    <a:pt x="1461291" y="686435"/>
                  </a:cubicBezTo>
                  <a:cubicBezTo>
                    <a:pt x="1447897" y="675618"/>
                    <a:pt x="1492499" y="660123"/>
                    <a:pt x="1510173" y="677956"/>
                  </a:cubicBezTo>
                  <a:cubicBezTo>
                    <a:pt x="1530747" y="698275"/>
                    <a:pt x="1554637" y="713769"/>
                    <a:pt x="1581977" y="724440"/>
                  </a:cubicBezTo>
                  <a:cubicBezTo>
                    <a:pt x="1589019" y="727802"/>
                    <a:pt x="1667175" y="756598"/>
                    <a:pt x="1673389" y="755283"/>
                  </a:cubicBezTo>
                  <a:cubicBezTo>
                    <a:pt x="1713709" y="746074"/>
                    <a:pt x="1745191" y="705437"/>
                    <a:pt x="1780403" y="751628"/>
                  </a:cubicBezTo>
                  <a:cubicBezTo>
                    <a:pt x="1800839" y="778671"/>
                    <a:pt x="1709429" y="826908"/>
                    <a:pt x="1709429" y="861990"/>
                  </a:cubicBezTo>
                  <a:cubicBezTo>
                    <a:pt x="1709429" y="933469"/>
                    <a:pt x="1644529" y="929815"/>
                    <a:pt x="1706391" y="1000417"/>
                  </a:cubicBezTo>
                  <a:cubicBezTo>
                    <a:pt x="1725445" y="1022197"/>
                    <a:pt x="1806087" y="1073650"/>
                    <a:pt x="1832599" y="1086806"/>
                  </a:cubicBezTo>
                  <a:cubicBezTo>
                    <a:pt x="1886037" y="1113410"/>
                    <a:pt x="1911997" y="1188105"/>
                    <a:pt x="1985043" y="1152731"/>
                  </a:cubicBezTo>
                  <a:cubicBezTo>
                    <a:pt x="2063061" y="1115018"/>
                    <a:pt x="2069137" y="950425"/>
                    <a:pt x="2076041" y="878946"/>
                  </a:cubicBezTo>
                  <a:cubicBezTo>
                    <a:pt x="2079355" y="844157"/>
                    <a:pt x="2096615" y="764053"/>
                    <a:pt x="2115119" y="737011"/>
                  </a:cubicBezTo>
                  <a:cubicBezTo>
                    <a:pt x="2147311" y="690144"/>
                    <a:pt x="2163103" y="646874"/>
                    <a:pt x="2175983" y="654522"/>
                  </a:cubicBezTo>
                  <a:close/>
                  <a:moveTo>
                    <a:pt x="2676983" y="280947"/>
                  </a:moveTo>
                  <a:cubicBezTo>
                    <a:pt x="2665797" y="276562"/>
                    <a:pt x="2711917" y="294541"/>
                    <a:pt x="2676983" y="280947"/>
                  </a:cubicBezTo>
                  <a:close/>
                  <a:moveTo>
                    <a:pt x="2745057" y="27919"/>
                  </a:moveTo>
                  <a:cubicBezTo>
                    <a:pt x="2788139" y="47507"/>
                    <a:pt x="2972481" y="139158"/>
                    <a:pt x="2897227" y="205813"/>
                  </a:cubicBezTo>
                  <a:cubicBezTo>
                    <a:pt x="2887699" y="196020"/>
                    <a:pt x="2883417" y="183595"/>
                    <a:pt x="2884523" y="168539"/>
                  </a:cubicBezTo>
                  <a:cubicBezTo>
                    <a:pt x="2886869" y="246158"/>
                    <a:pt x="2736083" y="303896"/>
                    <a:pt x="2676983" y="280947"/>
                  </a:cubicBezTo>
                  <a:cubicBezTo>
                    <a:pt x="2665797" y="276562"/>
                    <a:pt x="2600621" y="253905"/>
                    <a:pt x="2605179" y="241041"/>
                  </a:cubicBezTo>
                  <a:cubicBezTo>
                    <a:pt x="2692309" y="233148"/>
                    <a:pt x="2737877" y="231540"/>
                    <a:pt x="2813547" y="198505"/>
                  </a:cubicBezTo>
                  <a:cubicBezTo>
                    <a:pt x="2826527" y="192804"/>
                    <a:pt x="2832465" y="85950"/>
                    <a:pt x="2879827" y="154506"/>
                  </a:cubicBezTo>
                  <a:cubicBezTo>
                    <a:pt x="2854697" y="87851"/>
                    <a:pt x="2770465" y="88289"/>
                    <a:pt x="2745057" y="27919"/>
                  </a:cubicBezTo>
                  <a:close/>
                  <a:moveTo>
                    <a:pt x="2107663" y="0"/>
                  </a:moveTo>
                  <a:cubicBezTo>
                    <a:pt x="2148811" y="4970"/>
                    <a:pt x="2364637" y="75134"/>
                    <a:pt x="2373059" y="113285"/>
                  </a:cubicBezTo>
                  <a:cubicBezTo>
                    <a:pt x="2407995" y="103638"/>
                    <a:pt x="2469305" y="184472"/>
                    <a:pt x="2451353" y="216484"/>
                  </a:cubicBezTo>
                  <a:cubicBezTo>
                    <a:pt x="2508105" y="210783"/>
                    <a:pt x="2595375" y="276708"/>
                    <a:pt x="2580323" y="337078"/>
                  </a:cubicBezTo>
                  <a:cubicBezTo>
                    <a:pt x="2560301" y="340001"/>
                    <a:pt x="2539727" y="336639"/>
                    <a:pt x="2520119" y="340001"/>
                  </a:cubicBezTo>
                  <a:cubicBezTo>
                    <a:pt x="2527713" y="361343"/>
                    <a:pt x="2605317" y="481498"/>
                    <a:pt x="2613601" y="483545"/>
                  </a:cubicBezTo>
                  <a:cubicBezTo>
                    <a:pt x="2639009" y="480621"/>
                    <a:pt x="2663865" y="493192"/>
                    <a:pt x="2650609" y="524620"/>
                  </a:cubicBezTo>
                  <a:cubicBezTo>
                    <a:pt x="2688995" y="525204"/>
                    <a:pt x="2787173" y="640244"/>
                    <a:pt x="2705981" y="640244"/>
                  </a:cubicBezTo>
                  <a:cubicBezTo>
                    <a:pt x="2632381" y="640244"/>
                    <a:pt x="2503963" y="576804"/>
                    <a:pt x="2468889" y="522135"/>
                  </a:cubicBezTo>
                  <a:cubicBezTo>
                    <a:pt x="2403023" y="439692"/>
                    <a:pt x="2362013" y="379468"/>
                    <a:pt x="2253755" y="455041"/>
                  </a:cubicBezTo>
                  <a:cubicBezTo>
                    <a:pt x="2298909" y="545522"/>
                    <a:pt x="2126993" y="541137"/>
                    <a:pt x="2078389" y="510879"/>
                  </a:cubicBezTo>
                  <a:cubicBezTo>
                    <a:pt x="2089849" y="463519"/>
                    <a:pt x="2112495" y="359296"/>
                    <a:pt x="2072451" y="324799"/>
                  </a:cubicBezTo>
                  <a:cubicBezTo>
                    <a:pt x="2126855" y="245719"/>
                    <a:pt x="2101725" y="94429"/>
                    <a:pt x="2107663" y="0"/>
                  </a:cubicBezTo>
                  <a:close/>
                </a:path>
              </a:pathLst>
            </a:custGeom>
            <a:grpFill/>
            <a:ln w="12700" cap="flat">
              <a:noFill/>
              <a:miter lim="400000"/>
            </a:ln>
            <a:effectLst/>
          </p:spPr>
          <p:txBody>
            <a:bodyPr wrap="square" lIns="35719" tIns="35719" rIns="35719" bIns="35719" numCol="1" anchor="ctr">
              <a:noAutofit/>
            </a:bodyPr>
            <a:lstStyle/>
            <a:p>
              <a:pPr defTabSz="410780">
                <a:spcBef>
                  <a:spcPts val="703"/>
                </a:spcBef>
                <a:defRPr sz="2000">
                  <a:solidFill>
                    <a:srgbClr val="FFFFFF"/>
                  </a:solidFill>
                  <a:latin typeface="Avenir Light"/>
                  <a:ea typeface="Avenir Light"/>
                  <a:cs typeface="Avenir Light"/>
                  <a:sym typeface="Avenir Light"/>
                </a:defRPr>
              </a:pPr>
              <a:endParaRPr sz="1407" dirty="0">
                <a:latin typeface="Lato Light" panose="020F0502020204030203" pitchFamily="34" charset="0"/>
                <a:ea typeface="Lato Light" panose="020F0502020204030203" pitchFamily="34" charset="0"/>
                <a:cs typeface="Lato Light" panose="020F0502020204030203" pitchFamily="34" charset="0"/>
              </a:endParaRPr>
            </a:p>
          </p:txBody>
        </p:sp>
      </p:grpSp>
      <p:sp>
        <p:nvSpPr>
          <p:cNvPr id="9" name="TextBox 8">
            <a:extLst>
              <a:ext uri="{FF2B5EF4-FFF2-40B4-BE49-F238E27FC236}">
                <a16:creationId xmlns:a16="http://schemas.microsoft.com/office/drawing/2014/main" id="{481DEFDF-6E6A-C34E-BB72-D518CC2D8C15}"/>
              </a:ext>
            </a:extLst>
          </p:cNvPr>
          <p:cNvSpPr txBox="1"/>
          <p:nvPr/>
        </p:nvSpPr>
        <p:spPr>
          <a:xfrm>
            <a:off x="725425" y="295017"/>
            <a:ext cx="2259465" cy="338554"/>
          </a:xfrm>
          <a:prstGeom prst="rect">
            <a:avLst/>
          </a:prstGeom>
          <a:noFill/>
        </p:spPr>
        <p:txBody>
          <a:bodyPr wrap="none" rtlCol="0" anchor="ctr" anchorCtr="0">
            <a:spAutoFit/>
          </a:bodyPr>
          <a:lstStyle/>
          <a:p>
            <a:r>
              <a:rPr lang="en-US" sz="1600" b="1" dirty="0">
                <a:solidFill>
                  <a:schemeClr val="tx2">
                    <a:lumMod val="50000"/>
                  </a:schemeClr>
                </a:solidFill>
                <a:latin typeface="Arial Black" panose="020B0604020202020204" pitchFamily="34" charset="0"/>
                <a:ea typeface="League Spartan" charset="0"/>
                <a:cs typeface="Arial Black" panose="020B0604020202020204" pitchFamily="34" charset="0"/>
              </a:rPr>
              <a:t>YOUR TITLE HERE</a:t>
            </a:r>
          </a:p>
        </p:txBody>
      </p:sp>
      <p:sp>
        <p:nvSpPr>
          <p:cNvPr id="10" name="Shape 6506">
            <a:extLst>
              <a:ext uri="{FF2B5EF4-FFF2-40B4-BE49-F238E27FC236}">
                <a16:creationId xmlns:a16="http://schemas.microsoft.com/office/drawing/2014/main" id="{66F7600B-46AA-1B46-95A5-E6D5C85908AE}"/>
              </a:ext>
            </a:extLst>
          </p:cNvPr>
          <p:cNvSpPr/>
          <p:nvPr/>
        </p:nvSpPr>
        <p:spPr>
          <a:xfrm>
            <a:off x="1267244" y="1309221"/>
            <a:ext cx="175603" cy="257361"/>
          </a:xfrm>
          <a:custGeom>
            <a:avLst/>
            <a:gdLst/>
            <a:ahLst/>
            <a:cxnLst>
              <a:cxn ang="0">
                <a:pos x="wd2" y="hd2"/>
              </a:cxn>
              <a:cxn ang="5400000">
                <a:pos x="wd2" y="hd2"/>
              </a:cxn>
              <a:cxn ang="10800000">
                <a:pos x="wd2" y="hd2"/>
              </a:cxn>
              <a:cxn ang="16200000">
                <a:pos x="wd2" y="hd2"/>
              </a:cxn>
            </a:cxnLst>
            <a:rect l="0" t="0" r="r" b="b"/>
            <a:pathLst>
              <a:path w="21600" h="21600" extrusionOk="0">
                <a:moveTo>
                  <a:pt x="10800" y="10616"/>
                </a:moveTo>
                <a:cubicBezTo>
                  <a:pt x="8171" y="10616"/>
                  <a:pt x="6041" y="9162"/>
                  <a:pt x="6041" y="7369"/>
                </a:cubicBezTo>
                <a:cubicBezTo>
                  <a:pt x="6041" y="5576"/>
                  <a:pt x="8171" y="4122"/>
                  <a:pt x="10800" y="4122"/>
                </a:cubicBezTo>
                <a:cubicBezTo>
                  <a:pt x="13429" y="4122"/>
                  <a:pt x="15559" y="5576"/>
                  <a:pt x="15559" y="7369"/>
                </a:cubicBezTo>
                <a:cubicBezTo>
                  <a:pt x="15559" y="9162"/>
                  <a:pt x="13429" y="10616"/>
                  <a:pt x="10800" y="10616"/>
                </a:cubicBezTo>
                <a:close/>
                <a:moveTo>
                  <a:pt x="10800" y="0"/>
                </a:moveTo>
                <a:cubicBezTo>
                  <a:pt x="4836" y="0"/>
                  <a:pt x="0" y="3299"/>
                  <a:pt x="0" y="7369"/>
                </a:cubicBezTo>
                <a:cubicBezTo>
                  <a:pt x="0" y="11439"/>
                  <a:pt x="2090" y="15742"/>
                  <a:pt x="10800" y="21600"/>
                </a:cubicBezTo>
                <a:cubicBezTo>
                  <a:pt x="19510" y="15742"/>
                  <a:pt x="21600" y="11439"/>
                  <a:pt x="21600" y="7369"/>
                </a:cubicBezTo>
                <a:cubicBezTo>
                  <a:pt x="21600" y="3299"/>
                  <a:pt x="16764" y="0"/>
                  <a:pt x="10800" y="0"/>
                </a:cubicBezTo>
                <a:close/>
              </a:path>
            </a:pathLst>
          </a:custGeom>
          <a:solidFill>
            <a:schemeClr val="accent2"/>
          </a:solidFill>
          <a:ln w="12700" cap="flat">
            <a:noFill/>
            <a:miter lim="400000"/>
          </a:ln>
          <a:effectLst/>
        </p:spPr>
        <p:txBody>
          <a:bodyPr wrap="square" lIns="0" tIns="0" rIns="0" bIns="0" numCol="1" anchor="ctr">
            <a:noAutofit/>
          </a:bodyPr>
          <a:lstStyle/>
          <a:p>
            <a:pPr>
              <a:defRPr>
                <a:solidFill>
                  <a:srgbClr val="4C4C4C"/>
                </a:solidFill>
              </a:defRPr>
            </a:pPr>
            <a:endParaRPr sz="2532" dirty="0">
              <a:latin typeface="Lato Light" panose="020F0502020204030203" pitchFamily="34" charset="0"/>
            </a:endParaRPr>
          </a:p>
        </p:txBody>
      </p:sp>
      <p:sp>
        <p:nvSpPr>
          <p:cNvPr id="11" name="Shape 6506">
            <a:extLst>
              <a:ext uri="{FF2B5EF4-FFF2-40B4-BE49-F238E27FC236}">
                <a16:creationId xmlns:a16="http://schemas.microsoft.com/office/drawing/2014/main" id="{5819C520-6E13-B644-947F-9179192BED5D}"/>
              </a:ext>
            </a:extLst>
          </p:cNvPr>
          <p:cNvSpPr/>
          <p:nvPr/>
        </p:nvSpPr>
        <p:spPr>
          <a:xfrm>
            <a:off x="2544796" y="700521"/>
            <a:ext cx="175603" cy="257361"/>
          </a:xfrm>
          <a:custGeom>
            <a:avLst/>
            <a:gdLst/>
            <a:ahLst/>
            <a:cxnLst>
              <a:cxn ang="0">
                <a:pos x="wd2" y="hd2"/>
              </a:cxn>
              <a:cxn ang="5400000">
                <a:pos x="wd2" y="hd2"/>
              </a:cxn>
              <a:cxn ang="10800000">
                <a:pos x="wd2" y="hd2"/>
              </a:cxn>
              <a:cxn ang="16200000">
                <a:pos x="wd2" y="hd2"/>
              </a:cxn>
            </a:cxnLst>
            <a:rect l="0" t="0" r="r" b="b"/>
            <a:pathLst>
              <a:path w="21600" h="21600" extrusionOk="0">
                <a:moveTo>
                  <a:pt x="10800" y="10616"/>
                </a:moveTo>
                <a:cubicBezTo>
                  <a:pt x="8171" y="10616"/>
                  <a:pt x="6041" y="9162"/>
                  <a:pt x="6041" y="7369"/>
                </a:cubicBezTo>
                <a:cubicBezTo>
                  <a:pt x="6041" y="5576"/>
                  <a:pt x="8171" y="4122"/>
                  <a:pt x="10800" y="4122"/>
                </a:cubicBezTo>
                <a:cubicBezTo>
                  <a:pt x="13429" y="4122"/>
                  <a:pt x="15559" y="5576"/>
                  <a:pt x="15559" y="7369"/>
                </a:cubicBezTo>
                <a:cubicBezTo>
                  <a:pt x="15559" y="9162"/>
                  <a:pt x="13429" y="10616"/>
                  <a:pt x="10800" y="10616"/>
                </a:cubicBezTo>
                <a:close/>
                <a:moveTo>
                  <a:pt x="10800" y="0"/>
                </a:moveTo>
                <a:cubicBezTo>
                  <a:pt x="4836" y="0"/>
                  <a:pt x="0" y="3299"/>
                  <a:pt x="0" y="7369"/>
                </a:cubicBezTo>
                <a:cubicBezTo>
                  <a:pt x="0" y="11439"/>
                  <a:pt x="2090" y="15742"/>
                  <a:pt x="10800" y="21600"/>
                </a:cubicBezTo>
                <a:cubicBezTo>
                  <a:pt x="19510" y="15742"/>
                  <a:pt x="21600" y="11439"/>
                  <a:pt x="21600" y="7369"/>
                </a:cubicBezTo>
                <a:cubicBezTo>
                  <a:pt x="21600" y="3299"/>
                  <a:pt x="16764" y="0"/>
                  <a:pt x="10800" y="0"/>
                </a:cubicBezTo>
                <a:close/>
              </a:path>
            </a:pathLst>
          </a:custGeom>
          <a:solidFill>
            <a:schemeClr val="accent1"/>
          </a:solidFill>
          <a:ln w="12700" cap="flat">
            <a:noFill/>
            <a:miter lim="400000"/>
          </a:ln>
          <a:effectLst/>
        </p:spPr>
        <p:txBody>
          <a:bodyPr wrap="square" lIns="0" tIns="0" rIns="0" bIns="0" numCol="1" anchor="ctr">
            <a:noAutofit/>
          </a:bodyPr>
          <a:lstStyle/>
          <a:p>
            <a:pPr>
              <a:defRPr>
                <a:solidFill>
                  <a:srgbClr val="4C4C4C"/>
                </a:solidFill>
              </a:defRPr>
            </a:pPr>
            <a:endParaRPr sz="2532" dirty="0">
              <a:latin typeface="Lato Light" panose="020F0502020204030203" pitchFamily="34" charset="0"/>
            </a:endParaRPr>
          </a:p>
        </p:txBody>
      </p:sp>
      <p:sp>
        <p:nvSpPr>
          <p:cNvPr id="12" name="Shape 6506">
            <a:extLst>
              <a:ext uri="{FF2B5EF4-FFF2-40B4-BE49-F238E27FC236}">
                <a16:creationId xmlns:a16="http://schemas.microsoft.com/office/drawing/2014/main" id="{50D60A7E-D7DC-0F43-8C1B-AA3AF2674497}"/>
              </a:ext>
            </a:extLst>
          </p:cNvPr>
          <p:cNvSpPr/>
          <p:nvPr/>
        </p:nvSpPr>
        <p:spPr>
          <a:xfrm>
            <a:off x="3511854" y="1049721"/>
            <a:ext cx="175603" cy="257361"/>
          </a:xfrm>
          <a:custGeom>
            <a:avLst/>
            <a:gdLst/>
            <a:ahLst/>
            <a:cxnLst>
              <a:cxn ang="0">
                <a:pos x="wd2" y="hd2"/>
              </a:cxn>
              <a:cxn ang="5400000">
                <a:pos x="wd2" y="hd2"/>
              </a:cxn>
              <a:cxn ang="10800000">
                <a:pos x="wd2" y="hd2"/>
              </a:cxn>
              <a:cxn ang="16200000">
                <a:pos x="wd2" y="hd2"/>
              </a:cxn>
            </a:cxnLst>
            <a:rect l="0" t="0" r="r" b="b"/>
            <a:pathLst>
              <a:path w="21600" h="21600" extrusionOk="0">
                <a:moveTo>
                  <a:pt x="10800" y="10616"/>
                </a:moveTo>
                <a:cubicBezTo>
                  <a:pt x="8171" y="10616"/>
                  <a:pt x="6041" y="9162"/>
                  <a:pt x="6041" y="7369"/>
                </a:cubicBezTo>
                <a:cubicBezTo>
                  <a:pt x="6041" y="5576"/>
                  <a:pt x="8171" y="4122"/>
                  <a:pt x="10800" y="4122"/>
                </a:cubicBezTo>
                <a:cubicBezTo>
                  <a:pt x="13429" y="4122"/>
                  <a:pt x="15559" y="5576"/>
                  <a:pt x="15559" y="7369"/>
                </a:cubicBezTo>
                <a:cubicBezTo>
                  <a:pt x="15559" y="9162"/>
                  <a:pt x="13429" y="10616"/>
                  <a:pt x="10800" y="10616"/>
                </a:cubicBezTo>
                <a:close/>
                <a:moveTo>
                  <a:pt x="10800" y="0"/>
                </a:moveTo>
                <a:cubicBezTo>
                  <a:pt x="4836" y="0"/>
                  <a:pt x="0" y="3299"/>
                  <a:pt x="0" y="7369"/>
                </a:cubicBezTo>
                <a:cubicBezTo>
                  <a:pt x="0" y="11439"/>
                  <a:pt x="2090" y="15742"/>
                  <a:pt x="10800" y="21600"/>
                </a:cubicBezTo>
                <a:cubicBezTo>
                  <a:pt x="19510" y="15742"/>
                  <a:pt x="21600" y="11439"/>
                  <a:pt x="21600" y="7369"/>
                </a:cubicBezTo>
                <a:cubicBezTo>
                  <a:pt x="21600" y="3299"/>
                  <a:pt x="16764" y="0"/>
                  <a:pt x="10800" y="0"/>
                </a:cubicBezTo>
                <a:close/>
              </a:path>
            </a:pathLst>
          </a:custGeom>
          <a:solidFill>
            <a:schemeClr val="accent4"/>
          </a:solidFill>
          <a:ln w="12700" cap="flat">
            <a:noFill/>
            <a:miter lim="400000"/>
          </a:ln>
          <a:effectLst/>
        </p:spPr>
        <p:txBody>
          <a:bodyPr wrap="square" lIns="0" tIns="0" rIns="0" bIns="0" numCol="1" anchor="ctr">
            <a:noAutofit/>
          </a:bodyPr>
          <a:lstStyle/>
          <a:p>
            <a:pPr>
              <a:defRPr>
                <a:solidFill>
                  <a:srgbClr val="4C4C4C"/>
                </a:solidFill>
              </a:defRPr>
            </a:pPr>
            <a:endParaRPr sz="2532" dirty="0">
              <a:latin typeface="Lato Light" panose="020F0502020204030203" pitchFamily="34" charset="0"/>
            </a:endParaRPr>
          </a:p>
        </p:txBody>
      </p:sp>
      <p:sp>
        <p:nvSpPr>
          <p:cNvPr id="13" name="Shape 6506">
            <a:extLst>
              <a:ext uri="{FF2B5EF4-FFF2-40B4-BE49-F238E27FC236}">
                <a16:creationId xmlns:a16="http://schemas.microsoft.com/office/drawing/2014/main" id="{B418219F-7469-C146-8257-67151BA8664D}"/>
              </a:ext>
            </a:extLst>
          </p:cNvPr>
          <p:cNvSpPr/>
          <p:nvPr/>
        </p:nvSpPr>
        <p:spPr>
          <a:xfrm>
            <a:off x="5168510" y="2542909"/>
            <a:ext cx="175603" cy="257361"/>
          </a:xfrm>
          <a:custGeom>
            <a:avLst/>
            <a:gdLst/>
            <a:ahLst/>
            <a:cxnLst>
              <a:cxn ang="0">
                <a:pos x="wd2" y="hd2"/>
              </a:cxn>
              <a:cxn ang="5400000">
                <a:pos x="wd2" y="hd2"/>
              </a:cxn>
              <a:cxn ang="10800000">
                <a:pos x="wd2" y="hd2"/>
              </a:cxn>
              <a:cxn ang="16200000">
                <a:pos x="wd2" y="hd2"/>
              </a:cxn>
            </a:cxnLst>
            <a:rect l="0" t="0" r="r" b="b"/>
            <a:pathLst>
              <a:path w="21600" h="21600" extrusionOk="0">
                <a:moveTo>
                  <a:pt x="10800" y="10616"/>
                </a:moveTo>
                <a:cubicBezTo>
                  <a:pt x="8171" y="10616"/>
                  <a:pt x="6041" y="9162"/>
                  <a:pt x="6041" y="7369"/>
                </a:cubicBezTo>
                <a:cubicBezTo>
                  <a:pt x="6041" y="5576"/>
                  <a:pt x="8171" y="4122"/>
                  <a:pt x="10800" y="4122"/>
                </a:cubicBezTo>
                <a:cubicBezTo>
                  <a:pt x="13429" y="4122"/>
                  <a:pt x="15559" y="5576"/>
                  <a:pt x="15559" y="7369"/>
                </a:cubicBezTo>
                <a:cubicBezTo>
                  <a:pt x="15559" y="9162"/>
                  <a:pt x="13429" y="10616"/>
                  <a:pt x="10800" y="10616"/>
                </a:cubicBezTo>
                <a:close/>
                <a:moveTo>
                  <a:pt x="10800" y="0"/>
                </a:moveTo>
                <a:cubicBezTo>
                  <a:pt x="4836" y="0"/>
                  <a:pt x="0" y="3299"/>
                  <a:pt x="0" y="7369"/>
                </a:cubicBezTo>
                <a:cubicBezTo>
                  <a:pt x="0" y="11439"/>
                  <a:pt x="2090" y="15742"/>
                  <a:pt x="10800" y="21600"/>
                </a:cubicBezTo>
                <a:cubicBezTo>
                  <a:pt x="19510" y="15742"/>
                  <a:pt x="21600" y="11439"/>
                  <a:pt x="21600" y="7369"/>
                </a:cubicBezTo>
                <a:cubicBezTo>
                  <a:pt x="21600" y="3299"/>
                  <a:pt x="16764" y="0"/>
                  <a:pt x="10800" y="0"/>
                </a:cubicBezTo>
                <a:close/>
              </a:path>
            </a:pathLst>
          </a:custGeom>
          <a:solidFill>
            <a:schemeClr val="accent2"/>
          </a:solidFill>
          <a:ln w="12700" cap="flat">
            <a:noFill/>
            <a:miter lim="400000"/>
          </a:ln>
          <a:effectLst/>
        </p:spPr>
        <p:txBody>
          <a:bodyPr wrap="square" lIns="0" tIns="0" rIns="0" bIns="0" numCol="1" anchor="ctr">
            <a:noAutofit/>
          </a:bodyPr>
          <a:lstStyle/>
          <a:p>
            <a:pPr>
              <a:defRPr>
                <a:solidFill>
                  <a:srgbClr val="4C4C4C"/>
                </a:solidFill>
              </a:defRPr>
            </a:pPr>
            <a:endParaRPr sz="2532" dirty="0">
              <a:latin typeface="Lato Light" panose="020F0502020204030203" pitchFamily="34" charset="0"/>
            </a:endParaRPr>
          </a:p>
        </p:txBody>
      </p:sp>
      <p:sp>
        <p:nvSpPr>
          <p:cNvPr id="14" name="Shape 6506">
            <a:extLst>
              <a:ext uri="{FF2B5EF4-FFF2-40B4-BE49-F238E27FC236}">
                <a16:creationId xmlns:a16="http://schemas.microsoft.com/office/drawing/2014/main" id="{F2C61FF2-DEBA-0C49-A014-30684F621B88}"/>
              </a:ext>
            </a:extLst>
          </p:cNvPr>
          <p:cNvSpPr/>
          <p:nvPr/>
        </p:nvSpPr>
        <p:spPr>
          <a:xfrm>
            <a:off x="4357448" y="1392723"/>
            <a:ext cx="175603" cy="257361"/>
          </a:xfrm>
          <a:custGeom>
            <a:avLst/>
            <a:gdLst/>
            <a:ahLst/>
            <a:cxnLst>
              <a:cxn ang="0">
                <a:pos x="wd2" y="hd2"/>
              </a:cxn>
              <a:cxn ang="5400000">
                <a:pos x="wd2" y="hd2"/>
              </a:cxn>
              <a:cxn ang="10800000">
                <a:pos x="wd2" y="hd2"/>
              </a:cxn>
              <a:cxn ang="16200000">
                <a:pos x="wd2" y="hd2"/>
              </a:cxn>
            </a:cxnLst>
            <a:rect l="0" t="0" r="r" b="b"/>
            <a:pathLst>
              <a:path w="21600" h="21600" extrusionOk="0">
                <a:moveTo>
                  <a:pt x="10800" y="10616"/>
                </a:moveTo>
                <a:cubicBezTo>
                  <a:pt x="8171" y="10616"/>
                  <a:pt x="6041" y="9162"/>
                  <a:pt x="6041" y="7369"/>
                </a:cubicBezTo>
                <a:cubicBezTo>
                  <a:pt x="6041" y="5576"/>
                  <a:pt x="8171" y="4122"/>
                  <a:pt x="10800" y="4122"/>
                </a:cubicBezTo>
                <a:cubicBezTo>
                  <a:pt x="13429" y="4122"/>
                  <a:pt x="15559" y="5576"/>
                  <a:pt x="15559" y="7369"/>
                </a:cubicBezTo>
                <a:cubicBezTo>
                  <a:pt x="15559" y="9162"/>
                  <a:pt x="13429" y="10616"/>
                  <a:pt x="10800" y="10616"/>
                </a:cubicBezTo>
                <a:close/>
                <a:moveTo>
                  <a:pt x="10800" y="0"/>
                </a:moveTo>
                <a:cubicBezTo>
                  <a:pt x="4836" y="0"/>
                  <a:pt x="0" y="3299"/>
                  <a:pt x="0" y="7369"/>
                </a:cubicBezTo>
                <a:cubicBezTo>
                  <a:pt x="0" y="11439"/>
                  <a:pt x="2090" y="15742"/>
                  <a:pt x="10800" y="21600"/>
                </a:cubicBezTo>
                <a:cubicBezTo>
                  <a:pt x="19510" y="15742"/>
                  <a:pt x="21600" y="11439"/>
                  <a:pt x="21600" y="7369"/>
                </a:cubicBezTo>
                <a:cubicBezTo>
                  <a:pt x="21600" y="3299"/>
                  <a:pt x="16764" y="0"/>
                  <a:pt x="10800" y="0"/>
                </a:cubicBezTo>
                <a:close/>
              </a:path>
            </a:pathLst>
          </a:custGeom>
          <a:solidFill>
            <a:schemeClr val="accent6"/>
          </a:solidFill>
          <a:ln w="12700" cap="flat">
            <a:noFill/>
            <a:miter lim="400000"/>
          </a:ln>
          <a:effectLst/>
        </p:spPr>
        <p:txBody>
          <a:bodyPr wrap="square" lIns="0" tIns="0" rIns="0" bIns="0" numCol="1" anchor="ctr">
            <a:noAutofit/>
          </a:bodyPr>
          <a:lstStyle/>
          <a:p>
            <a:pPr>
              <a:defRPr>
                <a:solidFill>
                  <a:srgbClr val="4C4C4C"/>
                </a:solidFill>
              </a:defRPr>
            </a:pPr>
            <a:endParaRPr sz="2532" dirty="0">
              <a:latin typeface="Lato Light" panose="020F0502020204030203" pitchFamily="34" charset="0"/>
            </a:endParaRPr>
          </a:p>
        </p:txBody>
      </p:sp>
      <p:sp>
        <p:nvSpPr>
          <p:cNvPr id="15" name="Shape 6506">
            <a:extLst>
              <a:ext uri="{FF2B5EF4-FFF2-40B4-BE49-F238E27FC236}">
                <a16:creationId xmlns:a16="http://schemas.microsoft.com/office/drawing/2014/main" id="{BCA41BB1-A76D-894A-AB2C-C76F0FAEC1A2}"/>
              </a:ext>
            </a:extLst>
          </p:cNvPr>
          <p:cNvSpPr/>
          <p:nvPr/>
        </p:nvSpPr>
        <p:spPr>
          <a:xfrm>
            <a:off x="3320009" y="1991907"/>
            <a:ext cx="175603" cy="257361"/>
          </a:xfrm>
          <a:custGeom>
            <a:avLst/>
            <a:gdLst/>
            <a:ahLst/>
            <a:cxnLst>
              <a:cxn ang="0">
                <a:pos x="wd2" y="hd2"/>
              </a:cxn>
              <a:cxn ang="5400000">
                <a:pos x="wd2" y="hd2"/>
              </a:cxn>
              <a:cxn ang="10800000">
                <a:pos x="wd2" y="hd2"/>
              </a:cxn>
              <a:cxn ang="16200000">
                <a:pos x="wd2" y="hd2"/>
              </a:cxn>
            </a:cxnLst>
            <a:rect l="0" t="0" r="r" b="b"/>
            <a:pathLst>
              <a:path w="21600" h="21600" extrusionOk="0">
                <a:moveTo>
                  <a:pt x="10800" y="10616"/>
                </a:moveTo>
                <a:cubicBezTo>
                  <a:pt x="8171" y="10616"/>
                  <a:pt x="6041" y="9162"/>
                  <a:pt x="6041" y="7369"/>
                </a:cubicBezTo>
                <a:cubicBezTo>
                  <a:pt x="6041" y="5576"/>
                  <a:pt x="8171" y="4122"/>
                  <a:pt x="10800" y="4122"/>
                </a:cubicBezTo>
                <a:cubicBezTo>
                  <a:pt x="13429" y="4122"/>
                  <a:pt x="15559" y="5576"/>
                  <a:pt x="15559" y="7369"/>
                </a:cubicBezTo>
                <a:cubicBezTo>
                  <a:pt x="15559" y="9162"/>
                  <a:pt x="13429" y="10616"/>
                  <a:pt x="10800" y="10616"/>
                </a:cubicBezTo>
                <a:close/>
                <a:moveTo>
                  <a:pt x="10800" y="0"/>
                </a:moveTo>
                <a:cubicBezTo>
                  <a:pt x="4836" y="0"/>
                  <a:pt x="0" y="3299"/>
                  <a:pt x="0" y="7369"/>
                </a:cubicBezTo>
                <a:cubicBezTo>
                  <a:pt x="0" y="11439"/>
                  <a:pt x="2090" y="15742"/>
                  <a:pt x="10800" y="21600"/>
                </a:cubicBezTo>
                <a:cubicBezTo>
                  <a:pt x="19510" y="15742"/>
                  <a:pt x="21600" y="11439"/>
                  <a:pt x="21600" y="7369"/>
                </a:cubicBezTo>
                <a:cubicBezTo>
                  <a:pt x="21600" y="3299"/>
                  <a:pt x="16764" y="0"/>
                  <a:pt x="10800" y="0"/>
                </a:cubicBezTo>
                <a:close/>
              </a:path>
            </a:pathLst>
          </a:custGeom>
          <a:solidFill>
            <a:schemeClr val="accent5"/>
          </a:solidFill>
          <a:ln w="12700" cap="flat">
            <a:noFill/>
            <a:miter lim="400000"/>
          </a:ln>
          <a:effectLst/>
        </p:spPr>
        <p:txBody>
          <a:bodyPr wrap="square" lIns="0" tIns="0" rIns="0" bIns="0" numCol="1" anchor="ctr">
            <a:noAutofit/>
          </a:bodyPr>
          <a:lstStyle/>
          <a:p>
            <a:pPr>
              <a:defRPr>
                <a:solidFill>
                  <a:srgbClr val="4C4C4C"/>
                </a:solidFill>
              </a:defRPr>
            </a:pPr>
            <a:endParaRPr sz="2532" dirty="0">
              <a:latin typeface="Lato Light" panose="020F0502020204030203" pitchFamily="34" charset="0"/>
            </a:endParaRPr>
          </a:p>
        </p:txBody>
      </p:sp>
      <p:sp>
        <p:nvSpPr>
          <p:cNvPr id="16" name="Shape 6506">
            <a:extLst>
              <a:ext uri="{FF2B5EF4-FFF2-40B4-BE49-F238E27FC236}">
                <a16:creationId xmlns:a16="http://schemas.microsoft.com/office/drawing/2014/main" id="{0B006400-AA54-CE44-9F88-223A845ACDAB}"/>
              </a:ext>
            </a:extLst>
          </p:cNvPr>
          <p:cNvSpPr/>
          <p:nvPr/>
        </p:nvSpPr>
        <p:spPr>
          <a:xfrm>
            <a:off x="2058137" y="2293659"/>
            <a:ext cx="175603" cy="257361"/>
          </a:xfrm>
          <a:custGeom>
            <a:avLst/>
            <a:gdLst/>
            <a:ahLst/>
            <a:cxnLst>
              <a:cxn ang="0">
                <a:pos x="wd2" y="hd2"/>
              </a:cxn>
              <a:cxn ang="5400000">
                <a:pos x="wd2" y="hd2"/>
              </a:cxn>
              <a:cxn ang="10800000">
                <a:pos x="wd2" y="hd2"/>
              </a:cxn>
              <a:cxn ang="16200000">
                <a:pos x="wd2" y="hd2"/>
              </a:cxn>
            </a:cxnLst>
            <a:rect l="0" t="0" r="r" b="b"/>
            <a:pathLst>
              <a:path w="21600" h="21600" extrusionOk="0">
                <a:moveTo>
                  <a:pt x="10800" y="10616"/>
                </a:moveTo>
                <a:cubicBezTo>
                  <a:pt x="8171" y="10616"/>
                  <a:pt x="6041" y="9162"/>
                  <a:pt x="6041" y="7369"/>
                </a:cubicBezTo>
                <a:cubicBezTo>
                  <a:pt x="6041" y="5576"/>
                  <a:pt x="8171" y="4122"/>
                  <a:pt x="10800" y="4122"/>
                </a:cubicBezTo>
                <a:cubicBezTo>
                  <a:pt x="13429" y="4122"/>
                  <a:pt x="15559" y="5576"/>
                  <a:pt x="15559" y="7369"/>
                </a:cubicBezTo>
                <a:cubicBezTo>
                  <a:pt x="15559" y="9162"/>
                  <a:pt x="13429" y="10616"/>
                  <a:pt x="10800" y="10616"/>
                </a:cubicBezTo>
                <a:close/>
                <a:moveTo>
                  <a:pt x="10800" y="0"/>
                </a:moveTo>
                <a:cubicBezTo>
                  <a:pt x="4836" y="0"/>
                  <a:pt x="0" y="3299"/>
                  <a:pt x="0" y="7369"/>
                </a:cubicBezTo>
                <a:cubicBezTo>
                  <a:pt x="0" y="11439"/>
                  <a:pt x="2090" y="15742"/>
                  <a:pt x="10800" y="21600"/>
                </a:cubicBezTo>
                <a:cubicBezTo>
                  <a:pt x="19510" y="15742"/>
                  <a:pt x="21600" y="11439"/>
                  <a:pt x="21600" y="7369"/>
                </a:cubicBezTo>
                <a:cubicBezTo>
                  <a:pt x="21600" y="3299"/>
                  <a:pt x="16764" y="0"/>
                  <a:pt x="10800" y="0"/>
                </a:cubicBezTo>
                <a:close/>
              </a:path>
            </a:pathLst>
          </a:custGeom>
          <a:solidFill>
            <a:schemeClr val="accent3"/>
          </a:solidFill>
          <a:ln w="12700" cap="flat">
            <a:noFill/>
            <a:miter lim="400000"/>
          </a:ln>
          <a:effectLst/>
        </p:spPr>
        <p:txBody>
          <a:bodyPr wrap="square" lIns="0" tIns="0" rIns="0" bIns="0" numCol="1" anchor="ctr">
            <a:noAutofit/>
          </a:bodyPr>
          <a:lstStyle/>
          <a:p>
            <a:pPr>
              <a:defRPr>
                <a:solidFill>
                  <a:srgbClr val="4C4C4C"/>
                </a:solidFill>
              </a:defRPr>
            </a:pPr>
            <a:endParaRPr sz="2532" dirty="0">
              <a:latin typeface="Lato Light" panose="020F0502020204030203" pitchFamily="34" charset="0"/>
            </a:endParaRPr>
          </a:p>
        </p:txBody>
      </p:sp>
      <p:sp>
        <p:nvSpPr>
          <p:cNvPr id="17" name="TextBox 16">
            <a:extLst>
              <a:ext uri="{FF2B5EF4-FFF2-40B4-BE49-F238E27FC236}">
                <a16:creationId xmlns:a16="http://schemas.microsoft.com/office/drawing/2014/main" id="{4C2C8946-2870-1C47-BBCF-A8ADE7733D84}"/>
              </a:ext>
            </a:extLst>
          </p:cNvPr>
          <p:cNvSpPr txBox="1"/>
          <p:nvPr/>
        </p:nvSpPr>
        <p:spPr>
          <a:xfrm>
            <a:off x="927741" y="1539473"/>
            <a:ext cx="852026" cy="431080"/>
          </a:xfrm>
          <a:prstGeom prst="rect">
            <a:avLst/>
          </a:prstGeom>
          <a:noFill/>
        </p:spPr>
        <p:txBody>
          <a:bodyPr wrap="square" rtlCol="0" anchor="ctr" anchorCtr="0">
            <a:spAutoFit/>
          </a:bodyPr>
          <a:lstStyle/>
          <a:p>
            <a:pPr algn="ctr">
              <a:lnSpc>
                <a:spcPts val="1400"/>
              </a:lnSpc>
            </a:pPr>
            <a:r>
              <a:rPr lang="en-US" sz="900" dirty="0">
                <a:solidFill>
                  <a:schemeClr val="tx2"/>
                </a:solidFill>
                <a:latin typeface="Lato Light" panose="020F0502020204030203" pitchFamily="34" charset="0"/>
                <a:ea typeface="Lato Light" panose="020F0502020204030203" pitchFamily="34" charset="0"/>
                <a:cs typeface="Lato Light" panose="020F0502020204030203" pitchFamily="34" charset="0"/>
              </a:rPr>
              <a:t>Type your text here</a:t>
            </a:r>
          </a:p>
        </p:txBody>
      </p:sp>
      <p:sp>
        <p:nvSpPr>
          <p:cNvPr id="18" name="TextBox 17">
            <a:extLst>
              <a:ext uri="{FF2B5EF4-FFF2-40B4-BE49-F238E27FC236}">
                <a16:creationId xmlns:a16="http://schemas.microsoft.com/office/drawing/2014/main" id="{234E578A-08E5-FE4C-9B7B-81BBBDE6C6DA}"/>
              </a:ext>
            </a:extLst>
          </p:cNvPr>
          <p:cNvSpPr txBox="1"/>
          <p:nvPr/>
        </p:nvSpPr>
        <p:spPr>
          <a:xfrm>
            <a:off x="1719926" y="2503068"/>
            <a:ext cx="852026" cy="431080"/>
          </a:xfrm>
          <a:prstGeom prst="rect">
            <a:avLst/>
          </a:prstGeom>
          <a:noFill/>
        </p:spPr>
        <p:txBody>
          <a:bodyPr wrap="square" rtlCol="0" anchor="ctr" anchorCtr="0">
            <a:spAutoFit/>
          </a:bodyPr>
          <a:lstStyle/>
          <a:p>
            <a:pPr algn="ctr">
              <a:lnSpc>
                <a:spcPts val="1400"/>
              </a:lnSpc>
            </a:pPr>
            <a:r>
              <a:rPr lang="en-US" sz="900" dirty="0">
                <a:solidFill>
                  <a:schemeClr val="tx2"/>
                </a:solidFill>
                <a:latin typeface="Lato Light" panose="020F0502020204030203" pitchFamily="34" charset="0"/>
                <a:ea typeface="Lato Light" panose="020F0502020204030203" pitchFamily="34" charset="0"/>
                <a:cs typeface="Lato Light" panose="020F0502020204030203" pitchFamily="34" charset="0"/>
              </a:rPr>
              <a:t>Type your text here</a:t>
            </a:r>
          </a:p>
        </p:txBody>
      </p:sp>
      <p:sp>
        <p:nvSpPr>
          <p:cNvPr id="19" name="TextBox 18">
            <a:extLst>
              <a:ext uri="{FF2B5EF4-FFF2-40B4-BE49-F238E27FC236}">
                <a16:creationId xmlns:a16="http://schemas.microsoft.com/office/drawing/2014/main" id="{23420A8F-6278-6942-AEF1-8ACEF962376A}"/>
              </a:ext>
            </a:extLst>
          </p:cNvPr>
          <p:cNvSpPr txBox="1"/>
          <p:nvPr/>
        </p:nvSpPr>
        <p:spPr>
          <a:xfrm>
            <a:off x="2204312" y="937176"/>
            <a:ext cx="852026" cy="431080"/>
          </a:xfrm>
          <a:prstGeom prst="rect">
            <a:avLst/>
          </a:prstGeom>
          <a:noFill/>
        </p:spPr>
        <p:txBody>
          <a:bodyPr wrap="square" rtlCol="0" anchor="ctr" anchorCtr="0">
            <a:spAutoFit/>
          </a:bodyPr>
          <a:lstStyle/>
          <a:p>
            <a:pPr algn="ctr">
              <a:lnSpc>
                <a:spcPts val="1400"/>
              </a:lnSpc>
            </a:pPr>
            <a:r>
              <a:rPr lang="en-US" sz="900" dirty="0">
                <a:solidFill>
                  <a:schemeClr val="tx2"/>
                </a:solidFill>
                <a:latin typeface="Lato Light" panose="020F0502020204030203" pitchFamily="34" charset="0"/>
                <a:ea typeface="Lato Light" panose="020F0502020204030203" pitchFamily="34" charset="0"/>
                <a:cs typeface="Lato Light" panose="020F0502020204030203" pitchFamily="34" charset="0"/>
              </a:rPr>
              <a:t>Type your text here</a:t>
            </a:r>
          </a:p>
        </p:txBody>
      </p:sp>
      <p:sp>
        <p:nvSpPr>
          <p:cNvPr id="20" name="TextBox 19">
            <a:extLst>
              <a:ext uri="{FF2B5EF4-FFF2-40B4-BE49-F238E27FC236}">
                <a16:creationId xmlns:a16="http://schemas.microsoft.com/office/drawing/2014/main" id="{A3FDF634-29BC-594E-A99C-796D36B4BC24}"/>
              </a:ext>
            </a:extLst>
          </p:cNvPr>
          <p:cNvSpPr txBox="1"/>
          <p:nvPr/>
        </p:nvSpPr>
        <p:spPr>
          <a:xfrm>
            <a:off x="2981798" y="2216541"/>
            <a:ext cx="852026" cy="431080"/>
          </a:xfrm>
          <a:prstGeom prst="rect">
            <a:avLst/>
          </a:prstGeom>
          <a:noFill/>
        </p:spPr>
        <p:txBody>
          <a:bodyPr wrap="square" rtlCol="0" anchor="ctr" anchorCtr="0">
            <a:spAutoFit/>
          </a:bodyPr>
          <a:lstStyle/>
          <a:p>
            <a:pPr algn="ctr">
              <a:lnSpc>
                <a:spcPts val="1400"/>
              </a:lnSpc>
            </a:pPr>
            <a:r>
              <a:rPr lang="en-US" sz="900" dirty="0">
                <a:solidFill>
                  <a:schemeClr val="tx2"/>
                </a:solidFill>
                <a:latin typeface="Lato Light" panose="020F0502020204030203" pitchFamily="34" charset="0"/>
                <a:ea typeface="Lato Light" panose="020F0502020204030203" pitchFamily="34" charset="0"/>
                <a:cs typeface="Lato Light" panose="020F0502020204030203" pitchFamily="34" charset="0"/>
              </a:rPr>
              <a:t>Type your text here</a:t>
            </a:r>
          </a:p>
        </p:txBody>
      </p:sp>
      <p:sp>
        <p:nvSpPr>
          <p:cNvPr id="21" name="TextBox 20">
            <a:extLst>
              <a:ext uri="{FF2B5EF4-FFF2-40B4-BE49-F238E27FC236}">
                <a16:creationId xmlns:a16="http://schemas.microsoft.com/office/drawing/2014/main" id="{958F8EA3-91D5-7449-B42C-D03ACE394E0F}"/>
              </a:ext>
            </a:extLst>
          </p:cNvPr>
          <p:cNvSpPr txBox="1"/>
          <p:nvPr/>
        </p:nvSpPr>
        <p:spPr>
          <a:xfrm>
            <a:off x="3171261" y="1272305"/>
            <a:ext cx="852026" cy="431080"/>
          </a:xfrm>
          <a:prstGeom prst="rect">
            <a:avLst/>
          </a:prstGeom>
          <a:noFill/>
        </p:spPr>
        <p:txBody>
          <a:bodyPr wrap="square" rtlCol="0" anchor="ctr" anchorCtr="0">
            <a:spAutoFit/>
          </a:bodyPr>
          <a:lstStyle/>
          <a:p>
            <a:pPr algn="ctr">
              <a:lnSpc>
                <a:spcPts val="1400"/>
              </a:lnSpc>
            </a:pPr>
            <a:r>
              <a:rPr lang="en-US" sz="900" dirty="0">
                <a:solidFill>
                  <a:schemeClr val="tx2"/>
                </a:solidFill>
                <a:latin typeface="Lato Light" panose="020F0502020204030203" pitchFamily="34" charset="0"/>
                <a:ea typeface="Lato Light" panose="020F0502020204030203" pitchFamily="34" charset="0"/>
                <a:cs typeface="Lato Light" panose="020F0502020204030203" pitchFamily="34" charset="0"/>
              </a:rPr>
              <a:t>Type your text here</a:t>
            </a:r>
          </a:p>
        </p:txBody>
      </p:sp>
      <p:sp>
        <p:nvSpPr>
          <p:cNvPr id="22" name="TextBox 21">
            <a:extLst>
              <a:ext uri="{FF2B5EF4-FFF2-40B4-BE49-F238E27FC236}">
                <a16:creationId xmlns:a16="http://schemas.microsoft.com/office/drawing/2014/main" id="{D39B4847-DE68-F449-AB37-982F196C9EFA}"/>
              </a:ext>
            </a:extLst>
          </p:cNvPr>
          <p:cNvSpPr txBox="1"/>
          <p:nvPr/>
        </p:nvSpPr>
        <p:spPr>
          <a:xfrm>
            <a:off x="4019237" y="1639182"/>
            <a:ext cx="852026" cy="431080"/>
          </a:xfrm>
          <a:prstGeom prst="rect">
            <a:avLst/>
          </a:prstGeom>
          <a:noFill/>
        </p:spPr>
        <p:txBody>
          <a:bodyPr wrap="square" rtlCol="0" anchor="ctr" anchorCtr="0">
            <a:spAutoFit/>
          </a:bodyPr>
          <a:lstStyle/>
          <a:p>
            <a:pPr algn="ctr">
              <a:lnSpc>
                <a:spcPts val="1400"/>
              </a:lnSpc>
            </a:pPr>
            <a:r>
              <a:rPr lang="en-US" sz="900" dirty="0">
                <a:solidFill>
                  <a:schemeClr val="tx2"/>
                </a:solidFill>
                <a:latin typeface="Lato Light" panose="020F0502020204030203" pitchFamily="34" charset="0"/>
                <a:ea typeface="Lato Light" panose="020F0502020204030203" pitchFamily="34" charset="0"/>
                <a:cs typeface="Lato Light" panose="020F0502020204030203" pitchFamily="34" charset="0"/>
              </a:rPr>
              <a:t>Type your text here</a:t>
            </a:r>
          </a:p>
        </p:txBody>
      </p:sp>
      <p:sp>
        <p:nvSpPr>
          <p:cNvPr id="23" name="TextBox 22">
            <a:extLst>
              <a:ext uri="{FF2B5EF4-FFF2-40B4-BE49-F238E27FC236}">
                <a16:creationId xmlns:a16="http://schemas.microsoft.com/office/drawing/2014/main" id="{682CE612-A6CA-9E41-8722-0E3ACA663CE3}"/>
              </a:ext>
            </a:extLst>
          </p:cNvPr>
          <p:cNvSpPr txBox="1"/>
          <p:nvPr/>
        </p:nvSpPr>
        <p:spPr>
          <a:xfrm>
            <a:off x="4827425" y="2798885"/>
            <a:ext cx="852026" cy="431080"/>
          </a:xfrm>
          <a:prstGeom prst="rect">
            <a:avLst/>
          </a:prstGeom>
          <a:noFill/>
        </p:spPr>
        <p:txBody>
          <a:bodyPr wrap="square" rtlCol="0" anchor="ctr" anchorCtr="0">
            <a:spAutoFit/>
          </a:bodyPr>
          <a:lstStyle/>
          <a:p>
            <a:pPr algn="ctr">
              <a:lnSpc>
                <a:spcPts val="1400"/>
              </a:lnSpc>
            </a:pPr>
            <a:r>
              <a:rPr lang="en-US" sz="900" dirty="0">
                <a:solidFill>
                  <a:schemeClr val="tx2"/>
                </a:solidFill>
                <a:latin typeface="Lato Light" panose="020F0502020204030203" pitchFamily="34" charset="0"/>
                <a:ea typeface="Lato Light" panose="020F0502020204030203" pitchFamily="34" charset="0"/>
                <a:cs typeface="Lato Light" panose="020F0502020204030203" pitchFamily="34" charset="0"/>
              </a:rPr>
              <a:t>Type your text here</a:t>
            </a:r>
          </a:p>
        </p:txBody>
      </p:sp>
      <p:sp>
        <p:nvSpPr>
          <p:cNvPr id="24" name="Round Diagonal Corner Rectangle 23">
            <a:extLst>
              <a:ext uri="{FF2B5EF4-FFF2-40B4-BE49-F238E27FC236}">
                <a16:creationId xmlns:a16="http://schemas.microsoft.com/office/drawing/2014/main" id="{7CF56F25-683E-DE44-A60C-2CF31B0A8858}"/>
              </a:ext>
            </a:extLst>
          </p:cNvPr>
          <p:cNvSpPr/>
          <p:nvPr/>
        </p:nvSpPr>
        <p:spPr>
          <a:xfrm>
            <a:off x="763905" y="3458817"/>
            <a:ext cx="1093305" cy="1093305"/>
          </a:xfrm>
          <a:prstGeom prst="round2DiagRect">
            <a:avLst>
              <a:gd name="adj1" fmla="val 21930"/>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25" name="Round Diagonal Corner Rectangle 24">
            <a:extLst>
              <a:ext uri="{FF2B5EF4-FFF2-40B4-BE49-F238E27FC236}">
                <a16:creationId xmlns:a16="http://schemas.microsoft.com/office/drawing/2014/main" id="{6FB88004-3F90-164B-AE63-7F856324E0FC}"/>
              </a:ext>
            </a:extLst>
          </p:cNvPr>
          <p:cNvSpPr/>
          <p:nvPr/>
        </p:nvSpPr>
        <p:spPr>
          <a:xfrm>
            <a:off x="2024927" y="3458817"/>
            <a:ext cx="1093305" cy="1093305"/>
          </a:xfrm>
          <a:prstGeom prst="round2DiagRect">
            <a:avLst>
              <a:gd name="adj1" fmla="val 21930"/>
              <a:gd name="adj2"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26" name="Round Diagonal Corner Rectangle 25">
            <a:extLst>
              <a:ext uri="{FF2B5EF4-FFF2-40B4-BE49-F238E27FC236}">
                <a16:creationId xmlns:a16="http://schemas.microsoft.com/office/drawing/2014/main" id="{A687EE49-E691-414A-8146-023A690A4EEE}"/>
              </a:ext>
            </a:extLst>
          </p:cNvPr>
          <p:cNvSpPr/>
          <p:nvPr/>
        </p:nvSpPr>
        <p:spPr>
          <a:xfrm>
            <a:off x="3287171" y="3458817"/>
            <a:ext cx="1093305" cy="1093305"/>
          </a:xfrm>
          <a:prstGeom prst="round2DiagRect">
            <a:avLst>
              <a:gd name="adj1" fmla="val 21930"/>
              <a:gd name="adj2"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27" name="Round Diagonal Corner Rectangle 26">
            <a:extLst>
              <a:ext uri="{FF2B5EF4-FFF2-40B4-BE49-F238E27FC236}">
                <a16:creationId xmlns:a16="http://schemas.microsoft.com/office/drawing/2014/main" id="{127C8360-A79F-4348-A991-2C2F57D5B7DB}"/>
              </a:ext>
            </a:extLst>
          </p:cNvPr>
          <p:cNvSpPr/>
          <p:nvPr/>
        </p:nvSpPr>
        <p:spPr>
          <a:xfrm>
            <a:off x="4549414" y="3458817"/>
            <a:ext cx="1093305" cy="1093305"/>
          </a:xfrm>
          <a:prstGeom prst="round2DiagRect">
            <a:avLst>
              <a:gd name="adj1" fmla="val 21930"/>
              <a:gd name="adj2" fmla="val 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29" name="TextBox 28">
            <a:extLst>
              <a:ext uri="{FF2B5EF4-FFF2-40B4-BE49-F238E27FC236}">
                <a16:creationId xmlns:a16="http://schemas.microsoft.com/office/drawing/2014/main" id="{ADDC2894-CB7F-6D4F-A566-686A476EB11F}"/>
              </a:ext>
            </a:extLst>
          </p:cNvPr>
          <p:cNvSpPr txBox="1"/>
          <p:nvPr/>
        </p:nvSpPr>
        <p:spPr>
          <a:xfrm>
            <a:off x="1008231" y="3574125"/>
            <a:ext cx="604654" cy="338554"/>
          </a:xfrm>
          <a:prstGeom prst="rect">
            <a:avLst/>
          </a:prstGeom>
          <a:noFill/>
        </p:spPr>
        <p:txBody>
          <a:bodyPr wrap="none" rtlCol="0" anchor="ctr" anchorCtr="0">
            <a:spAutoFit/>
          </a:bodyPr>
          <a:lstStyle/>
          <a:p>
            <a:pPr algn="ctr"/>
            <a:r>
              <a:rPr lang="en-US" sz="1600" b="1" dirty="0">
                <a:solidFill>
                  <a:schemeClr val="bg1"/>
                </a:solidFill>
                <a:latin typeface="Poppins" pitchFamily="2" charset="77"/>
                <a:ea typeface="League Spartan" charset="0"/>
                <a:cs typeface="Poppins" pitchFamily="2" charset="77"/>
              </a:rPr>
              <a:t>87%</a:t>
            </a:r>
          </a:p>
        </p:txBody>
      </p:sp>
      <p:sp>
        <p:nvSpPr>
          <p:cNvPr id="30" name="TextBox 29">
            <a:extLst>
              <a:ext uri="{FF2B5EF4-FFF2-40B4-BE49-F238E27FC236}">
                <a16:creationId xmlns:a16="http://schemas.microsoft.com/office/drawing/2014/main" id="{7F9144E0-C98D-3549-92C8-9870C4812EBE}"/>
              </a:ext>
            </a:extLst>
          </p:cNvPr>
          <p:cNvSpPr txBox="1"/>
          <p:nvPr/>
        </p:nvSpPr>
        <p:spPr>
          <a:xfrm>
            <a:off x="2262840" y="3574125"/>
            <a:ext cx="617478" cy="338554"/>
          </a:xfrm>
          <a:prstGeom prst="rect">
            <a:avLst/>
          </a:prstGeom>
          <a:noFill/>
        </p:spPr>
        <p:txBody>
          <a:bodyPr wrap="none" rtlCol="0" anchor="ctr" anchorCtr="0">
            <a:spAutoFit/>
          </a:bodyPr>
          <a:lstStyle/>
          <a:p>
            <a:pPr algn="ctr"/>
            <a:r>
              <a:rPr lang="en-US" sz="1600" b="1" dirty="0">
                <a:solidFill>
                  <a:schemeClr val="bg1"/>
                </a:solidFill>
                <a:latin typeface="Poppins" pitchFamily="2" charset="77"/>
                <a:ea typeface="League Spartan" charset="0"/>
                <a:cs typeface="Poppins" pitchFamily="2" charset="77"/>
              </a:rPr>
              <a:t>36%</a:t>
            </a:r>
          </a:p>
        </p:txBody>
      </p:sp>
      <p:sp>
        <p:nvSpPr>
          <p:cNvPr id="31" name="TextBox 30">
            <a:extLst>
              <a:ext uri="{FF2B5EF4-FFF2-40B4-BE49-F238E27FC236}">
                <a16:creationId xmlns:a16="http://schemas.microsoft.com/office/drawing/2014/main" id="{EEB6D474-6342-9846-ADAA-BB90C5B8B689}"/>
              </a:ext>
            </a:extLst>
          </p:cNvPr>
          <p:cNvSpPr txBox="1"/>
          <p:nvPr/>
        </p:nvSpPr>
        <p:spPr>
          <a:xfrm>
            <a:off x="3524282" y="3574125"/>
            <a:ext cx="619080" cy="338554"/>
          </a:xfrm>
          <a:prstGeom prst="rect">
            <a:avLst/>
          </a:prstGeom>
          <a:noFill/>
        </p:spPr>
        <p:txBody>
          <a:bodyPr wrap="none" rtlCol="0" anchor="ctr" anchorCtr="0">
            <a:spAutoFit/>
          </a:bodyPr>
          <a:lstStyle/>
          <a:p>
            <a:pPr algn="ctr"/>
            <a:r>
              <a:rPr lang="en-US" sz="1600" b="1" dirty="0">
                <a:solidFill>
                  <a:schemeClr val="bg1"/>
                </a:solidFill>
                <a:latin typeface="Poppins" pitchFamily="2" charset="77"/>
                <a:ea typeface="League Spartan" charset="0"/>
                <a:cs typeface="Poppins" pitchFamily="2" charset="77"/>
              </a:rPr>
              <a:t>24%</a:t>
            </a:r>
          </a:p>
        </p:txBody>
      </p:sp>
      <p:sp>
        <p:nvSpPr>
          <p:cNvPr id="32" name="TextBox 31">
            <a:extLst>
              <a:ext uri="{FF2B5EF4-FFF2-40B4-BE49-F238E27FC236}">
                <a16:creationId xmlns:a16="http://schemas.microsoft.com/office/drawing/2014/main" id="{992AD75F-182E-FD46-B174-F5AF4891A5E7}"/>
              </a:ext>
            </a:extLst>
          </p:cNvPr>
          <p:cNvSpPr txBox="1"/>
          <p:nvPr/>
        </p:nvSpPr>
        <p:spPr>
          <a:xfrm>
            <a:off x="4809770" y="3574125"/>
            <a:ext cx="572593" cy="338554"/>
          </a:xfrm>
          <a:prstGeom prst="rect">
            <a:avLst/>
          </a:prstGeom>
          <a:noFill/>
        </p:spPr>
        <p:txBody>
          <a:bodyPr wrap="none" rtlCol="0" anchor="ctr" anchorCtr="0">
            <a:spAutoFit/>
          </a:bodyPr>
          <a:lstStyle/>
          <a:p>
            <a:pPr algn="ctr"/>
            <a:r>
              <a:rPr lang="en-US" sz="1600" b="1" dirty="0">
                <a:solidFill>
                  <a:schemeClr val="bg1"/>
                </a:solidFill>
                <a:latin typeface="Poppins" pitchFamily="2" charset="77"/>
                <a:ea typeface="League Spartan" charset="0"/>
                <a:cs typeface="Poppins" pitchFamily="2" charset="77"/>
              </a:rPr>
              <a:t>18%</a:t>
            </a:r>
          </a:p>
        </p:txBody>
      </p:sp>
      <p:sp>
        <p:nvSpPr>
          <p:cNvPr id="33" name="TextBox 32">
            <a:extLst>
              <a:ext uri="{FF2B5EF4-FFF2-40B4-BE49-F238E27FC236}">
                <a16:creationId xmlns:a16="http://schemas.microsoft.com/office/drawing/2014/main" id="{C78E9D62-60CD-2747-ABCA-5E5CFCD880CF}"/>
              </a:ext>
            </a:extLst>
          </p:cNvPr>
          <p:cNvSpPr txBox="1"/>
          <p:nvPr/>
        </p:nvSpPr>
        <p:spPr>
          <a:xfrm>
            <a:off x="884544" y="3907228"/>
            <a:ext cx="852026" cy="790153"/>
          </a:xfrm>
          <a:prstGeom prst="rect">
            <a:avLst/>
          </a:prstGeom>
          <a:noFill/>
        </p:spPr>
        <p:txBody>
          <a:bodyPr wrap="square" rtlCol="0" anchor="t" anchorCtr="0">
            <a:spAutoFit/>
          </a:bodyPr>
          <a:lstStyle/>
          <a:p>
            <a:pPr algn="ctr">
              <a:lnSpc>
                <a:spcPts val="1400"/>
              </a:lnSpc>
            </a:pPr>
            <a:r>
              <a:rPr lang="en-US" sz="900" dirty="0">
                <a:solidFill>
                  <a:schemeClr val="bg1"/>
                </a:solidFill>
                <a:latin typeface="Lato Light" panose="020F0502020204030203" pitchFamily="34" charset="0"/>
                <a:ea typeface="Lato Light" panose="020F0502020204030203" pitchFamily="34" charset="0"/>
                <a:cs typeface="Lato Light" panose="020F0502020204030203" pitchFamily="34" charset="0"/>
              </a:rPr>
              <a:t>Type your desired text here for more.</a:t>
            </a:r>
          </a:p>
        </p:txBody>
      </p:sp>
      <p:sp>
        <p:nvSpPr>
          <p:cNvPr id="34" name="TextBox 33">
            <a:extLst>
              <a:ext uri="{FF2B5EF4-FFF2-40B4-BE49-F238E27FC236}">
                <a16:creationId xmlns:a16="http://schemas.microsoft.com/office/drawing/2014/main" id="{C3A33A0D-BC32-D347-A551-363F21D9F0D7}"/>
              </a:ext>
            </a:extLst>
          </p:cNvPr>
          <p:cNvSpPr txBox="1"/>
          <p:nvPr/>
        </p:nvSpPr>
        <p:spPr>
          <a:xfrm>
            <a:off x="2145565" y="3907228"/>
            <a:ext cx="852026" cy="790153"/>
          </a:xfrm>
          <a:prstGeom prst="rect">
            <a:avLst/>
          </a:prstGeom>
          <a:noFill/>
        </p:spPr>
        <p:txBody>
          <a:bodyPr wrap="square" rtlCol="0" anchor="t" anchorCtr="0">
            <a:spAutoFit/>
          </a:bodyPr>
          <a:lstStyle/>
          <a:p>
            <a:pPr algn="ctr">
              <a:lnSpc>
                <a:spcPts val="1400"/>
              </a:lnSpc>
            </a:pPr>
            <a:r>
              <a:rPr lang="en-US" sz="900" dirty="0">
                <a:solidFill>
                  <a:schemeClr val="bg1"/>
                </a:solidFill>
                <a:latin typeface="Lato Light" panose="020F0502020204030203" pitchFamily="34" charset="0"/>
                <a:ea typeface="Lato Light" panose="020F0502020204030203" pitchFamily="34" charset="0"/>
                <a:cs typeface="Lato Light" panose="020F0502020204030203" pitchFamily="34" charset="0"/>
              </a:rPr>
              <a:t>Type your desired text here for more.</a:t>
            </a:r>
          </a:p>
        </p:txBody>
      </p:sp>
      <p:sp>
        <p:nvSpPr>
          <p:cNvPr id="35" name="TextBox 34">
            <a:extLst>
              <a:ext uri="{FF2B5EF4-FFF2-40B4-BE49-F238E27FC236}">
                <a16:creationId xmlns:a16="http://schemas.microsoft.com/office/drawing/2014/main" id="{CAD74225-3B28-4743-AB58-DB53D10810F6}"/>
              </a:ext>
            </a:extLst>
          </p:cNvPr>
          <p:cNvSpPr txBox="1"/>
          <p:nvPr/>
        </p:nvSpPr>
        <p:spPr>
          <a:xfrm>
            <a:off x="3407809" y="3907228"/>
            <a:ext cx="852026" cy="790153"/>
          </a:xfrm>
          <a:prstGeom prst="rect">
            <a:avLst/>
          </a:prstGeom>
          <a:noFill/>
        </p:spPr>
        <p:txBody>
          <a:bodyPr wrap="square" rtlCol="0" anchor="t" anchorCtr="0">
            <a:spAutoFit/>
          </a:bodyPr>
          <a:lstStyle/>
          <a:p>
            <a:pPr algn="ctr">
              <a:lnSpc>
                <a:spcPts val="1400"/>
              </a:lnSpc>
            </a:pPr>
            <a:r>
              <a:rPr lang="en-US" sz="900" dirty="0">
                <a:solidFill>
                  <a:schemeClr val="bg1"/>
                </a:solidFill>
                <a:latin typeface="Lato Light" panose="020F0502020204030203" pitchFamily="34" charset="0"/>
                <a:ea typeface="Lato Light" panose="020F0502020204030203" pitchFamily="34" charset="0"/>
                <a:cs typeface="Lato Light" panose="020F0502020204030203" pitchFamily="34" charset="0"/>
              </a:rPr>
              <a:t>Type your desired text here for more.</a:t>
            </a:r>
          </a:p>
        </p:txBody>
      </p:sp>
      <p:sp>
        <p:nvSpPr>
          <p:cNvPr id="36" name="TextBox 35">
            <a:extLst>
              <a:ext uri="{FF2B5EF4-FFF2-40B4-BE49-F238E27FC236}">
                <a16:creationId xmlns:a16="http://schemas.microsoft.com/office/drawing/2014/main" id="{848F3D95-E0F9-CF4A-9340-7F7027E34529}"/>
              </a:ext>
            </a:extLst>
          </p:cNvPr>
          <p:cNvSpPr txBox="1"/>
          <p:nvPr/>
        </p:nvSpPr>
        <p:spPr>
          <a:xfrm>
            <a:off x="4670053" y="3907228"/>
            <a:ext cx="852026" cy="790153"/>
          </a:xfrm>
          <a:prstGeom prst="rect">
            <a:avLst/>
          </a:prstGeom>
          <a:noFill/>
        </p:spPr>
        <p:txBody>
          <a:bodyPr wrap="square" rtlCol="0" anchor="t" anchorCtr="0">
            <a:spAutoFit/>
          </a:bodyPr>
          <a:lstStyle/>
          <a:p>
            <a:pPr algn="ctr">
              <a:lnSpc>
                <a:spcPts val="1400"/>
              </a:lnSpc>
            </a:pPr>
            <a:r>
              <a:rPr lang="en-US" sz="900" dirty="0">
                <a:solidFill>
                  <a:schemeClr val="bg1"/>
                </a:solidFill>
                <a:latin typeface="Lato Light" panose="020F0502020204030203" pitchFamily="34" charset="0"/>
                <a:ea typeface="Lato Light" panose="020F0502020204030203" pitchFamily="34" charset="0"/>
                <a:cs typeface="Lato Light" panose="020F0502020204030203" pitchFamily="34" charset="0"/>
              </a:rPr>
              <a:t>Type your desired text here for more.</a:t>
            </a:r>
          </a:p>
        </p:txBody>
      </p:sp>
      <p:sp>
        <p:nvSpPr>
          <p:cNvPr id="37" name="TextBox 36">
            <a:extLst>
              <a:ext uri="{FF2B5EF4-FFF2-40B4-BE49-F238E27FC236}">
                <a16:creationId xmlns:a16="http://schemas.microsoft.com/office/drawing/2014/main" id="{5FDFA3DD-FC10-AF48-8A9B-192881EDCE41}"/>
              </a:ext>
            </a:extLst>
          </p:cNvPr>
          <p:cNvSpPr txBox="1"/>
          <p:nvPr/>
        </p:nvSpPr>
        <p:spPr>
          <a:xfrm>
            <a:off x="5955442" y="295017"/>
            <a:ext cx="2259465" cy="338554"/>
          </a:xfrm>
          <a:prstGeom prst="rect">
            <a:avLst/>
          </a:prstGeom>
          <a:noFill/>
        </p:spPr>
        <p:txBody>
          <a:bodyPr wrap="none" rtlCol="0" anchor="ctr" anchorCtr="0">
            <a:spAutoFit/>
          </a:bodyPr>
          <a:lstStyle/>
          <a:p>
            <a:r>
              <a:rPr lang="en-US" sz="1600" b="1" dirty="0">
                <a:solidFill>
                  <a:schemeClr val="tx2">
                    <a:lumMod val="50000"/>
                  </a:schemeClr>
                </a:solidFill>
                <a:latin typeface="Arial Black" panose="020B0604020202020204" pitchFamily="34" charset="0"/>
                <a:ea typeface="League Spartan" charset="0"/>
                <a:cs typeface="Arial Black" panose="020B0604020202020204" pitchFamily="34" charset="0"/>
              </a:rPr>
              <a:t>YOUR TITLE HERE</a:t>
            </a:r>
          </a:p>
        </p:txBody>
      </p:sp>
      <p:graphicFrame>
        <p:nvGraphicFramePr>
          <p:cNvPr id="38" name="Chart 37">
            <a:extLst>
              <a:ext uri="{FF2B5EF4-FFF2-40B4-BE49-F238E27FC236}">
                <a16:creationId xmlns:a16="http://schemas.microsoft.com/office/drawing/2014/main" id="{ABB679F5-4BE4-A341-9FBA-7D869DC53874}"/>
              </a:ext>
            </a:extLst>
          </p:cNvPr>
          <p:cNvGraphicFramePr/>
          <p:nvPr/>
        </p:nvGraphicFramePr>
        <p:xfrm>
          <a:off x="7059140" y="681004"/>
          <a:ext cx="2110585" cy="1396504"/>
        </p:xfrm>
        <a:graphic>
          <a:graphicData uri="http://schemas.openxmlformats.org/drawingml/2006/chart">
            <c:chart xmlns:c="http://schemas.openxmlformats.org/drawingml/2006/chart" xmlns:r="http://schemas.openxmlformats.org/officeDocument/2006/relationships" r:id="rId2"/>
          </a:graphicData>
        </a:graphic>
      </p:graphicFrame>
      <p:sp>
        <p:nvSpPr>
          <p:cNvPr id="39" name="TextBox 38">
            <a:extLst>
              <a:ext uri="{FF2B5EF4-FFF2-40B4-BE49-F238E27FC236}">
                <a16:creationId xmlns:a16="http://schemas.microsoft.com/office/drawing/2014/main" id="{A7596B67-0A8B-B644-8BEA-F0636F4B203C}"/>
              </a:ext>
            </a:extLst>
          </p:cNvPr>
          <p:cNvSpPr txBox="1"/>
          <p:nvPr/>
        </p:nvSpPr>
        <p:spPr>
          <a:xfrm>
            <a:off x="5955442" y="1138996"/>
            <a:ext cx="1028473" cy="405945"/>
          </a:xfrm>
          <a:prstGeom prst="rect">
            <a:avLst/>
          </a:prstGeom>
          <a:noFill/>
        </p:spPr>
        <p:txBody>
          <a:bodyPr wrap="square" rtlCol="0" anchor="t" anchorCtr="0">
            <a:spAutoFit/>
          </a:bodyPr>
          <a:lstStyle/>
          <a:p>
            <a:pPr>
              <a:lnSpc>
                <a:spcPts val="1250"/>
              </a:lnSpc>
            </a:pPr>
            <a:r>
              <a:rPr lang="en-US" sz="800" dirty="0">
                <a:latin typeface="Lato Light" panose="020F0502020204030203" pitchFamily="34" charset="0"/>
                <a:ea typeface="Lato Light" panose="020F0502020204030203" pitchFamily="34" charset="0"/>
                <a:cs typeface="Lato Light" panose="020F0502020204030203" pitchFamily="34" charset="0"/>
              </a:rPr>
              <a:t>Type your desired text here for more.</a:t>
            </a:r>
          </a:p>
        </p:txBody>
      </p:sp>
      <p:sp>
        <p:nvSpPr>
          <p:cNvPr id="40" name="TextBox 39">
            <a:extLst>
              <a:ext uri="{FF2B5EF4-FFF2-40B4-BE49-F238E27FC236}">
                <a16:creationId xmlns:a16="http://schemas.microsoft.com/office/drawing/2014/main" id="{7BA56270-D151-AF49-9033-4DB9D9A4FFD6}"/>
              </a:ext>
            </a:extLst>
          </p:cNvPr>
          <p:cNvSpPr txBox="1"/>
          <p:nvPr/>
        </p:nvSpPr>
        <p:spPr>
          <a:xfrm>
            <a:off x="5955442" y="1708712"/>
            <a:ext cx="1028473" cy="405945"/>
          </a:xfrm>
          <a:prstGeom prst="rect">
            <a:avLst/>
          </a:prstGeom>
          <a:noFill/>
        </p:spPr>
        <p:txBody>
          <a:bodyPr wrap="square" rtlCol="0" anchor="t" anchorCtr="0">
            <a:spAutoFit/>
          </a:bodyPr>
          <a:lstStyle/>
          <a:p>
            <a:pPr>
              <a:lnSpc>
                <a:spcPts val="1250"/>
              </a:lnSpc>
            </a:pPr>
            <a:r>
              <a:rPr lang="en-US" sz="800" dirty="0">
                <a:latin typeface="Lato Light" panose="020F0502020204030203" pitchFamily="34" charset="0"/>
                <a:ea typeface="Lato Light" panose="020F0502020204030203" pitchFamily="34" charset="0"/>
                <a:cs typeface="Lato Light" panose="020F0502020204030203" pitchFamily="34" charset="0"/>
              </a:rPr>
              <a:t>Type your desired text here for more.</a:t>
            </a:r>
          </a:p>
        </p:txBody>
      </p:sp>
      <p:sp>
        <p:nvSpPr>
          <p:cNvPr id="42" name="TextBox 41">
            <a:extLst>
              <a:ext uri="{FF2B5EF4-FFF2-40B4-BE49-F238E27FC236}">
                <a16:creationId xmlns:a16="http://schemas.microsoft.com/office/drawing/2014/main" id="{9FA86C89-AD47-1E4C-9EE3-29FB28BF4358}"/>
              </a:ext>
            </a:extLst>
          </p:cNvPr>
          <p:cNvSpPr txBox="1"/>
          <p:nvPr/>
        </p:nvSpPr>
        <p:spPr>
          <a:xfrm>
            <a:off x="5955442" y="2292399"/>
            <a:ext cx="2259465" cy="338554"/>
          </a:xfrm>
          <a:prstGeom prst="rect">
            <a:avLst/>
          </a:prstGeom>
          <a:noFill/>
        </p:spPr>
        <p:txBody>
          <a:bodyPr wrap="none" rtlCol="0" anchor="ctr" anchorCtr="0">
            <a:spAutoFit/>
          </a:bodyPr>
          <a:lstStyle/>
          <a:p>
            <a:r>
              <a:rPr lang="en-US" sz="1600" b="1" dirty="0">
                <a:solidFill>
                  <a:schemeClr val="tx2">
                    <a:lumMod val="50000"/>
                  </a:schemeClr>
                </a:solidFill>
                <a:latin typeface="Arial Black" panose="020B0604020202020204" pitchFamily="34" charset="0"/>
                <a:ea typeface="League Spartan" charset="0"/>
                <a:cs typeface="Arial Black" panose="020B0604020202020204" pitchFamily="34" charset="0"/>
              </a:rPr>
              <a:t>YOUR TITLE HERE</a:t>
            </a:r>
          </a:p>
        </p:txBody>
      </p:sp>
      <p:sp>
        <p:nvSpPr>
          <p:cNvPr id="43" name="TextBox 42">
            <a:extLst>
              <a:ext uri="{FF2B5EF4-FFF2-40B4-BE49-F238E27FC236}">
                <a16:creationId xmlns:a16="http://schemas.microsoft.com/office/drawing/2014/main" id="{2AE570B5-2C98-FC41-B913-8EF5964C30BF}"/>
              </a:ext>
            </a:extLst>
          </p:cNvPr>
          <p:cNvSpPr txBox="1"/>
          <p:nvPr/>
        </p:nvSpPr>
        <p:spPr>
          <a:xfrm>
            <a:off x="5955442" y="2632448"/>
            <a:ext cx="3214282" cy="251544"/>
          </a:xfrm>
          <a:prstGeom prst="rect">
            <a:avLst/>
          </a:prstGeom>
          <a:noFill/>
        </p:spPr>
        <p:txBody>
          <a:bodyPr wrap="square" rtlCol="0" anchor="t" anchorCtr="0">
            <a:spAutoFit/>
          </a:bodyPr>
          <a:lstStyle/>
          <a:p>
            <a:pPr>
              <a:lnSpc>
                <a:spcPts val="1400"/>
              </a:lnSpc>
            </a:pPr>
            <a:r>
              <a:rPr lang="en-US" sz="900" dirty="0">
                <a:latin typeface="Lato Light" panose="020F0502020204030203" pitchFamily="34" charset="0"/>
                <a:ea typeface="Lato Light" panose="020F0502020204030203" pitchFamily="34" charset="0"/>
                <a:cs typeface="Lato Light" panose="020F0502020204030203" pitchFamily="34" charset="0"/>
              </a:rPr>
              <a:t>Type your desired text here for more.</a:t>
            </a:r>
          </a:p>
        </p:txBody>
      </p:sp>
      <p:sp>
        <p:nvSpPr>
          <p:cNvPr id="44" name="TextBox 43">
            <a:extLst>
              <a:ext uri="{FF2B5EF4-FFF2-40B4-BE49-F238E27FC236}">
                <a16:creationId xmlns:a16="http://schemas.microsoft.com/office/drawing/2014/main" id="{B5DEC280-0D6F-3F43-9CA9-2BDE8F556EFE}"/>
              </a:ext>
            </a:extLst>
          </p:cNvPr>
          <p:cNvSpPr txBox="1"/>
          <p:nvPr/>
        </p:nvSpPr>
        <p:spPr>
          <a:xfrm>
            <a:off x="5955442" y="724406"/>
            <a:ext cx="1028473" cy="369332"/>
          </a:xfrm>
          <a:prstGeom prst="rect">
            <a:avLst/>
          </a:prstGeom>
          <a:noFill/>
        </p:spPr>
        <p:txBody>
          <a:bodyPr wrap="square" rtlCol="0" anchor="t" anchorCtr="0">
            <a:spAutoFit/>
          </a:bodyPr>
          <a:lstStyle/>
          <a:p>
            <a:r>
              <a:rPr lang="en-US" sz="900" dirty="0">
                <a:latin typeface="Lato Light" panose="020F0502020204030203" pitchFamily="34" charset="0"/>
                <a:ea typeface="Lato Light" panose="020F0502020204030203" pitchFamily="34" charset="0"/>
                <a:cs typeface="Lato Light" panose="020F0502020204030203" pitchFamily="34" charset="0"/>
              </a:rPr>
              <a:t>Type your desired</a:t>
            </a:r>
          </a:p>
        </p:txBody>
      </p:sp>
      <p:graphicFrame>
        <p:nvGraphicFramePr>
          <p:cNvPr id="45" name="Chart 44">
            <a:extLst>
              <a:ext uri="{FF2B5EF4-FFF2-40B4-BE49-F238E27FC236}">
                <a16:creationId xmlns:a16="http://schemas.microsoft.com/office/drawing/2014/main" id="{8C3BEE22-BAFE-074E-8F52-77622F62011B}"/>
              </a:ext>
            </a:extLst>
          </p:cNvPr>
          <p:cNvGraphicFramePr/>
          <p:nvPr/>
        </p:nvGraphicFramePr>
        <p:xfrm>
          <a:off x="5986797" y="2925304"/>
          <a:ext cx="3182928" cy="1703672"/>
        </p:xfrm>
        <a:graphic>
          <a:graphicData uri="http://schemas.openxmlformats.org/drawingml/2006/chart">
            <c:chart xmlns:c="http://schemas.openxmlformats.org/drawingml/2006/chart" xmlns:r="http://schemas.openxmlformats.org/officeDocument/2006/relationships" r:id="rId3"/>
          </a:graphicData>
        </a:graphic>
      </p:graphicFrame>
      <p:sp>
        <p:nvSpPr>
          <p:cNvPr id="46" name="TextBox 45">
            <a:extLst>
              <a:ext uri="{FF2B5EF4-FFF2-40B4-BE49-F238E27FC236}">
                <a16:creationId xmlns:a16="http://schemas.microsoft.com/office/drawing/2014/main" id="{C3C44BEC-13FD-DE41-B80A-A046995D10F5}"/>
              </a:ext>
            </a:extLst>
          </p:cNvPr>
          <p:cNvSpPr txBox="1"/>
          <p:nvPr/>
        </p:nvSpPr>
        <p:spPr>
          <a:xfrm>
            <a:off x="9382052" y="295017"/>
            <a:ext cx="2259465" cy="338554"/>
          </a:xfrm>
          <a:prstGeom prst="rect">
            <a:avLst/>
          </a:prstGeom>
          <a:noFill/>
        </p:spPr>
        <p:txBody>
          <a:bodyPr wrap="none" rtlCol="0" anchor="ctr" anchorCtr="0">
            <a:spAutoFit/>
          </a:bodyPr>
          <a:lstStyle/>
          <a:p>
            <a:r>
              <a:rPr lang="en-US" sz="1600" b="1" dirty="0">
                <a:solidFill>
                  <a:schemeClr val="tx2">
                    <a:lumMod val="50000"/>
                  </a:schemeClr>
                </a:solidFill>
                <a:latin typeface="Arial Black" panose="020B0604020202020204" pitchFamily="34" charset="0"/>
                <a:ea typeface="League Spartan" charset="0"/>
                <a:cs typeface="Arial Black" panose="020B0604020202020204" pitchFamily="34" charset="0"/>
              </a:rPr>
              <a:t>YOUR TITLE HERE</a:t>
            </a:r>
          </a:p>
        </p:txBody>
      </p:sp>
      <p:sp>
        <p:nvSpPr>
          <p:cNvPr id="47" name="TextBox 46">
            <a:extLst>
              <a:ext uri="{FF2B5EF4-FFF2-40B4-BE49-F238E27FC236}">
                <a16:creationId xmlns:a16="http://schemas.microsoft.com/office/drawing/2014/main" id="{C41AA945-14CB-E540-9190-ED9784B7D9B1}"/>
              </a:ext>
            </a:extLst>
          </p:cNvPr>
          <p:cNvSpPr txBox="1"/>
          <p:nvPr/>
        </p:nvSpPr>
        <p:spPr>
          <a:xfrm>
            <a:off x="9382052" y="991133"/>
            <a:ext cx="2104095" cy="405945"/>
          </a:xfrm>
          <a:prstGeom prst="rect">
            <a:avLst/>
          </a:prstGeom>
          <a:noFill/>
        </p:spPr>
        <p:txBody>
          <a:bodyPr wrap="square" rtlCol="0" anchor="t" anchorCtr="0">
            <a:spAutoFit/>
          </a:bodyPr>
          <a:lstStyle/>
          <a:p>
            <a:pPr>
              <a:lnSpc>
                <a:spcPts val="1250"/>
              </a:lnSpc>
            </a:pPr>
            <a:r>
              <a:rPr lang="en-US" sz="800" dirty="0">
                <a:latin typeface="Lato Light" panose="020F0502020204030203" pitchFamily="34" charset="0"/>
                <a:ea typeface="Lato Light" panose="020F0502020204030203" pitchFamily="34" charset="0"/>
                <a:cs typeface="Lato Light" panose="020F0502020204030203" pitchFamily="34" charset="0"/>
              </a:rPr>
              <a:t>Type your desired text here for more information.</a:t>
            </a:r>
          </a:p>
        </p:txBody>
      </p:sp>
      <p:sp>
        <p:nvSpPr>
          <p:cNvPr id="48" name="TextBox 47">
            <a:extLst>
              <a:ext uri="{FF2B5EF4-FFF2-40B4-BE49-F238E27FC236}">
                <a16:creationId xmlns:a16="http://schemas.microsoft.com/office/drawing/2014/main" id="{EEB9ADB1-5B3B-844C-BFAB-4E6496252C7E}"/>
              </a:ext>
            </a:extLst>
          </p:cNvPr>
          <p:cNvSpPr txBox="1"/>
          <p:nvPr/>
        </p:nvSpPr>
        <p:spPr>
          <a:xfrm>
            <a:off x="9382052" y="724406"/>
            <a:ext cx="1258518" cy="431080"/>
          </a:xfrm>
          <a:prstGeom prst="rect">
            <a:avLst/>
          </a:prstGeom>
          <a:noFill/>
        </p:spPr>
        <p:txBody>
          <a:bodyPr wrap="square" rtlCol="0" anchor="t" anchorCtr="0">
            <a:spAutoFit/>
          </a:bodyPr>
          <a:lstStyle/>
          <a:p>
            <a:pPr>
              <a:lnSpc>
                <a:spcPts val="1400"/>
              </a:lnSpc>
            </a:pPr>
            <a:r>
              <a:rPr lang="en-US" sz="900" dirty="0">
                <a:latin typeface="Lato Light" panose="020F0502020204030203" pitchFamily="34" charset="0"/>
                <a:ea typeface="Lato Light" panose="020F0502020204030203" pitchFamily="34" charset="0"/>
                <a:cs typeface="Lato Light" panose="020F0502020204030203" pitchFamily="34" charset="0"/>
              </a:rPr>
              <a:t>Type your desired text</a:t>
            </a:r>
          </a:p>
        </p:txBody>
      </p:sp>
      <p:graphicFrame>
        <p:nvGraphicFramePr>
          <p:cNvPr id="50" name="Chart 49">
            <a:extLst>
              <a:ext uri="{FF2B5EF4-FFF2-40B4-BE49-F238E27FC236}">
                <a16:creationId xmlns:a16="http://schemas.microsoft.com/office/drawing/2014/main" id="{CE41896E-ED36-9E43-B3AC-D36144483720}"/>
              </a:ext>
            </a:extLst>
          </p:cNvPr>
          <p:cNvGraphicFramePr/>
          <p:nvPr/>
        </p:nvGraphicFramePr>
        <p:xfrm>
          <a:off x="9387836" y="1518308"/>
          <a:ext cx="2060653" cy="3126710"/>
        </p:xfrm>
        <a:graphic>
          <a:graphicData uri="http://schemas.openxmlformats.org/drawingml/2006/chart">
            <c:chart xmlns:c="http://schemas.openxmlformats.org/drawingml/2006/chart" xmlns:r="http://schemas.openxmlformats.org/officeDocument/2006/relationships" r:id="rId4"/>
          </a:graphicData>
        </a:graphic>
      </p:graphicFrame>
      <p:sp>
        <p:nvSpPr>
          <p:cNvPr id="51" name="TextBox 50">
            <a:extLst>
              <a:ext uri="{FF2B5EF4-FFF2-40B4-BE49-F238E27FC236}">
                <a16:creationId xmlns:a16="http://schemas.microsoft.com/office/drawing/2014/main" id="{1B6D8512-9726-A341-80BC-ADD72451B1DB}"/>
              </a:ext>
            </a:extLst>
          </p:cNvPr>
          <p:cNvSpPr txBox="1"/>
          <p:nvPr/>
        </p:nvSpPr>
        <p:spPr>
          <a:xfrm>
            <a:off x="725425" y="4873327"/>
            <a:ext cx="2259465" cy="338554"/>
          </a:xfrm>
          <a:prstGeom prst="rect">
            <a:avLst/>
          </a:prstGeom>
          <a:noFill/>
        </p:spPr>
        <p:txBody>
          <a:bodyPr wrap="none" rtlCol="0" anchor="ctr" anchorCtr="0">
            <a:spAutoFit/>
          </a:bodyPr>
          <a:lstStyle/>
          <a:p>
            <a:r>
              <a:rPr lang="en-US" sz="1600" b="1" dirty="0">
                <a:solidFill>
                  <a:schemeClr val="tx2">
                    <a:lumMod val="50000"/>
                  </a:schemeClr>
                </a:solidFill>
                <a:latin typeface="Arial Black" panose="020B0604020202020204" pitchFamily="34" charset="0"/>
                <a:ea typeface="League Spartan" charset="0"/>
                <a:cs typeface="Arial Black" panose="020B0604020202020204" pitchFamily="34" charset="0"/>
              </a:rPr>
              <a:t>YOUR TITLE HERE</a:t>
            </a:r>
          </a:p>
        </p:txBody>
      </p:sp>
      <p:sp>
        <p:nvSpPr>
          <p:cNvPr id="52" name="TextBox 51">
            <a:extLst>
              <a:ext uri="{FF2B5EF4-FFF2-40B4-BE49-F238E27FC236}">
                <a16:creationId xmlns:a16="http://schemas.microsoft.com/office/drawing/2014/main" id="{19FA9D86-0368-7D40-A788-02CEAE9E7084}"/>
              </a:ext>
            </a:extLst>
          </p:cNvPr>
          <p:cNvSpPr txBox="1"/>
          <p:nvPr/>
        </p:nvSpPr>
        <p:spPr>
          <a:xfrm>
            <a:off x="727719" y="5563893"/>
            <a:ext cx="1769986" cy="405945"/>
          </a:xfrm>
          <a:prstGeom prst="rect">
            <a:avLst/>
          </a:prstGeom>
          <a:noFill/>
        </p:spPr>
        <p:txBody>
          <a:bodyPr wrap="square" rtlCol="0" anchor="t" anchorCtr="0">
            <a:spAutoFit/>
          </a:bodyPr>
          <a:lstStyle/>
          <a:p>
            <a:pPr>
              <a:lnSpc>
                <a:spcPts val="1250"/>
              </a:lnSpc>
            </a:pPr>
            <a:r>
              <a:rPr lang="en-US" sz="800" dirty="0">
                <a:latin typeface="Lato Light" panose="020F0502020204030203" pitchFamily="34" charset="0"/>
                <a:ea typeface="Lato Light" panose="020F0502020204030203" pitchFamily="34" charset="0"/>
                <a:cs typeface="Lato Light" panose="020F0502020204030203" pitchFamily="34" charset="0"/>
              </a:rPr>
              <a:t>Type your desired text here for more information.</a:t>
            </a:r>
          </a:p>
        </p:txBody>
      </p:sp>
      <p:sp>
        <p:nvSpPr>
          <p:cNvPr id="53" name="TextBox 52">
            <a:extLst>
              <a:ext uri="{FF2B5EF4-FFF2-40B4-BE49-F238E27FC236}">
                <a16:creationId xmlns:a16="http://schemas.microsoft.com/office/drawing/2014/main" id="{614CD72E-4D8B-A746-851F-8CA39748117E}"/>
              </a:ext>
            </a:extLst>
          </p:cNvPr>
          <p:cNvSpPr txBox="1"/>
          <p:nvPr/>
        </p:nvSpPr>
        <p:spPr>
          <a:xfrm>
            <a:off x="727719" y="5297166"/>
            <a:ext cx="1258518" cy="431080"/>
          </a:xfrm>
          <a:prstGeom prst="rect">
            <a:avLst/>
          </a:prstGeom>
          <a:noFill/>
        </p:spPr>
        <p:txBody>
          <a:bodyPr wrap="square" rtlCol="0" anchor="t" anchorCtr="0">
            <a:spAutoFit/>
          </a:bodyPr>
          <a:lstStyle/>
          <a:p>
            <a:pPr>
              <a:lnSpc>
                <a:spcPts val="1400"/>
              </a:lnSpc>
            </a:pPr>
            <a:r>
              <a:rPr lang="en-US" sz="900" dirty="0">
                <a:latin typeface="Lato Light" panose="020F0502020204030203" pitchFamily="34" charset="0"/>
                <a:ea typeface="Lato Light" panose="020F0502020204030203" pitchFamily="34" charset="0"/>
                <a:cs typeface="Lato Light" panose="020F0502020204030203" pitchFamily="34" charset="0"/>
              </a:rPr>
              <a:t>Type your desired text</a:t>
            </a:r>
          </a:p>
        </p:txBody>
      </p:sp>
      <p:graphicFrame>
        <p:nvGraphicFramePr>
          <p:cNvPr id="54" name="Chart 53">
            <a:extLst>
              <a:ext uri="{FF2B5EF4-FFF2-40B4-BE49-F238E27FC236}">
                <a16:creationId xmlns:a16="http://schemas.microsoft.com/office/drawing/2014/main" id="{0A19189E-D095-F246-836F-08024C6525E0}"/>
              </a:ext>
            </a:extLst>
          </p:cNvPr>
          <p:cNvGraphicFramePr/>
          <p:nvPr/>
        </p:nvGraphicFramePr>
        <p:xfrm>
          <a:off x="3475422" y="4892530"/>
          <a:ext cx="1269161" cy="1153591"/>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55" name="Chart 54">
            <a:extLst>
              <a:ext uri="{FF2B5EF4-FFF2-40B4-BE49-F238E27FC236}">
                <a16:creationId xmlns:a16="http://schemas.microsoft.com/office/drawing/2014/main" id="{2FA9888D-F14F-924B-BF3F-563367560B23}"/>
              </a:ext>
            </a:extLst>
          </p:cNvPr>
          <p:cNvGraphicFramePr/>
          <p:nvPr/>
        </p:nvGraphicFramePr>
        <p:xfrm>
          <a:off x="5289417" y="4892530"/>
          <a:ext cx="1269161" cy="1153591"/>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56" name="Chart 55">
            <a:extLst>
              <a:ext uri="{FF2B5EF4-FFF2-40B4-BE49-F238E27FC236}">
                <a16:creationId xmlns:a16="http://schemas.microsoft.com/office/drawing/2014/main" id="{A7F23FB0-BEF6-9348-B370-03219D76CFFF}"/>
              </a:ext>
            </a:extLst>
          </p:cNvPr>
          <p:cNvGraphicFramePr/>
          <p:nvPr/>
        </p:nvGraphicFramePr>
        <p:xfrm>
          <a:off x="7101400" y="4892530"/>
          <a:ext cx="1269161" cy="1153591"/>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57" name="Chart 56">
            <a:extLst>
              <a:ext uri="{FF2B5EF4-FFF2-40B4-BE49-F238E27FC236}">
                <a16:creationId xmlns:a16="http://schemas.microsoft.com/office/drawing/2014/main" id="{FBFD5941-0D01-6B43-90F4-AB8B25E40E90}"/>
              </a:ext>
            </a:extLst>
          </p:cNvPr>
          <p:cNvGraphicFramePr/>
          <p:nvPr/>
        </p:nvGraphicFramePr>
        <p:xfrm>
          <a:off x="8913383" y="4892530"/>
          <a:ext cx="1269161" cy="1153591"/>
        </p:xfrm>
        <a:graphic>
          <a:graphicData uri="http://schemas.openxmlformats.org/drawingml/2006/chart">
            <c:chart xmlns:c="http://schemas.openxmlformats.org/drawingml/2006/chart" xmlns:r="http://schemas.openxmlformats.org/officeDocument/2006/relationships" r:id="rId8"/>
          </a:graphicData>
        </a:graphic>
      </p:graphicFrame>
      <p:sp>
        <p:nvSpPr>
          <p:cNvPr id="58" name="TextBox 57">
            <a:extLst>
              <a:ext uri="{FF2B5EF4-FFF2-40B4-BE49-F238E27FC236}">
                <a16:creationId xmlns:a16="http://schemas.microsoft.com/office/drawing/2014/main" id="{FA7F8378-8F59-4640-8E7E-2AFE9C03DB56}"/>
              </a:ext>
            </a:extLst>
          </p:cNvPr>
          <p:cNvSpPr txBox="1"/>
          <p:nvPr/>
        </p:nvSpPr>
        <p:spPr>
          <a:xfrm>
            <a:off x="3242138" y="6142290"/>
            <a:ext cx="1672462" cy="405945"/>
          </a:xfrm>
          <a:prstGeom prst="rect">
            <a:avLst/>
          </a:prstGeom>
          <a:noFill/>
        </p:spPr>
        <p:txBody>
          <a:bodyPr wrap="square" rtlCol="0" anchor="t" anchorCtr="0">
            <a:spAutoFit/>
          </a:bodyPr>
          <a:lstStyle/>
          <a:p>
            <a:pPr algn="ctr">
              <a:lnSpc>
                <a:spcPts val="1250"/>
              </a:lnSpc>
            </a:pPr>
            <a:r>
              <a:rPr lang="en-US" sz="800" dirty="0">
                <a:latin typeface="Lato Light" panose="020F0502020204030203" pitchFamily="34" charset="0"/>
                <a:ea typeface="Lato Light" panose="020F0502020204030203" pitchFamily="34" charset="0"/>
                <a:cs typeface="Lato Light" panose="020F0502020204030203" pitchFamily="34" charset="0"/>
              </a:rPr>
              <a:t>Type your desired text here for more information here as well.</a:t>
            </a:r>
          </a:p>
        </p:txBody>
      </p:sp>
      <p:sp>
        <p:nvSpPr>
          <p:cNvPr id="59" name="TextBox 58">
            <a:extLst>
              <a:ext uri="{FF2B5EF4-FFF2-40B4-BE49-F238E27FC236}">
                <a16:creationId xmlns:a16="http://schemas.microsoft.com/office/drawing/2014/main" id="{C1F6A4D3-ECC8-ED4F-95E2-2A9C42152CB3}"/>
              </a:ext>
            </a:extLst>
          </p:cNvPr>
          <p:cNvSpPr txBox="1"/>
          <p:nvPr/>
        </p:nvSpPr>
        <p:spPr>
          <a:xfrm>
            <a:off x="5087767" y="6142290"/>
            <a:ext cx="1672462" cy="405945"/>
          </a:xfrm>
          <a:prstGeom prst="rect">
            <a:avLst/>
          </a:prstGeom>
          <a:noFill/>
        </p:spPr>
        <p:txBody>
          <a:bodyPr wrap="square" rtlCol="0" anchor="t" anchorCtr="0">
            <a:spAutoFit/>
          </a:bodyPr>
          <a:lstStyle/>
          <a:p>
            <a:pPr algn="ctr">
              <a:lnSpc>
                <a:spcPts val="1250"/>
              </a:lnSpc>
            </a:pPr>
            <a:r>
              <a:rPr lang="en-US" sz="800" dirty="0">
                <a:latin typeface="Lato Light" panose="020F0502020204030203" pitchFamily="34" charset="0"/>
                <a:ea typeface="Lato Light" panose="020F0502020204030203" pitchFamily="34" charset="0"/>
                <a:cs typeface="Lato Light" panose="020F0502020204030203" pitchFamily="34" charset="0"/>
              </a:rPr>
              <a:t>Type your desired text here for more information here as well.</a:t>
            </a:r>
          </a:p>
        </p:txBody>
      </p:sp>
      <p:sp>
        <p:nvSpPr>
          <p:cNvPr id="60" name="TextBox 59">
            <a:extLst>
              <a:ext uri="{FF2B5EF4-FFF2-40B4-BE49-F238E27FC236}">
                <a16:creationId xmlns:a16="http://schemas.microsoft.com/office/drawing/2014/main" id="{31712B89-9B63-D649-9F63-46A16D099692}"/>
              </a:ext>
            </a:extLst>
          </p:cNvPr>
          <p:cNvSpPr txBox="1"/>
          <p:nvPr/>
        </p:nvSpPr>
        <p:spPr>
          <a:xfrm>
            <a:off x="6899750" y="6142290"/>
            <a:ext cx="1672462" cy="405945"/>
          </a:xfrm>
          <a:prstGeom prst="rect">
            <a:avLst/>
          </a:prstGeom>
          <a:noFill/>
        </p:spPr>
        <p:txBody>
          <a:bodyPr wrap="square" rtlCol="0" anchor="t" anchorCtr="0">
            <a:spAutoFit/>
          </a:bodyPr>
          <a:lstStyle/>
          <a:p>
            <a:pPr algn="ctr">
              <a:lnSpc>
                <a:spcPts val="1250"/>
              </a:lnSpc>
            </a:pPr>
            <a:r>
              <a:rPr lang="en-US" sz="800" dirty="0">
                <a:latin typeface="Lato Light" panose="020F0502020204030203" pitchFamily="34" charset="0"/>
                <a:ea typeface="Lato Light" panose="020F0502020204030203" pitchFamily="34" charset="0"/>
                <a:cs typeface="Lato Light" panose="020F0502020204030203" pitchFamily="34" charset="0"/>
              </a:rPr>
              <a:t>Type your desired text here for more information here as well.</a:t>
            </a:r>
          </a:p>
        </p:txBody>
      </p:sp>
      <p:sp>
        <p:nvSpPr>
          <p:cNvPr id="61" name="TextBox 60">
            <a:extLst>
              <a:ext uri="{FF2B5EF4-FFF2-40B4-BE49-F238E27FC236}">
                <a16:creationId xmlns:a16="http://schemas.microsoft.com/office/drawing/2014/main" id="{00910A61-845F-BC40-B604-AE13255A8FC2}"/>
              </a:ext>
            </a:extLst>
          </p:cNvPr>
          <p:cNvSpPr txBox="1"/>
          <p:nvPr/>
        </p:nvSpPr>
        <p:spPr>
          <a:xfrm>
            <a:off x="8711733" y="6142290"/>
            <a:ext cx="1672462" cy="405945"/>
          </a:xfrm>
          <a:prstGeom prst="rect">
            <a:avLst/>
          </a:prstGeom>
          <a:noFill/>
        </p:spPr>
        <p:txBody>
          <a:bodyPr wrap="square" rtlCol="0" anchor="t" anchorCtr="0">
            <a:spAutoFit/>
          </a:bodyPr>
          <a:lstStyle/>
          <a:p>
            <a:pPr algn="ctr">
              <a:lnSpc>
                <a:spcPts val="1250"/>
              </a:lnSpc>
            </a:pPr>
            <a:r>
              <a:rPr lang="en-US" sz="800" dirty="0">
                <a:latin typeface="Lato Light" panose="020F0502020204030203" pitchFamily="34" charset="0"/>
                <a:ea typeface="Lato Light" panose="020F0502020204030203" pitchFamily="34" charset="0"/>
                <a:cs typeface="Lato Light" panose="020F0502020204030203" pitchFamily="34" charset="0"/>
              </a:rPr>
              <a:t>Type your desired text here for more information here as well.</a:t>
            </a:r>
          </a:p>
        </p:txBody>
      </p:sp>
    </p:spTree>
    <p:extLst>
      <p:ext uri="{BB962C8B-B14F-4D97-AF65-F5344CB8AC3E}">
        <p14:creationId xmlns:p14="http://schemas.microsoft.com/office/powerpoint/2010/main" val="27910373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F736E9F-099F-6E49-8413-5352C763CACD}"/>
              </a:ext>
            </a:extLst>
          </p:cNvPr>
          <p:cNvSpPr txBox="1"/>
          <p:nvPr/>
        </p:nvSpPr>
        <p:spPr>
          <a:xfrm>
            <a:off x="3965875" y="306186"/>
            <a:ext cx="4260269" cy="553998"/>
          </a:xfrm>
          <a:prstGeom prst="rect">
            <a:avLst/>
          </a:prstGeom>
          <a:noFill/>
        </p:spPr>
        <p:txBody>
          <a:bodyPr wrap="none" rtlCol="0">
            <a:spAutoFit/>
          </a:bodyPr>
          <a:lstStyle/>
          <a:p>
            <a:pPr algn="ctr"/>
            <a:r>
              <a:rPr lang="en-US" sz="3000" b="1" dirty="0">
                <a:solidFill>
                  <a:schemeClr val="tx2">
                    <a:lumMod val="50000"/>
                  </a:schemeClr>
                </a:solidFill>
                <a:latin typeface="Arial Black" panose="020B0604020202020204" pitchFamily="34" charset="0"/>
                <a:cs typeface="Arial Black" panose="020B0604020202020204" pitchFamily="34" charset="0"/>
              </a:rPr>
              <a:t>DASHBOARD SLIDE</a:t>
            </a:r>
          </a:p>
        </p:txBody>
      </p:sp>
      <p:sp>
        <p:nvSpPr>
          <p:cNvPr id="4" name="TextBox 3">
            <a:extLst>
              <a:ext uri="{FF2B5EF4-FFF2-40B4-BE49-F238E27FC236}">
                <a16:creationId xmlns:a16="http://schemas.microsoft.com/office/drawing/2014/main" id="{E333F3FF-B79E-BE40-B783-ADB5618202DD}"/>
              </a:ext>
            </a:extLst>
          </p:cNvPr>
          <p:cNvSpPr txBox="1"/>
          <p:nvPr/>
        </p:nvSpPr>
        <p:spPr>
          <a:xfrm>
            <a:off x="4813438" y="787593"/>
            <a:ext cx="2565126" cy="276999"/>
          </a:xfrm>
          <a:prstGeom prst="rect">
            <a:avLst/>
          </a:prstGeom>
          <a:noFill/>
        </p:spPr>
        <p:txBody>
          <a:bodyPr wrap="none" rtlCol="0">
            <a:spAutoFit/>
          </a:bodyPr>
          <a:lstStyle/>
          <a:p>
            <a:pPr algn="ctr"/>
            <a:r>
              <a:rPr lang="en-US" sz="1200" spc="150" dirty="0">
                <a:solidFill>
                  <a:schemeClr val="bg1">
                    <a:lumMod val="65000"/>
                  </a:schemeClr>
                </a:solidFill>
                <a:latin typeface="Poppins Light" pitchFamily="2" charset="77"/>
                <a:cs typeface="Poppins Light" pitchFamily="2" charset="77"/>
              </a:rPr>
              <a:t>WRITE YOUR SUBTITLE HERE</a:t>
            </a:r>
          </a:p>
        </p:txBody>
      </p:sp>
      <p:sp>
        <p:nvSpPr>
          <p:cNvPr id="2" name="Rectangle 1">
            <a:extLst>
              <a:ext uri="{FF2B5EF4-FFF2-40B4-BE49-F238E27FC236}">
                <a16:creationId xmlns:a16="http://schemas.microsoft.com/office/drawing/2014/main" id="{E262FF1D-F7EE-174E-8F1F-8970480BF702}"/>
              </a:ext>
            </a:extLst>
          </p:cNvPr>
          <p:cNvSpPr/>
          <p:nvPr/>
        </p:nvSpPr>
        <p:spPr>
          <a:xfrm>
            <a:off x="762000" y="1257107"/>
            <a:ext cx="4357688" cy="234969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5" name="Rectangle 4">
            <a:extLst>
              <a:ext uri="{FF2B5EF4-FFF2-40B4-BE49-F238E27FC236}">
                <a16:creationId xmlns:a16="http://schemas.microsoft.com/office/drawing/2014/main" id="{1B9EF0F6-9A52-D149-AA60-164F75A37422}"/>
              </a:ext>
            </a:extLst>
          </p:cNvPr>
          <p:cNvSpPr/>
          <p:nvPr/>
        </p:nvSpPr>
        <p:spPr>
          <a:xfrm>
            <a:off x="762000" y="3720714"/>
            <a:ext cx="4357688" cy="2349693"/>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6" name="Rectangle 5">
            <a:extLst>
              <a:ext uri="{FF2B5EF4-FFF2-40B4-BE49-F238E27FC236}">
                <a16:creationId xmlns:a16="http://schemas.microsoft.com/office/drawing/2014/main" id="{1D62573D-EDBB-E84E-9782-09E0B2F508C0}"/>
              </a:ext>
            </a:extLst>
          </p:cNvPr>
          <p:cNvSpPr/>
          <p:nvPr/>
        </p:nvSpPr>
        <p:spPr>
          <a:xfrm>
            <a:off x="5228828" y="3720714"/>
            <a:ext cx="3407968" cy="234969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7" name="Rectangle 6">
            <a:extLst>
              <a:ext uri="{FF2B5EF4-FFF2-40B4-BE49-F238E27FC236}">
                <a16:creationId xmlns:a16="http://schemas.microsoft.com/office/drawing/2014/main" id="{59CF35BA-084D-4949-A2A0-2E6687ECA264}"/>
              </a:ext>
            </a:extLst>
          </p:cNvPr>
          <p:cNvSpPr/>
          <p:nvPr/>
        </p:nvSpPr>
        <p:spPr>
          <a:xfrm>
            <a:off x="8745936" y="3720714"/>
            <a:ext cx="2684065" cy="234969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8" name="Rectangle 7">
            <a:extLst>
              <a:ext uri="{FF2B5EF4-FFF2-40B4-BE49-F238E27FC236}">
                <a16:creationId xmlns:a16="http://schemas.microsoft.com/office/drawing/2014/main" id="{FE8DFC47-E1E0-7D4E-BB1E-FFB84E9F9DDF}"/>
              </a:ext>
            </a:extLst>
          </p:cNvPr>
          <p:cNvSpPr/>
          <p:nvPr/>
        </p:nvSpPr>
        <p:spPr>
          <a:xfrm>
            <a:off x="8745936" y="1257107"/>
            <a:ext cx="2684065" cy="234969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9" name="Rectangle 8">
            <a:extLst>
              <a:ext uri="{FF2B5EF4-FFF2-40B4-BE49-F238E27FC236}">
                <a16:creationId xmlns:a16="http://schemas.microsoft.com/office/drawing/2014/main" id="{8222752D-BB13-8942-87E1-7A07B28965FC}"/>
              </a:ext>
            </a:extLst>
          </p:cNvPr>
          <p:cNvSpPr/>
          <p:nvPr/>
        </p:nvSpPr>
        <p:spPr>
          <a:xfrm>
            <a:off x="5228828" y="1257107"/>
            <a:ext cx="1649414" cy="23496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10" name="Rectangle 9">
            <a:extLst>
              <a:ext uri="{FF2B5EF4-FFF2-40B4-BE49-F238E27FC236}">
                <a16:creationId xmlns:a16="http://schemas.microsoft.com/office/drawing/2014/main" id="{9E5D03F1-A122-E44B-AD4B-39BC92875066}"/>
              </a:ext>
            </a:extLst>
          </p:cNvPr>
          <p:cNvSpPr/>
          <p:nvPr/>
        </p:nvSpPr>
        <p:spPr>
          <a:xfrm>
            <a:off x="6987382" y="1257107"/>
            <a:ext cx="1649414" cy="234969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11" name="TextBox 10">
            <a:extLst>
              <a:ext uri="{FF2B5EF4-FFF2-40B4-BE49-F238E27FC236}">
                <a16:creationId xmlns:a16="http://schemas.microsoft.com/office/drawing/2014/main" id="{53924CEB-4D7D-F241-8D0D-F765FB62291C}"/>
              </a:ext>
            </a:extLst>
          </p:cNvPr>
          <p:cNvSpPr txBox="1"/>
          <p:nvPr/>
        </p:nvSpPr>
        <p:spPr>
          <a:xfrm>
            <a:off x="949130" y="1398743"/>
            <a:ext cx="1125629" cy="338554"/>
          </a:xfrm>
          <a:prstGeom prst="rect">
            <a:avLst/>
          </a:prstGeom>
          <a:noFill/>
        </p:spPr>
        <p:txBody>
          <a:bodyPr wrap="none" rtlCol="0" anchor="ctr" anchorCtr="0">
            <a:spAutoFit/>
          </a:bodyPr>
          <a:lstStyle/>
          <a:p>
            <a:r>
              <a:rPr lang="en-US" sz="1600" b="1" dirty="0">
                <a:solidFill>
                  <a:schemeClr val="bg1"/>
                </a:solidFill>
                <a:latin typeface="Poppins" pitchFamily="2" charset="77"/>
                <a:ea typeface="League Spartan" charset="0"/>
                <a:cs typeface="Poppins" pitchFamily="2" charset="77"/>
              </a:rPr>
              <a:t>VISITORS</a:t>
            </a:r>
          </a:p>
        </p:txBody>
      </p:sp>
      <p:sp>
        <p:nvSpPr>
          <p:cNvPr id="12" name="TextBox 11">
            <a:extLst>
              <a:ext uri="{FF2B5EF4-FFF2-40B4-BE49-F238E27FC236}">
                <a16:creationId xmlns:a16="http://schemas.microsoft.com/office/drawing/2014/main" id="{9F619023-99B5-D048-963C-2919297AAD8E}"/>
              </a:ext>
            </a:extLst>
          </p:cNvPr>
          <p:cNvSpPr txBox="1"/>
          <p:nvPr/>
        </p:nvSpPr>
        <p:spPr>
          <a:xfrm>
            <a:off x="5385273" y="1398743"/>
            <a:ext cx="1394934" cy="338554"/>
          </a:xfrm>
          <a:prstGeom prst="rect">
            <a:avLst/>
          </a:prstGeom>
          <a:noFill/>
        </p:spPr>
        <p:txBody>
          <a:bodyPr wrap="none" rtlCol="0" anchor="ctr" anchorCtr="0">
            <a:spAutoFit/>
          </a:bodyPr>
          <a:lstStyle/>
          <a:p>
            <a:r>
              <a:rPr lang="en-US" sz="1600" b="1" dirty="0">
                <a:solidFill>
                  <a:schemeClr val="bg1"/>
                </a:solidFill>
                <a:latin typeface="Poppins" pitchFamily="2" charset="77"/>
                <a:ea typeface="League Spartan" charset="0"/>
                <a:cs typeface="Poppins" pitchFamily="2" charset="77"/>
              </a:rPr>
              <a:t>COMMENTS</a:t>
            </a:r>
          </a:p>
        </p:txBody>
      </p:sp>
      <p:sp>
        <p:nvSpPr>
          <p:cNvPr id="13" name="TextBox 12">
            <a:extLst>
              <a:ext uri="{FF2B5EF4-FFF2-40B4-BE49-F238E27FC236}">
                <a16:creationId xmlns:a16="http://schemas.microsoft.com/office/drawing/2014/main" id="{7F2E6090-CD6F-E849-9E28-E64715761747}"/>
              </a:ext>
            </a:extLst>
          </p:cNvPr>
          <p:cNvSpPr txBox="1"/>
          <p:nvPr/>
        </p:nvSpPr>
        <p:spPr>
          <a:xfrm>
            <a:off x="7144801" y="1398743"/>
            <a:ext cx="825867" cy="338554"/>
          </a:xfrm>
          <a:prstGeom prst="rect">
            <a:avLst/>
          </a:prstGeom>
          <a:noFill/>
        </p:spPr>
        <p:txBody>
          <a:bodyPr wrap="none" rtlCol="0" anchor="ctr" anchorCtr="0">
            <a:spAutoFit/>
          </a:bodyPr>
          <a:lstStyle/>
          <a:p>
            <a:r>
              <a:rPr lang="en-US" sz="1600" b="1" dirty="0">
                <a:solidFill>
                  <a:schemeClr val="bg1"/>
                </a:solidFill>
                <a:latin typeface="Poppins" pitchFamily="2" charset="77"/>
                <a:ea typeface="League Spartan" charset="0"/>
                <a:cs typeface="Poppins" pitchFamily="2" charset="77"/>
              </a:rPr>
              <a:t>USERS</a:t>
            </a:r>
          </a:p>
        </p:txBody>
      </p:sp>
      <p:sp>
        <p:nvSpPr>
          <p:cNvPr id="14" name="TextBox 13">
            <a:extLst>
              <a:ext uri="{FF2B5EF4-FFF2-40B4-BE49-F238E27FC236}">
                <a16:creationId xmlns:a16="http://schemas.microsoft.com/office/drawing/2014/main" id="{EE644C53-6D18-3B45-8ACC-5347164E1A9E}"/>
              </a:ext>
            </a:extLst>
          </p:cNvPr>
          <p:cNvSpPr txBox="1"/>
          <p:nvPr/>
        </p:nvSpPr>
        <p:spPr>
          <a:xfrm>
            <a:off x="8932037" y="1398743"/>
            <a:ext cx="692818" cy="338554"/>
          </a:xfrm>
          <a:prstGeom prst="rect">
            <a:avLst/>
          </a:prstGeom>
          <a:noFill/>
        </p:spPr>
        <p:txBody>
          <a:bodyPr wrap="none" rtlCol="0" anchor="ctr" anchorCtr="0">
            <a:spAutoFit/>
          </a:bodyPr>
          <a:lstStyle/>
          <a:p>
            <a:r>
              <a:rPr lang="en-US" sz="1600" b="1" dirty="0">
                <a:solidFill>
                  <a:schemeClr val="bg1"/>
                </a:solidFill>
                <a:latin typeface="Poppins" pitchFamily="2" charset="77"/>
                <a:ea typeface="League Spartan" charset="0"/>
                <a:cs typeface="Poppins" pitchFamily="2" charset="77"/>
              </a:rPr>
              <a:t>FILES</a:t>
            </a:r>
          </a:p>
        </p:txBody>
      </p:sp>
      <p:sp>
        <p:nvSpPr>
          <p:cNvPr id="15" name="TextBox 14">
            <a:extLst>
              <a:ext uri="{FF2B5EF4-FFF2-40B4-BE49-F238E27FC236}">
                <a16:creationId xmlns:a16="http://schemas.microsoft.com/office/drawing/2014/main" id="{2A06BBD3-F9C8-734D-8310-8E4C9DE456CA}"/>
              </a:ext>
            </a:extLst>
          </p:cNvPr>
          <p:cNvSpPr txBox="1"/>
          <p:nvPr/>
        </p:nvSpPr>
        <p:spPr>
          <a:xfrm>
            <a:off x="949130" y="3855303"/>
            <a:ext cx="1438214" cy="338554"/>
          </a:xfrm>
          <a:prstGeom prst="rect">
            <a:avLst/>
          </a:prstGeom>
          <a:noFill/>
        </p:spPr>
        <p:txBody>
          <a:bodyPr wrap="none" rtlCol="0" anchor="ctr" anchorCtr="0">
            <a:spAutoFit/>
          </a:bodyPr>
          <a:lstStyle/>
          <a:p>
            <a:r>
              <a:rPr lang="en-US" sz="1600" b="1" dirty="0">
                <a:solidFill>
                  <a:schemeClr val="bg1"/>
                </a:solidFill>
                <a:latin typeface="Poppins" pitchFamily="2" charset="77"/>
                <a:ea typeface="League Spartan" charset="0"/>
                <a:cs typeface="Poppins" pitchFamily="2" charset="77"/>
              </a:rPr>
              <a:t>PAGE VIEWS</a:t>
            </a:r>
          </a:p>
        </p:txBody>
      </p:sp>
      <p:sp>
        <p:nvSpPr>
          <p:cNvPr id="16" name="TextBox 15">
            <a:extLst>
              <a:ext uri="{FF2B5EF4-FFF2-40B4-BE49-F238E27FC236}">
                <a16:creationId xmlns:a16="http://schemas.microsoft.com/office/drawing/2014/main" id="{5305061A-C390-384E-93A0-F3265B686A2B}"/>
              </a:ext>
            </a:extLst>
          </p:cNvPr>
          <p:cNvSpPr txBox="1"/>
          <p:nvPr/>
        </p:nvSpPr>
        <p:spPr>
          <a:xfrm>
            <a:off x="5385273" y="3855302"/>
            <a:ext cx="926857" cy="338554"/>
          </a:xfrm>
          <a:prstGeom prst="rect">
            <a:avLst/>
          </a:prstGeom>
          <a:noFill/>
        </p:spPr>
        <p:txBody>
          <a:bodyPr wrap="none" rtlCol="0" anchor="ctr" anchorCtr="0">
            <a:spAutoFit/>
          </a:bodyPr>
          <a:lstStyle/>
          <a:p>
            <a:r>
              <a:rPr lang="en-US" sz="1600" b="1" dirty="0">
                <a:solidFill>
                  <a:schemeClr val="bg1"/>
                </a:solidFill>
                <a:latin typeface="Poppins" pitchFamily="2" charset="77"/>
                <a:ea typeface="League Spartan" charset="0"/>
                <a:cs typeface="Poppins" pitchFamily="2" charset="77"/>
              </a:rPr>
              <a:t>CLICKS</a:t>
            </a:r>
          </a:p>
        </p:txBody>
      </p:sp>
      <p:sp>
        <p:nvSpPr>
          <p:cNvPr id="17" name="TextBox 16">
            <a:extLst>
              <a:ext uri="{FF2B5EF4-FFF2-40B4-BE49-F238E27FC236}">
                <a16:creationId xmlns:a16="http://schemas.microsoft.com/office/drawing/2014/main" id="{131A941F-9678-8040-AB77-60477D433B5F}"/>
              </a:ext>
            </a:extLst>
          </p:cNvPr>
          <p:cNvSpPr txBox="1"/>
          <p:nvPr/>
        </p:nvSpPr>
        <p:spPr>
          <a:xfrm>
            <a:off x="8932037" y="3855302"/>
            <a:ext cx="1096775" cy="338554"/>
          </a:xfrm>
          <a:prstGeom prst="rect">
            <a:avLst/>
          </a:prstGeom>
          <a:noFill/>
        </p:spPr>
        <p:txBody>
          <a:bodyPr wrap="none" rtlCol="0" anchor="ctr" anchorCtr="0">
            <a:spAutoFit/>
          </a:bodyPr>
          <a:lstStyle/>
          <a:p>
            <a:r>
              <a:rPr lang="en-US" sz="1600" b="1" dirty="0">
                <a:solidFill>
                  <a:schemeClr val="bg1"/>
                </a:solidFill>
                <a:latin typeface="Poppins" pitchFamily="2" charset="77"/>
                <a:ea typeface="League Spartan" charset="0"/>
                <a:cs typeface="Poppins" pitchFamily="2" charset="77"/>
              </a:rPr>
              <a:t>REVENUE</a:t>
            </a:r>
          </a:p>
        </p:txBody>
      </p:sp>
      <p:graphicFrame>
        <p:nvGraphicFramePr>
          <p:cNvPr id="18" name="Chart 17">
            <a:extLst>
              <a:ext uri="{FF2B5EF4-FFF2-40B4-BE49-F238E27FC236}">
                <a16:creationId xmlns:a16="http://schemas.microsoft.com/office/drawing/2014/main" id="{52FE741A-DBEC-4E45-A216-F00F2125BE90}"/>
              </a:ext>
            </a:extLst>
          </p:cNvPr>
          <p:cNvGraphicFramePr/>
          <p:nvPr>
            <p:extLst>
              <p:ext uri="{D42A27DB-BD31-4B8C-83A1-F6EECF244321}">
                <p14:modId xmlns:p14="http://schemas.microsoft.com/office/powerpoint/2010/main" val="3838631796"/>
              </p:ext>
            </p:extLst>
          </p:nvPr>
        </p:nvGraphicFramePr>
        <p:xfrm>
          <a:off x="949130" y="1777906"/>
          <a:ext cx="4018158" cy="171440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9" name="Chart 18">
            <a:extLst>
              <a:ext uri="{FF2B5EF4-FFF2-40B4-BE49-F238E27FC236}">
                <a16:creationId xmlns:a16="http://schemas.microsoft.com/office/drawing/2014/main" id="{68AA83EE-2B9C-5249-9F15-FCC7A54F3FD0}"/>
              </a:ext>
            </a:extLst>
          </p:cNvPr>
          <p:cNvGraphicFramePr/>
          <p:nvPr>
            <p:extLst>
              <p:ext uri="{D42A27DB-BD31-4B8C-83A1-F6EECF244321}">
                <p14:modId xmlns:p14="http://schemas.microsoft.com/office/powerpoint/2010/main" val="457769699"/>
              </p:ext>
            </p:extLst>
          </p:nvPr>
        </p:nvGraphicFramePr>
        <p:xfrm>
          <a:off x="949130" y="4328445"/>
          <a:ext cx="4018158" cy="1612738"/>
        </p:xfrm>
        <a:graphic>
          <a:graphicData uri="http://schemas.openxmlformats.org/drawingml/2006/chart">
            <c:chart xmlns:c="http://schemas.openxmlformats.org/drawingml/2006/chart" xmlns:r="http://schemas.openxmlformats.org/officeDocument/2006/relationships" r:id="rId3"/>
          </a:graphicData>
        </a:graphic>
      </p:graphicFrame>
      <p:sp>
        <p:nvSpPr>
          <p:cNvPr id="20" name="Freeform 950">
            <a:extLst>
              <a:ext uri="{FF2B5EF4-FFF2-40B4-BE49-F238E27FC236}">
                <a16:creationId xmlns:a16="http://schemas.microsoft.com/office/drawing/2014/main" id="{F9FE1841-152B-0945-BE3A-A44AB859C478}"/>
              </a:ext>
            </a:extLst>
          </p:cNvPr>
          <p:cNvSpPr>
            <a:spLocks noChangeAspect="1" noChangeArrowheads="1"/>
          </p:cNvSpPr>
          <p:nvPr/>
        </p:nvSpPr>
        <p:spPr bwMode="auto">
          <a:xfrm>
            <a:off x="5632662" y="1977728"/>
            <a:ext cx="926675" cy="926675"/>
          </a:xfrm>
          <a:custGeom>
            <a:avLst/>
            <a:gdLst>
              <a:gd name="T0" fmla="*/ 453156 w 291740"/>
              <a:gd name="T1" fmla="*/ 739626 h 291739"/>
              <a:gd name="T2" fmla="*/ 453156 w 291740"/>
              <a:gd name="T3" fmla="*/ 759565 h 291739"/>
              <a:gd name="T4" fmla="*/ 432446 w 291740"/>
              <a:gd name="T5" fmla="*/ 759565 h 291739"/>
              <a:gd name="T6" fmla="*/ 432446 w 291740"/>
              <a:gd name="T7" fmla="*/ 739626 h 291739"/>
              <a:gd name="T8" fmla="*/ 178662 w 291740"/>
              <a:gd name="T9" fmla="*/ 739626 h 291739"/>
              <a:gd name="T10" fmla="*/ 178662 w 291740"/>
              <a:gd name="T11" fmla="*/ 759565 h 291739"/>
              <a:gd name="T12" fmla="*/ 157955 w 291740"/>
              <a:gd name="T13" fmla="*/ 759565 h 291739"/>
              <a:gd name="T14" fmla="*/ 157955 w 291740"/>
              <a:gd name="T15" fmla="*/ 739626 h 291739"/>
              <a:gd name="T16" fmla="*/ 320778 w 291740"/>
              <a:gd name="T17" fmla="*/ 748960 h 291739"/>
              <a:gd name="T18" fmla="*/ 290326 w 291740"/>
              <a:gd name="T19" fmla="*/ 748960 h 291739"/>
              <a:gd name="T20" fmla="*/ 75543 w 291740"/>
              <a:gd name="T21" fmla="*/ 435290 h 291739"/>
              <a:gd name="T22" fmla="*/ 29974 w 291740"/>
              <a:gd name="T23" fmla="*/ 799829 h 291739"/>
              <a:gd name="T24" fmla="*/ 377724 w 291740"/>
              <a:gd name="T25" fmla="*/ 845399 h 291739"/>
              <a:gd name="T26" fmla="*/ 583971 w 291740"/>
              <a:gd name="T27" fmla="*/ 929338 h 291739"/>
              <a:gd name="T28" fmla="*/ 504828 w 291740"/>
              <a:gd name="T29" fmla="*/ 567194 h 291739"/>
              <a:gd name="T30" fmla="*/ 249417 w 291740"/>
              <a:gd name="T31" fmla="*/ 683514 h 291739"/>
              <a:gd name="T32" fmla="*/ 233825 w 291740"/>
              <a:gd name="T33" fmla="*/ 683514 h 291739"/>
              <a:gd name="T34" fmla="*/ 226630 w 291740"/>
              <a:gd name="T35" fmla="*/ 435290 h 291739"/>
              <a:gd name="T36" fmla="*/ 362817 w 291740"/>
              <a:gd name="T37" fmla="*/ 406468 h 291739"/>
              <a:gd name="T38" fmla="*/ 711422 w 291740"/>
              <a:gd name="T39" fmla="*/ 421086 h 291739"/>
              <a:gd name="T40" fmla="*/ 362817 w 291740"/>
              <a:gd name="T41" fmla="*/ 436927 h 291739"/>
              <a:gd name="T42" fmla="*/ 362817 w 291740"/>
              <a:gd name="T43" fmla="*/ 406468 h 291739"/>
              <a:gd name="T44" fmla="*/ 834177 w 291740"/>
              <a:gd name="T45" fmla="*/ 269219 h 291739"/>
              <a:gd name="T46" fmla="*/ 834177 w 291740"/>
              <a:gd name="T47" fmla="*/ 299625 h 291739"/>
              <a:gd name="T48" fmla="*/ 538429 w 291740"/>
              <a:gd name="T49" fmla="*/ 284419 h 291739"/>
              <a:gd name="T50" fmla="*/ 362541 w 291740"/>
              <a:gd name="T51" fmla="*/ 269219 h 291739"/>
              <a:gd name="T52" fmla="*/ 468626 w 291740"/>
              <a:gd name="T53" fmla="*/ 284419 h 291739"/>
              <a:gd name="T54" fmla="*/ 362541 w 291740"/>
              <a:gd name="T55" fmla="*/ 299625 h 291739"/>
              <a:gd name="T56" fmla="*/ 362541 w 291740"/>
              <a:gd name="T57" fmla="*/ 269219 h 291739"/>
              <a:gd name="T58" fmla="*/ 834082 w 291740"/>
              <a:gd name="T59" fmla="*/ 131964 h 291739"/>
              <a:gd name="T60" fmla="*/ 834082 w 291740"/>
              <a:gd name="T61" fmla="*/ 162378 h 291739"/>
              <a:gd name="T62" fmla="*/ 712621 w 291740"/>
              <a:gd name="T63" fmla="*/ 147175 h 291739"/>
              <a:gd name="T64" fmla="*/ 362699 w 291740"/>
              <a:gd name="T65" fmla="*/ 131964 h 291739"/>
              <a:gd name="T66" fmla="*/ 642813 w 291740"/>
              <a:gd name="T67" fmla="*/ 147175 h 291739"/>
              <a:gd name="T68" fmla="*/ 362699 w 291740"/>
              <a:gd name="T69" fmla="*/ 162378 h 291739"/>
              <a:gd name="T70" fmla="*/ 362699 w 291740"/>
              <a:gd name="T71" fmla="*/ 131964 h 291739"/>
              <a:gd name="T72" fmla="*/ 270999 w 291740"/>
              <a:gd name="T73" fmla="*/ 41978 h 291739"/>
              <a:gd name="T74" fmla="*/ 256609 w 291740"/>
              <a:gd name="T75" fmla="*/ 645140 h 291739"/>
              <a:gd name="T76" fmla="*/ 504828 w 291740"/>
              <a:gd name="T77" fmla="*/ 537219 h 291739"/>
              <a:gd name="T78" fmla="*/ 926912 w 291740"/>
              <a:gd name="T79" fmla="*/ 524026 h 291739"/>
              <a:gd name="T80" fmla="*/ 940105 w 291740"/>
              <a:gd name="T81" fmla="*/ 74351 h 291739"/>
              <a:gd name="T82" fmla="*/ 894540 w 291740"/>
              <a:gd name="T83" fmla="*/ 28785 h 291739"/>
              <a:gd name="T84" fmla="*/ 302174 w 291740"/>
              <a:gd name="T85" fmla="*/ 0 h 291739"/>
              <a:gd name="T86" fmla="*/ 947301 w 291740"/>
              <a:gd name="T87" fmla="*/ 20392 h 291739"/>
              <a:gd name="T88" fmla="*/ 970082 w 291740"/>
              <a:gd name="T89" fmla="*/ 491649 h 291739"/>
              <a:gd name="T90" fmla="*/ 894540 w 291740"/>
              <a:gd name="T91" fmla="*/ 567194 h 291739"/>
              <a:gd name="T92" fmla="*/ 612750 w 291740"/>
              <a:gd name="T93" fmla="*/ 954519 h 291739"/>
              <a:gd name="T94" fmla="*/ 598356 w 291740"/>
              <a:gd name="T95" fmla="*/ 970106 h 291739"/>
              <a:gd name="T96" fmla="*/ 471254 w 291740"/>
              <a:gd name="T97" fmla="*/ 899361 h 291739"/>
              <a:gd name="T98" fmla="*/ 75543 w 291740"/>
              <a:gd name="T99" fmla="*/ 875380 h 291739"/>
              <a:gd name="T100" fmla="*/ 0 w 291740"/>
              <a:gd name="T101" fmla="*/ 482053 h 291739"/>
              <a:gd name="T102" fmla="*/ 226630 w 291740"/>
              <a:gd name="T103" fmla="*/ 405313 h 291739"/>
              <a:gd name="T104" fmla="*/ 250613 w 291740"/>
              <a:gd name="T105" fmla="*/ 20392 h 29173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291740" h="291739">
                <a:moveTo>
                  <a:pt x="130053" y="222426"/>
                </a:moveTo>
                <a:cubicBezTo>
                  <a:pt x="131518" y="220662"/>
                  <a:pt x="134449" y="220662"/>
                  <a:pt x="136281" y="222426"/>
                </a:cubicBezTo>
                <a:cubicBezTo>
                  <a:pt x="137013" y="223484"/>
                  <a:pt x="137746" y="224190"/>
                  <a:pt x="137746" y="225601"/>
                </a:cubicBezTo>
                <a:cubicBezTo>
                  <a:pt x="137746" y="226659"/>
                  <a:pt x="137013" y="227718"/>
                  <a:pt x="136281" y="228423"/>
                </a:cubicBezTo>
                <a:cubicBezTo>
                  <a:pt x="135548" y="229482"/>
                  <a:pt x="134082" y="229834"/>
                  <a:pt x="132983" y="229834"/>
                </a:cubicBezTo>
                <a:cubicBezTo>
                  <a:pt x="131884" y="229834"/>
                  <a:pt x="130785" y="229482"/>
                  <a:pt x="130053" y="228423"/>
                </a:cubicBezTo>
                <a:cubicBezTo>
                  <a:pt x="128954" y="227718"/>
                  <a:pt x="128587" y="226659"/>
                  <a:pt x="128587" y="225601"/>
                </a:cubicBezTo>
                <a:cubicBezTo>
                  <a:pt x="128587" y="224190"/>
                  <a:pt x="128954" y="223484"/>
                  <a:pt x="130053" y="222426"/>
                </a:cubicBezTo>
                <a:close/>
                <a:moveTo>
                  <a:pt x="47502" y="222426"/>
                </a:moveTo>
                <a:cubicBezTo>
                  <a:pt x="48968" y="220662"/>
                  <a:pt x="52265" y="220662"/>
                  <a:pt x="53730" y="222426"/>
                </a:cubicBezTo>
                <a:cubicBezTo>
                  <a:pt x="54463" y="223484"/>
                  <a:pt x="55195" y="224190"/>
                  <a:pt x="55195" y="225601"/>
                </a:cubicBezTo>
                <a:cubicBezTo>
                  <a:pt x="55195" y="226659"/>
                  <a:pt x="54463" y="227718"/>
                  <a:pt x="53730" y="228423"/>
                </a:cubicBezTo>
                <a:cubicBezTo>
                  <a:pt x="52997" y="229482"/>
                  <a:pt x="51898" y="229834"/>
                  <a:pt x="50799" y="229834"/>
                </a:cubicBezTo>
                <a:cubicBezTo>
                  <a:pt x="49334" y="229834"/>
                  <a:pt x="48601" y="229482"/>
                  <a:pt x="47502" y="228423"/>
                </a:cubicBezTo>
                <a:cubicBezTo>
                  <a:pt x="46769" y="227718"/>
                  <a:pt x="46037" y="226659"/>
                  <a:pt x="46037" y="225601"/>
                </a:cubicBezTo>
                <a:cubicBezTo>
                  <a:pt x="46037" y="224190"/>
                  <a:pt x="46769" y="223484"/>
                  <a:pt x="47502" y="222426"/>
                </a:cubicBezTo>
                <a:close/>
                <a:moveTo>
                  <a:pt x="92074" y="220662"/>
                </a:moveTo>
                <a:cubicBezTo>
                  <a:pt x="94639" y="220662"/>
                  <a:pt x="96470" y="222567"/>
                  <a:pt x="96470" y="225234"/>
                </a:cubicBezTo>
                <a:cubicBezTo>
                  <a:pt x="96470" y="227520"/>
                  <a:pt x="94639" y="229806"/>
                  <a:pt x="92074" y="229806"/>
                </a:cubicBezTo>
                <a:cubicBezTo>
                  <a:pt x="89510" y="229806"/>
                  <a:pt x="87312" y="227520"/>
                  <a:pt x="87312" y="225234"/>
                </a:cubicBezTo>
                <a:cubicBezTo>
                  <a:pt x="87312" y="222567"/>
                  <a:pt x="89510" y="220662"/>
                  <a:pt x="92074" y="220662"/>
                </a:cubicBezTo>
                <a:close/>
                <a:moveTo>
                  <a:pt x="22719" y="130904"/>
                </a:moveTo>
                <a:cubicBezTo>
                  <a:pt x="15146" y="130904"/>
                  <a:pt x="9015" y="137035"/>
                  <a:pt x="9015" y="144968"/>
                </a:cubicBezTo>
                <a:lnTo>
                  <a:pt x="9015" y="240532"/>
                </a:lnTo>
                <a:cubicBezTo>
                  <a:pt x="9015" y="248105"/>
                  <a:pt x="15146" y="254235"/>
                  <a:pt x="22719" y="254235"/>
                </a:cubicBezTo>
                <a:lnTo>
                  <a:pt x="113595" y="254235"/>
                </a:lnTo>
                <a:cubicBezTo>
                  <a:pt x="124774" y="254235"/>
                  <a:pt x="135953" y="257120"/>
                  <a:pt x="145690" y="262890"/>
                </a:cubicBezTo>
                <a:lnTo>
                  <a:pt x="175621" y="279478"/>
                </a:lnTo>
                <a:lnTo>
                  <a:pt x="175621" y="170572"/>
                </a:lnTo>
                <a:lnTo>
                  <a:pt x="151820" y="170572"/>
                </a:lnTo>
                <a:cubicBezTo>
                  <a:pt x="142083" y="170572"/>
                  <a:pt x="132707" y="172736"/>
                  <a:pt x="124053" y="177784"/>
                </a:cubicBezTo>
                <a:lnTo>
                  <a:pt x="75008" y="205552"/>
                </a:lnTo>
                <a:cubicBezTo>
                  <a:pt x="74287" y="205913"/>
                  <a:pt x="73566" y="206273"/>
                  <a:pt x="72844" y="206273"/>
                </a:cubicBezTo>
                <a:cubicBezTo>
                  <a:pt x="71763" y="206273"/>
                  <a:pt x="71402" y="205913"/>
                  <a:pt x="70320" y="205552"/>
                </a:cubicBezTo>
                <a:cubicBezTo>
                  <a:pt x="69238" y="204831"/>
                  <a:pt x="68156" y="203388"/>
                  <a:pt x="68156" y="201585"/>
                </a:cubicBezTo>
                <a:lnTo>
                  <a:pt x="68156" y="130904"/>
                </a:lnTo>
                <a:lnTo>
                  <a:pt x="22719" y="130904"/>
                </a:lnTo>
                <a:close/>
                <a:moveTo>
                  <a:pt x="109113" y="122237"/>
                </a:moveTo>
                <a:lnTo>
                  <a:pt x="209613" y="122237"/>
                </a:lnTo>
                <a:cubicBezTo>
                  <a:pt x="212143" y="122237"/>
                  <a:pt x="213951" y="124435"/>
                  <a:pt x="213951" y="126633"/>
                </a:cubicBezTo>
                <a:cubicBezTo>
                  <a:pt x="213951" y="129198"/>
                  <a:pt x="212143" y="131396"/>
                  <a:pt x="209613" y="131396"/>
                </a:cubicBezTo>
                <a:lnTo>
                  <a:pt x="109113" y="131396"/>
                </a:lnTo>
                <a:cubicBezTo>
                  <a:pt x="106583" y="131396"/>
                  <a:pt x="104775" y="129198"/>
                  <a:pt x="104775" y="126633"/>
                </a:cubicBezTo>
                <a:cubicBezTo>
                  <a:pt x="104775" y="124435"/>
                  <a:pt x="106583" y="122237"/>
                  <a:pt x="109113" y="122237"/>
                </a:cubicBezTo>
                <a:close/>
                <a:moveTo>
                  <a:pt x="166282" y="80962"/>
                </a:moveTo>
                <a:lnTo>
                  <a:pt x="250868" y="80962"/>
                </a:lnTo>
                <a:cubicBezTo>
                  <a:pt x="253409" y="80962"/>
                  <a:pt x="255224" y="82867"/>
                  <a:pt x="255224" y="85534"/>
                </a:cubicBezTo>
                <a:cubicBezTo>
                  <a:pt x="255224" y="88201"/>
                  <a:pt x="253409" y="90106"/>
                  <a:pt x="250868" y="90106"/>
                </a:cubicBezTo>
                <a:lnTo>
                  <a:pt x="166282" y="90106"/>
                </a:lnTo>
                <a:cubicBezTo>
                  <a:pt x="163740" y="90106"/>
                  <a:pt x="161925" y="88201"/>
                  <a:pt x="161925" y="85534"/>
                </a:cubicBezTo>
                <a:cubicBezTo>
                  <a:pt x="161925" y="82867"/>
                  <a:pt x="163740" y="80962"/>
                  <a:pt x="166282" y="80962"/>
                </a:cubicBezTo>
                <a:close/>
                <a:moveTo>
                  <a:pt x="109029" y="80962"/>
                </a:moveTo>
                <a:lnTo>
                  <a:pt x="136324" y="80962"/>
                </a:lnTo>
                <a:cubicBezTo>
                  <a:pt x="138806" y="80962"/>
                  <a:pt x="140933" y="82867"/>
                  <a:pt x="140933" y="85534"/>
                </a:cubicBezTo>
                <a:cubicBezTo>
                  <a:pt x="140933" y="88201"/>
                  <a:pt x="138806" y="90106"/>
                  <a:pt x="136324" y="90106"/>
                </a:cubicBezTo>
                <a:lnTo>
                  <a:pt x="109029" y="90106"/>
                </a:lnTo>
                <a:cubicBezTo>
                  <a:pt x="106548" y="90106"/>
                  <a:pt x="104775" y="88201"/>
                  <a:pt x="104775" y="85534"/>
                </a:cubicBezTo>
                <a:cubicBezTo>
                  <a:pt x="104775" y="82867"/>
                  <a:pt x="106548" y="80962"/>
                  <a:pt x="109029" y="80962"/>
                </a:cubicBezTo>
                <a:close/>
                <a:moveTo>
                  <a:pt x="218695" y="39687"/>
                </a:moveTo>
                <a:lnTo>
                  <a:pt x="250839" y="39687"/>
                </a:lnTo>
                <a:cubicBezTo>
                  <a:pt x="253396" y="39687"/>
                  <a:pt x="255222" y="41592"/>
                  <a:pt x="255222" y="44259"/>
                </a:cubicBezTo>
                <a:cubicBezTo>
                  <a:pt x="255222" y="46545"/>
                  <a:pt x="253396" y="48831"/>
                  <a:pt x="250839" y="48831"/>
                </a:cubicBezTo>
                <a:lnTo>
                  <a:pt x="218695" y="48831"/>
                </a:lnTo>
                <a:cubicBezTo>
                  <a:pt x="216139" y="48831"/>
                  <a:pt x="214312" y="46545"/>
                  <a:pt x="214312" y="44259"/>
                </a:cubicBezTo>
                <a:cubicBezTo>
                  <a:pt x="214312" y="41592"/>
                  <a:pt x="216139" y="39687"/>
                  <a:pt x="218695" y="39687"/>
                </a:cubicBezTo>
                <a:close/>
                <a:moveTo>
                  <a:pt x="109077" y="39687"/>
                </a:moveTo>
                <a:lnTo>
                  <a:pt x="188657" y="39687"/>
                </a:lnTo>
                <a:cubicBezTo>
                  <a:pt x="191166" y="39687"/>
                  <a:pt x="193317" y="41592"/>
                  <a:pt x="193317" y="44259"/>
                </a:cubicBezTo>
                <a:cubicBezTo>
                  <a:pt x="193317" y="46545"/>
                  <a:pt x="191166" y="48831"/>
                  <a:pt x="188657" y="48831"/>
                </a:cubicBezTo>
                <a:lnTo>
                  <a:pt x="109077" y="48831"/>
                </a:lnTo>
                <a:cubicBezTo>
                  <a:pt x="106568" y="48831"/>
                  <a:pt x="104775" y="46545"/>
                  <a:pt x="104775" y="44259"/>
                </a:cubicBezTo>
                <a:cubicBezTo>
                  <a:pt x="104775" y="41592"/>
                  <a:pt x="106568" y="39687"/>
                  <a:pt x="109077" y="39687"/>
                </a:cubicBezTo>
                <a:close/>
                <a:moveTo>
                  <a:pt x="90875" y="8655"/>
                </a:moveTo>
                <a:cubicBezTo>
                  <a:pt x="87269" y="8655"/>
                  <a:pt x="84024" y="10097"/>
                  <a:pt x="81499" y="12622"/>
                </a:cubicBezTo>
                <a:cubicBezTo>
                  <a:pt x="78614" y="15146"/>
                  <a:pt x="77172" y="18752"/>
                  <a:pt x="77172" y="22358"/>
                </a:cubicBezTo>
                <a:lnTo>
                  <a:pt x="77172" y="194012"/>
                </a:lnTo>
                <a:lnTo>
                  <a:pt x="119725" y="169851"/>
                </a:lnTo>
                <a:cubicBezTo>
                  <a:pt x="129462" y="164442"/>
                  <a:pt x="140641" y="161557"/>
                  <a:pt x="151820" y="161557"/>
                </a:cubicBezTo>
                <a:lnTo>
                  <a:pt x="269021" y="161557"/>
                </a:lnTo>
                <a:cubicBezTo>
                  <a:pt x="272627" y="161557"/>
                  <a:pt x="276233" y="160114"/>
                  <a:pt x="278757" y="157590"/>
                </a:cubicBezTo>
                <a:cubicBezTo>
                  <a:pt x="281282" y="155066"/>
                  <a:pt x="282724" y="151459"/>
                  <a:pt x="282724" y="147853"/>
                </a:cubicBezTo>
                <a:lnTo>
                  <a:pt x="282724" y="22358"/>
                </a:lnTo>
                <a:cubicBezTo>
                  <a:pt x="282724" y="18752"/>
                  <a:pt x="281282" y="15146"/>
                  <a:pt x="278757" y="12622"/>
                </a:cubicBezTo>
                <a:cubicBezTo>
                  <a:pt x="275872" y="10097"/>
                  <a:pt x="272627" y="8655"/>
                  <a:pt x="269021" y="8655"/>
                </a:cubicBezTo>
                <a:lnTo>
                  <a:pt x="90875" y="8655"/>
                </a:lnTo>
                <a:close/>
                <a:moveTo>
                  <a:pt x="90875" y="0"/>
                </a:moveTo>
                <a:lnTo>
                  <a:pt x="269021" y="0"/>
                </a:lnTo>
                <a:cubicBezTo>
                  <a:pt x="274791" y="0"/>
                  <a:pt x="280200" y="2164"/>
                  <a:pt x="284888" y="6130"/>
                </a:cubicBezTo>
                <a:cubicBezTo>
                  <a:pt x="289215" y="10458"/>
                  <a:pt x="291740" y="16588"/>
                  <a:pt x="291740" y="22358"/>
                </a:cubicBezTo>
                <a:lnTo>
                  <a:pt x="291740" y="147853"/>
                </a:lnTo>
                <a:cubicBezTo>
                  <a:pt x="291740" y="153984"/>
                  <a:pt x="289215" y="159754"/>
                  <a:pt x="284888" y="164081"/>
                </a:cubicBezTo>
                <a:cubicBezTo>
                  <a:pt x="280560" y="168048"/>
                  <a:pt x="274791" y="170572"/>
                  <a:pt x="269021" y="170572"/>
                </a:cubicBezTo>
                <a:lnTo>
                  <a:pt x="184276" y="170572"/>
                </a:lnTo>
                <a:lnTo>
                  <a:pt x="184276" y="287051"/>
                </a:lnTo>
                <a:cubicBezTo>
                  <a:pt x="184276" y="288855"/>
                  <a:pt x="183554" y="289936"/>
                  <a:pt x="182112" y="291018"/>
                </a:cubicBezTo>
                <a:cubicBezTo>
                  <a:pt x="181751" y="291379"/>
                  <a:pt x="180670" y="291739"/>
                  <a:pt x="179948" y="291739"/>
                </a:cubicBezTo>
                <a:cubicBezTo>
                  <a:pt x="179227" y="291739"/>
                  <a:pt x="178506" y="291379"/>
                  <a:pt x="177785" y="291018"/>
                </a:cubicBezTo>
                <a:lnTo>
                  <a:pt x="141723" y="270463"/>
                </a:lnTo>
                <a:cubicBezTo>
                  <a:pt x="133068" y="265775"/>
                  <a:pt x="123331" y="263251"/>
                  <a:pt x="113595" y="263251"/>
                </a:cubicBezTo>
                <a:lnTo>
                  <a:pt x="22719" y="263251"/>
                </a:lnTo>
                <a:cubicBezTo>
                  <a:pt x="10097" y="263251"/>
                  <a:pt x="0" y="252793"/>
                  <a:pt x="0" y="240532"/>
                </a:cubicBezTo>
                <a:lnTo>
                  <a:pt x="0" y="144968"/>
                </a:lnTo>
                <a:cubicBezTo>
                  <a:pt x="0" y="131986"/>
                  <a:pt x="10097" y="121889"/>
                  <a:pt x="22719" y="121889"/>
                </a:cubicBezTo>
                <a:lnTo>
                  <a:pt x="68156" y="121889"/>
                </a:lnTo>
                <a:lnTo>
                  <a:pt x="68156" y="22358"/>
                </a:lnTo>
                <a:cubicBezTo>
                  <a:pt x="68156" y="16588"/>
                  <a:pt x="71041" y="10458"/>
                  <a:pt x="75369" y="6130"/>
                </a:cubicBezTo>
                <a:cubicBezTo>
                  <a:pt x="79696" y="2164"/>
                  <a:pt x="85466" y="0"/>
                  <a:pt x="90875" y="0"/>
                </a:cubicBezTo>
                <a:close/>
              </a:path>
            </a:pathLst>
          </a:custGeom>
          <a:solidFill>
            <a:schemeClr val="bg1"/>
          </a:solidFill>
          <a:ln>
            <a:noFill/>
          </a:ln>
          <a:effectLst/>
        </p:spPr>
        <p:txBody>
          <a:bodyPr anchor="ctr"/>
          <a:lstStyle/>
          <a:p>
            <a:endParaRPr lang="en-US" sz="900" dirty="0">
              <a:latin typeface="Lato Light" panose="020F0502020204030203" pitchFamily="34" charset="0"/>
            </a:endParaRPr>
          </a:p>
        </p:txBody>
      </p:sp>
      <p:sp>
        <p:nvSpPr>
          <p:cNvPr id="21" name="TextBox 20">
            <a:extLst>
              <a:ext uri="{FF2B5EF4-FFF2-40B4-BE49-F238E27FC236}">
                <a16:creationId xmlns:a16="http://schemas.microsoft.com/office/drawing/2014/main" id="{586D0358-CD34-D249-9640-8D4BAE0D8E13}"/>
              </a:ext>
            </a:extLst>
          </p:cNvPr>
          <p:cNvSpPr txBox="1"/>
          <p:nvPr/>
        </p:nvSpPr>
        <p:spPr>
          <a:xfrm>
            <a:off x="5948418" y="3219874"/>
            <a:ext cx="792205" cy="276999"/>
          </a:xfrm>
          <a:prstGeom prst="rect">
            <a:avLst/>
          </a:prstGeom>
          <a:noFill/>
        </p:spPr>
        <p:txBody>
          <a:bodyPr wrap="none" rtlCol="0">
            <a:spAutoFit/>
          </a:bodyPr>
          <a:lstStyle/>
          <a:p>
            <a:pPr algn="r"/>
            <a:r>
              <a:rPr lang="en-US" sz="1200" b="1" dirty="0">
                <a:solidFill>
                  <a:schemeClr val="bg1">
                    <a:lumMod val="95000"/>
                  </a:schemeClr>
                </a:solidFill>
                <a:latin typeface="Poppins" pitchFamily="2" charset="77"/>
                <a:ea typeface="Lato Light" panose="020F0502020204030203" pitchFamily="34" charset="0"/>
                <a:cs typeface="Poppins" pitchFamily="2" charset="77"/>
              </a:rPr>
              <a:t>100,000</a:t>
            </a:r>
          </a:p>
        </p:txBody>
      </p:sp>
      <p:sp>
        <p:nvSpPr>
          <p:cNvPr id="22" name="Freeform 1048">
            <a:extLst>
              <a:ext uri="{FF2B5EF4-FFF2-40B4-BE49-F238E27FC236}">
                <a16:creationId xmlns:a16="http://schemas.microsoft.com/office/drawing/2014/main" id="{CEC53E14-C966-904A-8681-BF5653853D5E}"/>
              </a:ext>
            </a:extLst>
          </p:cNvPr>
          <p:cNvSpPr>
            <a:spLocks noChangeAspect="1" noChangeArrowheads="1"/>
          </p:cNvSpPr>
          <p:nvPr/>
        </p:nvSpPr>
        <p:spPr bwMode="auto">
          <a:xfrm>
            <a:off x="7359481" y="1982213"/>
            <a:ext cx="905216" cy="922191"/>
          </a:xfrm>
          <a:custGeom>
            <a:avLst/>
            <a:gdLst>
              <a:gd name="T0" fmla="*/ 771003 w 279041"/>
              <a:gd name="T1" fmla="*/ 851580 h 285396"/>
              <a:gd name="T2" fmla="*/ 755771 w 279041"/>
              <a:gd name="T3" fmla="*/ 946888 h 285396"/>
              <a:gd name="T4" fmla="*/ 740535 w 279041"/>
              <a:gd name="T5" fmla="*/ 851580 h 285396"/>
              <a:gd name="T6" fmla="*/ 178620 w 279041"/>
              <a:gd name="T7" fmla="*/ 837457 h 285396"/>
              <a:gd name="T8" fmla="*/ 194492 w 279041"/>
              <a:gd name="T9" fmla="*/ 932771 h 285396"/>
              <a:gd name="T10" fmla="*/ 163978 w 279041"/>
              <a:gd name="T11" fmla="*/ 932771 h 285396"/>
              <a:gd name="T12" fmla="*/ 178620 w 279041"/>
              <a:gd name="T13" fmla="*/ 837457 h 285396"/>
              <a:gd name="T14" fmla="*/ 364965 w 279041"/>
              <a:gd name="T15" fmla="*/ 597461 h 285396"/>
              <a:gd name="T16" fmla="*/ 464280 w 279041"/>
              <a:gd name="T17" fmla="*/ 815694 h 285396"/>
              <a:gd name="T18" fmla="*/ 565998 w 279041"/>
              <a:gd name="T19" fmla="*/ 597461 h 285396"/>
              <a:gd name="T20" fmla="*/ 464280 w 279041"/>
              <a:gd name="T21" fmla="*/ 622506 h 285396"/>
              <a:gd name="T22" fmla="*/ 561656 w 279041"/>
              <a:gd name="T23" fmla="*/ 260123 h 285396"/>
              <a:gd name="T24" fmla="*/ 278807 w 279041"/>
              <a:gd name="T25" fmla="*/ 294556 h 285396"/>
              <a:gd name="T26" fmla="*/ 464280 w 279041"/>
              <a:gd name="T27" fmla="*/ 595077 h 285396"/>
              <a:gd name="T28" fmla="*/ 650955 w 279041"/>
              <a:gd name="T29" fmla="*/ 289787 h 285396"/>
              <a:gd name="T30" fmla="*/ 464280 w 279041"/>
              <a:gd name="T31" fmla="*/ 29810 h 285396"/>
              <a:gd name="T32" fmla="*/ 210603 w 279041"/>
              <a:gd name="T33" fmla="*/ 666628 h 285396"/>
              <a:gd name="T34" fmla="*/ 338641 w 279041"/>
              <a:gd name="T35" fmla="*/ 590308 h 285396"/>
              <a:gd name="T36" fmla="*/ 241716 w 279041"/>
              <a:gd name="T37" fmla="*/ 355378 h 285396"/>
              <a:gd name="T38" fmla="*/ 265649 w 279041"/>
              <a:gd name="T39" fmla="*/ 259974 h 285396"/>
              <a:gd name="T40" fmla="*/ 455904 w 279041"/>
              <a:gd name="T41" fmla="*/ 262358 h 285396"/>
              <a:gd name="T42" fmla="*/ 677281 w 279041"/>
              <a:gd name="T43" fmla="*/ 276671 h 285396"/>
              <a:gd name="T44" fmla="*/ 589925 w 279041"/>
              <a:gd name="T45" fmla="*/ 578379 h 285396"/>
              <a:gd name="T46" fmla="*/ 662921 w 279041"/>
              <a:gd name="T47" fmla="*/ 657088 h 285396"/>
              <a:gd name="T48" fmla="*/ 787366 w 279041"/>
              <a:gd name="T49" fmla="*/ 397114 h 285396"/>
              <a:gd name="T50" fmla="*/ 464280 w 279041"/>
              <a:gd name="T51" fmla="*/ 0 h 285396"/>
              <a:gd name="T52" fmla="*/ 750273 w 279041"/>
              <a:gd name="T53" fmla="*/ 671401 h 285396"/>
              <a:gd name="T54" fmla="*/ 929760 w 279041"/>
              <a:gd name="T55" fmla="*/ 875320 h 285396"/>
              <a:gd name="T56" fmla="*/ 915403 w 279041"/>
              <a:gd name="T57" fmla="*/ 946872 h 285396"/>
              <a:gd name="T58" fmla="*/ 902241 w 279041"/>
              <a:gd name="T59" fmla="*/ 875320 h 285396"/>
              <a:gd name="T60" fmla="*/ 682065 w 279041"/>
              <a:gd name="T61" fmla="*/ 689286 h 285396"/>
              <a:gd name="T62" fmla="*/ 478646 w 279041"/>
              <a:gd name="T63" fmla="*/ 932566 h 285396"/>
              <a:gd name="T64" fmla="*/ 451120 w 279041"/>
              <a:gd name="T65" fmla="*/ 932566 h 285396"/>
              <a:gd name="T66" fmla="*/ 247698 w 279041"/>
              <a:gd name="T67" fmla="*/ 689286 h 285396"/>
              <a:gd name="T68" fmla="*/ 29922 w 279041"/>
              <a:gd name="T69" fmla="*/ 875320 h 285396"/>
              <a:gd name="T70" fmla="*/ 14369 w 279041"/>
              <a:gd name="T71" fmla="*/ 946872 h 285396"/>
              <a:gd name="T72" fmla="*/ 0 w 279041"/>
              <a:gd name="T73" fmla="*/ 875320 h 285396"/>
              <a:gd name="T74" fmla="*/ 179491 w 279041"/>
              <a:gd name="T75" fmla="*/ 671401 h 285396"/>
              <a:gd name="T76" fmla="*/ 464280 w 279041"/>
              <a:gd name="T77" fmla="*/ 0 h 28539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279041" h="285396">
                <a:moveTo>
                  <a:pt x="226822" y="252413"/>
                </a:moveTo>
                <a:cubicBezTo>
                  <a:pt x="229489" y="252413"/>
                  <a:pt x="231394" y="254186"/>
                  <a:pt x="231394" y="256669"/>
                </a:cubicBezTo>
                <a:lnTo>
                  <a:pt x="231394" y="281140"/>
                </a:lnTo>
                <a:cubicBezTo>
                  <a:pt x="231394" y="283268"/>
                  <a:pt x="229489" y="285396"/>
                  <a:pt x="226822" y="285396"/>
                </a:cubicBezTo>
                <a:cubicBezTo>
                  <a:pt x="224155" y="285396"/>
                  <a:pt x="222250" y="283268"/>
                  <a:pt x="222250" y="281140"/>
                </a:cubicBezTo>
                <a:lnTo>
                  <a:pt x="222250" y="256669"/>
                </a:lnTo>
                <a:cubicBezTo>
                  <a:pt x="222250" y="254186"/>
                  <a:pt x="224155" y="252413"/>
                  <a:pt x="226822" y="252413"/>
                </a:cubicBezTo>
                <a:close/>
                <a:moveTo>
                  <a:pt x="53609" y="252413"/>
                </a:moveTo>
                <a:cubicBezTo>
                  <a:pt x="56174" y="252413"/>
                  <a:pt x="58372" y="254186"/>
                  <a:pt x="58372" y="256669"/>
                </a:cubicBezTo>
                <a:lnTo>
                  <a:pt x="58372" y="281140"/>
                </a:lnTo>
                <a:cubicBezTo>
                  <a:pt x="58372" y="283268"/>
                  <a:pt x="56174" y="285396"/>
                  <a:pt x="53609" y="285396"/>
                </a:cubicBezTo>
                <a:cubicBezTo>
                  <a:pt x="51045" y="285396"/>
                  <a:pt x="49213" y="283268"/>
                  <a:pt x="49213" y="281140"/>
                </a:cubicBezTo>
                <a:lnTo>
                  <a:pt x="49213" y="256669"/>
                </a:lnTo>
                <a:cubicBezTo>
                  <a:pt x="49213" y="254186"/>
                  <a:pt x="51045" y="252413"/>
                  <a:pt x="53609" y="252413"/>
                </a:cubicBezTo>
                <a:close/>
                <a:moveTo>
                  <a:pt x="110252" y="179358"/>
                </a:moveTo>
                <a:lnTo>
                  <a:pt x="109534" y="180077"/>
                </a:lnTo>
                <a:cubicBezTo>
                  <a:pt x="106301" y="193376"/>
                  <a:pt x="95887" y="203080"/>
                  <a:pt x="82958" y="205956"/>
                </a:cubicBezTo>
                <a:cubicBezTo>
                  <a:pt x="86909" y="223928"/>
                  <a:pt x="123539" y="240102"/>
                  <a:pt x="139341" y="245853"/>
                </a:cubicBezTo>
                <a:cubicBezTo>
                  <a:pt x="155502" y="240102"/>
                  <a:pt x="192133" y="223928"/>
                  <a:pt x="196801" y="205956"/>
                </a:cubicBezTo>
                <a:cubicBezTo>
                  <a:pt x="183514" y="203080"/>
                  <a:pt x="173099" y="193376"/>
                  <a:pt x="169867" y="180077"/>
                </a:cubicBezTo>
                <a:lnTo>
                  <a:pt x="169508" y="179358"/>
                </a:lnTo>
                <a:cubicBezTo>
                  <a:pt x="160529" y="185109"/>
                  <a:pt x="150474" y="187625"/>
                  <a:pt x="139341" y="187625"/>
                </a:cubicBezTo>
                <a:cubicBezTo>
                  <a:pt x="129285" y="187625"/>
                  <a:pt x="118512" y="185109"/>
                  <a:pt x="110252" y="179358"/>
                </a:cubicBezTo>
                <a:close/>
                <a:moveTo>
                  <a:pt x="168565" y="78402"/>
                </a:moveTo>
                <a:cubicBezTo>
                  <a:pt x="159721" y="78357"/>
                  <a:pt x="150833" y="81232"/>
                  <a:pt x="141496" y="86983"/>
                </a:cubicBezTo>
                <a:cubicBezTo>
                  <a:pt x="118871" y="100282"/>
                  <a:pt x="96246" y="95610"/>
                  <a:pt x="83676" y="88780"/>
                </a:cubicBezTo>
                <a:cubicBezTo>
                  <a:pt x="81881" y="94531"/>
                  <a:pt x="81163" y="100642"/>
                  <a:pt x="81163" y="107112"/>
                </a:cubicBezTo>
                <a:cubicBezTo>
                  <a:pt x="81163" y="146649"/>
                  <a:pt x="107738" y="179358"/>
                  <a:pt x="139341" y="179358"/>
                </a:cubicBezTo>
                <a:cubicBezTo>
                  <a:pt x="172021" y="179358"/>
                  <a:pt x="197879" y="146649"/>
                  <a:pt x="197879" y="107112"/>
                </a:cubicBezTo>
                <a:cubicBezTo>
                  <a:pt x="197879" y="99923"/>
                  <a:pt x="197160" y="93453"/>
                  <a:pt x="195365" y="87343"/>
                </a:cubicBezTo>
                <a:cubicBezTo>
                  <a:pt x="186207" y="81412"/>
                  <a:pt x="177408" y="78447"/>
                  <a:pt x="168565" y="78402"/>
                </a:cubicBezTo>
                <a:close/>
                <a:moveTo>
                  <a:pt x="139341" y="8986"/>
                </a:moveTo>
                <a:cubicBezTo>
                  <a:pt x="81163" y="8986"/>
                  <a:pt x="43095" y="52118"/>
                  <a:pt x="43095" y="119692"/>
                </a:cubicBezTo>
                <a:cubicBezTo>
                  <a:pt x="43095" y="152041"/>
                  <a:pt x="50996" y="184030"/>
                  <a:pt x="63206" y="200924"/>
                </a:cubicBezTo>
                <a:lnTo>
                  <a:pt x="80085" y="198048"/>
                </a:lnTo>
                <a:cubicBezTo>
                  <a:pt x="90141" y="195892"/>
                  <a:pt x="98760" y="188344"/>
                  <a:pt x="101633" y="177920"/>
                </a:cubicBezTo>
                <a:lnTo>
                  <a:pt x="102351" y="174326"/>
                </a:lnTo>
                <a:cubicBezTo>
                  <a:pt x="84395" y="159589"/>
                  <a:pt x="72544" y="135147"/>
                  <a:pt x="72544" y="107112"/>
                </a:cubicBezTo>
                <a:cubicBezTo>
                  <a:pt x="72544" y="97766"/>
                  <a:pt x="74339" y="88780"/>
                  <a:pt x="76853" y="80873"/>
                </a:cubicBezTo>
                <a:cubicBezTo>
                  <a:pt x="77212" y="80154"/>
                  <a:pt x="78290" y="78716"/>
                  <a:pt x="79726" y="78357"/>
                </a:cubicBezTo>
                <a:cubicBezTo>
                  <a:pt x="80803" y="77997"/>
                  <a:pt x="82599" y="78357"/>
                  <a:pt x="83317" y="78716"/>
                </a:cubicBezTo>
                <a:cubicBezTo>
                  <a:pt x="92296" y="84827"/>
                  <a:pt x="114920" y="92734"/>
                  <a:pt x="136827" y="79076"/>
                </a:cubicBezTo>
                <a:cubicBezTo>
                  <a:pt x="158734" y="66136"/>
                  <a:pt x="179922" y="66496"/>
                  <a:pt x="200752" y="80873"/>
                </a:cubicBezTo>
                <a:cubicBezTo>
                  <a:pt x="201829" y="81232"/>
                  <a:pt x="202906" y="81951"/>
                  <a:pt x="203265" y="83389"/>
                </a:cubicBezTo>
                <a:cubicBezTo>
                  <a:pt x="205420" y="90937"/>
                  <a:pt x="206857" y="98845"/>
                  <a:pt x="206857" y="107112"/>
                </a:cubicBezTo>
                <a:cubicBezTo>
                  <a:pt x="206857" y="135147"/>
                  <a:pt x="194646" y="159589"/>
                  <a:pt x="177049" y="174326"/>
                </a:cubicBezTo>
                <a:lnTo>
                  <a:pt x="178127" y="177920"/>
                </a:lnTo>
                <a:cubicBezTo>
                  <a:pt x="180281" y="188344"/>
                  <a:pt x="188541" y="195892"/>
                  <a:pt x="198956" y="198048"/>
                </a:cubicBezTo>
                <a:lnTo>
                  <a:pt x="216194" y="200924"/>
                </a:lnTo>
                <a:cubicBezTo>
                  <a:pt x="228404" y="184030"/>
                  <a:pt x="236305" y="152041"/>
                  <a:pt x="236305" y="119692"/>
                </a:cubicBezTo>
                <a:cubicBezTo>
                  <a:pt x="236305" y="52118"/>
                  <a:pt x="198238" y="8986"/>
                  <a:pt x="139341" y="8986"/>
                </a:cubicBezTo>
                <a:close/>
                <a:moveTo>
                  <a:pt x="139341" y="0"/>
                </a:moveTo>
                <a:cubicBezTo>
                  <a:pt x="203625" y="0"/>
                  <a:pt x="244924" y="46727"/>
                  <a:pt x="244924" y="119692"/>
                </a:cubicBezTo>
                <a:cubicBezTo>
                  <a:pt x="244924" y="152400"/>
                  <a:pt x="237382" y="183312"/>
                  <a:pt x="225172" y="202362"/>
                </a:cubicBezTo>
                <a:lnTo>
                  <a:pt x="228045" y="202721"/>
                </a:lnTo>
                <a:cubicBezTo>
                  <a:pt x="257493" y="207753"/>
                  <a:pt x="279041" y="233632"/>
                  <a:pt x="279041" y="263825"/>
                </a:cubicBezTo>
                <a:lnTo>
                  <a:pt x="279041" y="281078"/>
                </a:lnTo>
                <a:cubicBezTo>
                  <a:pt x="279041" y="283234"/>
                  <a:pt x="277605" y="285391"/>
                  <a:pt x="274732" y="285391"/>
                </a:cubicBezTo>
                <a:cubicBezTo>
                  <a:pt x="272577" y="285391"/>
                  <a:pt x="270781" y="283234"/>
                  <a:pt x="270781" y="281078"/>
                </a:cubicBezTo>
                <a:lnTo>
                  <a:pt x="270781" y="263825"/>
                </a:lnTo>
                <a:cubicBezTo>
                  <a:pt x="270781" y="237946"/>
                  <a:pt x="251747" y="216020"/>
                  <a:pt x="226249" y="211347"/>
                </a:cubicBezTo>
                <a:lnTo>
                  <a:pt x="204702" y="207753"/>
                </a:lnTo>
                <a:cubicBezTo>
                  <a:pt x="199315" y="231835"/>
                  <a:pt x="156579" y="248729"/>
                  <a:pt x="143651" y="253401"/>
                </a:cubicBezTo>
                <a:lnTo>
                  <a:pt x="143651" y="281078"/>
                </a:lnTo>
                <a:cubicBezTo>
                  <a:pt x="143651" y="283234"/>
                  <a:pt x="141855" y="285391"/>
                  <a:pt x="139341" y="285391"/>
                </a:cubicBezTo>
                <a:cubicBezTo>
                  <a:pt x="137186" y="285391"/>
                  <a:pt x="135391" y="283234"/>
                  <a:pt x="135391" y="281078"/>
                </a:cubicBezTo>
                <a:lnTo>
                  <a:pt x="135391" y="253401"/>
                </a:lnTo>
                <a:cubicBezTo>
                  <a:pt x="122821" y="248729"/>
                  <a:pt x="79726" y="231835"/>
                  <a:pt x="74339" y="207753"/>
                </a:cubicBezTo>
                <a:lnTo>
                  <a:pt x="52792" y="211347"/>
                </a:lnTo>
                <a:cubicBezTo>
                  <a:pt x="27294" y="216020"/>
                  <a:pt x="8978" y="237946"/>
                  <a:pt x="8978" y="263825"/>
                </a:cubicBezTo>
                <a:lnTo>
                  <a:pt x="8978" y="281078"/>
                </a:lnTo>
                <a:cubicBezTo>
                  <a:pt x="8978" y="283234"/>
                  <a:pt x="6464" y="285391"/>
                  <a:pt x="4310" y="285391"/>
                </a:cubicBezTo>
                <a:cubicBezTo>
                  <a:pt x="2155" y="285391"/>
                  <a:pt x="0" y="283234"/>
                  <a:pt x="0" y="281078"/>
                </a:cubicBezTo>
                <a:lnTo>
                  <a:pt x="0" y="263825"/>
                </a:lnTo>
                <a:cubicBezTo>
                  <a:pt x="0" y="233632"/>
                  <a:pt x="21907" y="207753"/>
                  <a:pt x="51714" y="202721"/>
                </a:cubicBezTo>
                <a:lnTo>
                  <a:pt x="53869" y="202362"/>
                </a:lnTo>
                <a:cubicBezTo>
                  <a:pt x="41659" y="183312"/>
                  <a:pt x="34476" y="152400"/>
                  <a:pt x="34476" y="119692"/>
                </a:cubicBezTo>
                <a:cubicBezTo>
                  <a:pt x="34476" y="47805"/>
                  <a:pt x="76853" y="0"/>
                  <a:pt x="139341" y="0"/>
                </a:cubicBezTo>
                <a:close/>
              </a:path>
            </a:pathLst>
          </a:custGeom>
          <a:solidFill>
            <a:schemeClr val="bg1"/>
          </a:solidFill>
          <a:ln>
            <a:noFill/>
          </a:ln>
          <a:effectLst/>
        </p:spPr>
        <p:txBody>
          <a:bodyPr anchor="ctr"/>
          <a:lstStyle/>
          <a:p>
            <a:endParaRPr lang="en-US" sz="900" dirty="0">
              <a:latin typeface="Lato Light" panose="020F0502020204030203" pitchFamily="34" charset="0"/>
            </a:endParaRPr>
          </a:p>
        </p:txBody>
      </p:sp>
      <p:sp>
        <p:nvSpPr>
          <p:cNvPr id="23" name="TextBox 22">
            <a:extLst>
              <a:ext uri="{FF2B5EF4-FFF2-40B4-BE49-F238E27FC236}">
                <a16:creationId xmlns:a16="http://schemas.microsoft.com/office/drawing/2014/main" id="{8B1A09AF-2C7B-9049-8700-80EEE985A09B}"/>
              </a:ext>
            </a:extLst>
          </p:cNvPr>
          <p:cNvSpPr txBox="1"/>
          <p:nvPr/>
        </p:nvSpPr>
        <p:spPr>
          <a:xfrm>
            <a:off x="7706792" y="3219874"/>
            <a:ext cx="792205" cy="276999"/>
          </a:xfrm>
          <a:prstGeom prst="rect">
            <a:avLst/>
          </a:prstGeom>
          <a:noFill/>
        </p:spPr>
        <p:txBody>
          <a:bodyPr wrap="none" rtlCol="0">
            <a:spAutoFit/>
          </a:bodyPr>
          <a:lstStyle/>
          <a:p>
            <a:pPr algn="r"/>
            <a:r>
              <a:rPr lang="en-US" sz="1200" b="1" dirty="0">
                <a:solidFill>
                  <a:schemeClr val="bg1">
                    <a:lumMod val="95000"/>
                  </a:schemeClr>
                </a:solidFill>
                <a:latin typeface="Poppins" pitchFamily="2" charset="77"/>
                <a:ea typeface="Lato Light" panose="020F0502020204030203" pitchFamily="34" charset="0"/>
                <a:cs typeface="Poppins" pitchFamily="2" charset="77"/>
              </a:rPr>
              <a:t>100,000</a:t>
            </a:r>
          </a:p>
        </p:txBody>
      </p:sp>
      <p:sp>
        <p:nvSpPr>
          <p:cNvPr id="24" name="Freeform 959">
            <a:extLst>
              <a:ext uri="{FF2B5EF4-FFF2-40B4-BE49-F238E27FC236}">
                <a16:creationId xmlns:a16="http://schemas.microsoft.com/office/drawing/2014/main" id="{61692538-76A4-0C45-AD20-BC20513168A6}"/>
              </a:ext>
            </a:extLst>
          </p:cNvPr>
          <p:cNvSpPr>
            <a:spLocks noChangeAspect="1" noChangeArrowheads="1"/>
          </p:cNvSpPr>
          <p:nvPr/>
        </p:nvSpPr>
        <p:spPr bwMode="auto">
          <a:xfrm>
            <a:off x="9663473" y="1977728"/>
            <a:ext cx="848991" cy="926676"/>
          </a:xfrm>
          <a:custGeom>
            <a:avLst/>
            <a:gdLst>
              <a:gd name="T0" fmla="*/ 284947 w 267928"/>
              <a:gd name="T1" fmla="*/ 818199 h 291740"/>
              <a:gd name="T2" fmla="*/ 284947 w 267928"/>
              <a:gd name="T3" fmla="*/ 848651 h 291740"/>
              <a:gd name="T4" fmla="*/ 94857 w 267928"/>
              <a:gd name="T5" fmla="*/ 834035 h 291740"/>
              <a:gd name="T6" fmla="*/ 457962 w 267928"/>
              <a:gd name="T7" fmla="*/ 702069 h 291740"/>
              <a:gd name="T8" fmla="*/ 594337 w 267928"/>
              <a:gd name="T9" fmla="*/ 716683 h 291740"/>
              <a:gd name="T10" fmla="*/ 457962 w 267928"/>
              <a:gd name="T11" fmla="*/ 732524 h 291740"/>
              <a:gd name="T12" fmla="*/ 457962 w 267928"/>
              <a:gd name="T13" fmla="*/ 702069 h 291740"/>
              <a:gd name="T14" fmla="*/ 358519 w 267928"/>
              <a:gd name="T15" fmla="*/ 702069 h 291740"/>
              <a:gd name="T16" fmla="*/ 358519 w 267928"/>
              <a:gd name="T17" fmla="*/ 732524 h 291740"/>
              <a:gd name="T18" fmla="*/ 94857 w 267928"/>
              <a:gd name="T19" fmla="*/ 716683 h 291740"/>
              <a:gd name="T20" fmla="*/ 320036 w 267928"/>
              <a:gd name="T21" fmla="*/ 585936 h 291740"/>
              <a:gd name="T22" fmla="*/ 594310 w 267928"/>
              <a:gd name="T23" fmla="*/ 600550 h 291740"/>
              <a:gd name="T24" fmla="*/ 320036 w 267928"/>
              <a:gd name="T25" fmla="*/ 616391 h 291740"/>
              <a:gd name="T26" fmla="*/ 320036 w 267928"/>
              <a:gd name="T27" fmla="*/ 585936 h 291740"/>
              <a:gd name="T28" fmla="*/ 220549 w 267928"/>
              <a:gd name="T29" fmla="*/ 585936 h 291740"/>
              <a:gd name="T30" fmla="*/ 220549 w 267928"/>
              <a:gd name="T31" fmla="*/ 616391 h 291740"/>
              <a:gd name="T32" fmla="*/ 94857 w 267928"/>
              <a:gd name="T33" fmla="*/ 600550 h 291740"/>
              <a:gd name="T34" fmla="*/ 488415 w 267928"/>
              <a:gd name="T35" fmla="*/ 469802 h 291740"/>
              <a:gd name="T36" fmla="*/ 594337 w 267928"/>
              <a:gd name="T37" fmla="*/ 484420 h 291740"/>
              <a:gd name="T38" fmla="*/ 488415 w 267928"/>
              <a:gd name="T39" fmla="*/ 500261 h 291740"/>
              <a:gd name="T40" fmla="*/ 488415 w 267928"/>
              <a:gd name="T41" fmla="*/ 469802 h 291740"/>
              <a:gd name="T42" fmla="*/ 391330 w 267928"/>
              <a:gd name="T43" fmla="*/ 469802 h 291740"/>
              <a:gd name="T44" fmla="*/ 391330 w 267928"/>
              <a:gd name="T45" fmla="*/ 500261 h 291740"/>
              <a:gd name="T46" fmla="*/ 94857 w 267928"/>
              <a:gd name="T47" fmla="*/ 484420 h 291740"/>
              <a:gd name="T48" fmla="*/ 109178 w 267928"/>
              <a:gd name="T49" fmla="*/ 348394 h 291740"/>
              <a:gd name="T50" fmla="*/ 436218 w 267928"/>
              <a:gd name="T51" fmla="*/ 363597 h 291740"/>
              <a:gd name="T52" fmla="*/ 109178 w 267928"/>
              <a:gd name="T53" fmla="*/ 378800 h 291740"/>
              <a:gd name="T54" fmla="*/ 109178 w 267928"/>
              <a:gd name="T55" fmla="*/ 348394 h 291740"/>
              <a:gd name="T56" fmla="*/ 537486 w 267928"/>
              <a:gd name="T57" fmla="*/ 352536 h 291740"/>
              <a:gd name="T58" fmla="*/ 537486 w 267928"/>
              <a:gd name="T59" fmla="*/ 245817 h 291740"/>
              <a:gd name="T60" fmla="*/ 28736 w 267928"/>
              <a:gd name="T61" fmla="*/ 940105 h 291740"/>
              <a:gd name="T62" fmla="*/ 664380 w 267928"/>
              <a:gd name="T63" fmla="*/ 381317 h 291740"/>
              <a:gd name="T64" fmla="*/ 508758 w 267928"/>
              <a:gd name="T65" fmla="*/ 366930 h 291740"/>
              <a:gd name="T66" fmla="*/ 28736 w 267928"/>
              <a:gd name="T67" fmla="*/ 225434 h 291740"/>
              <a:gd name="T68" fmla="*/ 126888 w 267928"/>
              <a:gd name="T69" fmla="*/ 196649 h 291740"/>
              <a:gd name="T70" fmla="*/ 532698 w 267928"/>
              <a:gd name="T71" fmla="*/ 200251 h 291740"/>
              <a:gd name="T72" fmla="*/ 694305 w 267928"/>
              <a:gd name="T73" fmla="*/ 366930 h 291740"/>
              <a:gd name="T74" fmla="*/ 762540 w 267928"/>
              <a:gd name="T75" fmla="*/ 842977 h 291740"/>
              <a:gd name="T76" fmla="*/ 126888 w 267928"/>
              <a:gd name="T77" fmla="*/ 127098 h 291740"/>
              <a:gd name="T78" fmla="*/ 223859 w 267928"/>
              <a:gd name="T79" fmla="*/ 98334 h 291740"/>
              <a:gd name="T80" fmla="*/ 791272 w 267928"/>
              <a:gd name="T81" fmla="*/ 112717 h 291740"/>
              <a:gd name="T82" fmla="*/ 860698 w 267928"/>
              <a:gd name="T83" fmla="*/ 744647 h 291740"/>
              <a:gd name="T84" fmla="*/ 223859 w 267928"/>
              <a:gd name="T85" fmla="*/ 28785 h 291740"/>
              <a:gd name="T86" fmla="*/ 875067 w 267928"/>
              <a:gd name="T87" fmla="*/ 0 h 291740"/>
              <a:gd name="T88" fmla="*/ 889427 w 267928"/>
              <a:gd name="T89" fmla="*/ 759037 h 291740"/>
              <a:gd name="T90" fmla="*/ 791272 w 267928"/>
              <a:gd name="T91" fmla="*/ 773426 h 291740"/>
              <a:gd name="T92" fmla="*/ 776903 w 267928"/>
              <a:gd name="T93" fmla="*/ 871758 h 291740"/>
              <a:gd name="T94" fmla="*/ 694305 w 267928"/>
              <a:gd name="T95" fmla="*/ 954492 h 291740"/>
              <a:gd name="T96" fmla="*/ 14367 w 267928"/>
              <a:gd name="T97" fmla="*/ 970082 h 291740"/>
              <a:gd name="T98" fmla="*/ 0 w 267928"/>
              <a:gd name="T99" fmla="*/ 211047 h 291740"/>
              <a:gd name="T100" fmla="*/ 96958 w 267928"/>
              <a:gd name="T101" fmla="*/ 196649 h 291740"/>
              <a:gd name="T102" fmla="*/ 111325 w 267928"/>
              <a:gd name="T103" fmla="*/ 98334 h 291740"/>
              <a:gd name="T104" fmla="*/ 195120 w 267928"/>
              <a:gd name="T105" fmla="*/ 14382 h 29174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267928" h="291740">
                <a:moveTo>
                  <a:pt x="32870" y="246062"/>
                </a:moveTo>
                <a:lnTo>
                  <a:pt x="85836" y="246062"/>
                </a:lnTo>
                <a:cubicBezTo>
                  <a:pt x="87983" y="246062"/>
                  <a:pt x="90130" y="247894"/>
                  <a:pt x="90130" y="250825"/>
                </a:cubicBezTo>
                <a:cubicBezTo>
                  <a:pt x="90130" y="253023"/>
                  <a:pt x="87983" y="255221"/>
                  <a:pt x="85836" y="255221"/>
                </a:cubicBezTo>
                <a:lnTo>
                  <a:pt x="32870" y="255221"/>
                </a:lnTo>
                <a:cubicBezTo>
                  <a:pt x="30722" y="255221"/>
                  <a:pt x="28575" y="253023"/>
                  <a:pt x="28575" y="250825"/>
                </a:cubicBezTo>
                <a:cubicBezTo>
                  <a:pt x="28575" y="247894"/>
                  <a:pt x="30722" y="246062"/>
                  <a:pt x="32870" y="246062"/>
                </a:cubicBezTo>
                <a:close/>
                <a:moveTo>
                  <a:pt x="137954" y="211137"/>
                </a:moveTo>
                <a:lnTo>
                  <a:pt x="174784" y="211137"/>
                </a:lnTo>
                <a:cubicBezTo>
                  <a:pt x="176909" y="211137"/>
                  <a:pt x="179034" y="213335"/>
                  <a:pt x="179034" y="215533"/>
                </a:cubicBezTo>
                <a:cubicBezTo>
                  <a:pt x="179034" y="218464"/>
                  <a:pt x="176909" y="220296"/>
                  <a:pt x="174784" y="220296"/>
                </a:cubicBezTo>
                <a:lnTo>
                  <a:pt x="137954" y="220296"/>
                </a:lnTo>
                <a:cubicBezTo>
                  <a:pt x="135475" y="220296"/>
                  <a:pt x="133350" y="218464"/>
                  <a:pt x="133350" y="215533"/>
                </a:cubicBezTo>
                <a:cubicBezTo>
                  <a:pt x="133350" y="213335"/>
                  <a:pt x="135475" y="211137"/>
                  <a:pt x="137954" y="211137"/>
                </a:cubicBezTo>
                <a:close/>
                <a:moveTo>
                  <a:pt x="32927" y="211137"/>
                </a:moveTo>
                <a:lnTo>
                  <a:pt x="107998" y="211137"/>
                </a:lnTo>
                <a:cubicBezTo>
                  <a:pt x="110537" y="211137"/>
                  <a:pt x="112350" y="213335"/>
                  <a:pt x="112350" y="215533"/>
                </a:cubicBezTo>
                <a:cubicBezTo>
                  <a:pt x="112350" y="218464"/>
                  <a:pt x="110537" y="220296"/>
                  <a:pt x="107998" y="220296"/>
                </a:cubicBezTo>
                <a:lnTo>
                  <a:pt x="32927" y="220296"/>
                </a:lnTo>
                <a:cubicBezTo>
                  <a:pt x="30751" y="220296"/>
                  <a:pt x="28575" y="218464"/>
                  <a:pt x="28575" y="215533"/>
                </a:cubicBezTo>
                <a:cubicBezTo>
                  <a:pt x="28575" y="213335"/>
                  <a:pt x="30751" y="211137"/>
                  <a:pt x="32927" y="211137"/>
                </a:cubicBezTo>
                <a:close/>
                <a:moveTo>
                  <a:pt x="96405" y="176212"/>
                </a:moveTo>
                <a:lnTo>
                  <a:pt x="174698" y="176212"/>
                </a:lnTo>
                <a:cubicBezTo>
                  <a:pt x="176863" y="176212"/>
                  <a:pt x="179027" y="178410"/>
                  <a:pt x="179027" y="180608"/>
                </a:cubicBezTo>
                <a:cubicBezTo>
                  <a:pt x="179027" y="183173"/>
                  <a:pt x="176863" y="185371"/>
                  <a:pt x="174698" y="185371"/>
                </a:cubicBezTo>
                <a:lnTo>
                  <a:pt x="96405" y="185371"/>
                </a:lnTo>
                <a:cubicBezTo>
                  <a:pt x="94240" y="185371"/>
                  <a:pt x="92075" y="183173"/>
                  <a:pt x="92075" y="180608"/>
                </a:cubicBezTo>
                <a:cubicBezTo>
                  <a:pt x="92075" y="178410"/>
                  <a:pt x="94240" y="176212"/>
                  <a:pt x="96405" y="176212"/>
                </a:cubicBezTo>
                <a:close/>
                <a:moveTo>
                  <a:pt x="32861" y="176212"/>
                </a:moveTo>
                <a:lnTo>
                  <a:pt x="66437" y="176212"/>
                </a:lnTo>
                <a:cubicBezTo>
                  <a:pt x="69295" y="176212"/>
                  <a:pt x="71081" y="178410"/>
                  <a:pt x="71081" y="180608"/>
                </a:cubicBezTo>
                <a:cubicBezTo>
                  <a:pt x="71081" y="183173"/>
                  <a:pt x="69295" y="185371"/>
                  <a:pt x="66437" y="185371"/>
                </a:cubicBezTo>
                <a:lnTo>
                  <a:pt x="32861" y="185371"/>
                </a:lnTo>
                <a:cubicBezTo>
                  <a:pt x="30718" y="185371"/>
                  <a:pt x="28575" y="183173"/>
                  <a:pt x="28575" y="180608"/>
                </a:cubicBezTo>
                <a:cubicBezTo>
                  <a:pt x="28575" y="178410"/>
                  <a:pt x="30718" y="176212"/>
                  <a:pt x="32861" y="176212"/>
                </a:cubicBezTo>
                <a:close/>
                <a:moveTo>
                  <a:pt x="147129" y="141287"/>
                </a:moveTo>
                <a:lnTo>
                  <a:pt x="174780" y="141287"/>
                </a:lnTo>
                <a:cubicBezTo>
                  <a:pt x="176907" y="141287"/>
                  <a:pt x="179034" y="143485"/>
                  <a:pt x="179034" y="145683"/>
                </a:cubicBezTo>
                <a:cubicBezTo>
                  <a:pt x="179034" y="148248"/>
                  <a:pt x="176907" y="150446"/>
                  <a:pt x="174780" y="150446"/>
                </a:cubicBezTo>
                <a:lnTo>
                  <a:pt x="147129" y="150446"/>
                </a:lnTo>
                <a:cubicBezTo>
                  <a:pt x="144648" y="150446"/>
                  <a:pt x="142875" y="148248"/>
                  <a:pt x="142875" y="145683"/>
                </a:cubicBezTo>
                <a:cubicBezTo>
                  <a:pt x="142875" y="143485"/>
                  <a:pt x="144648" y="141287"/>
                  <a:pt x="147129" y="141287"/>
                </a:cubicBezTo>
                <a:close/>
                <a:moveTo>
                  <a:pt x="32932" y="141287"/>
                </a:moveTo>
                <a:lnTo>
                  <a:pt x="117882" y="141287"/>
                </a:lnTo>
                <a:cubicBezTo>
                  <a:pt x="120060" y="141287"/>
                  <a:pt x="121875" y="143485"/>
                  <a:pt x="121875" y="145683"/>
                </a:cubicBezTo>
                <a:cubicBezTo>
                  <a:pt x="121875" y="148248"/>
                  <a:pt x="120060" y="150446"/>
                  <a:pt x="117882" y="150446"/>
                </a:cubicBezTo>
                <a:lnTo>
                  <a:pt x="32932" y="150446"/>
                </a:lnTo>
                <a:cubicBezTo>
                  <a:pt x="30753" y="150446"/>
                  <a:pt x="28575" y="148248"/>
                  <a:pt x="28575" y="145683"/>
                </a:cubicBezTo>
                <a:cubicBezTo>
                  <a:pt x="28575" y="143485"/>
                  <a:pt x="30753" y="141287"/>
                  <a:pt x="32932" y="141287"/>
                </a:cubicBezTo>
                <a:close/>
                <a:moveTo>
                  <a:pt x="32890" y="104775"/>
                </a:moveTo>
                <a:lnTo>
                  <a:pt x="127089" y="104775"/>
                </a:lnTo>
                <a:cubicBezTo>
                  <a:pt x="129606" y="104775"/>
                  <a:pt x="131404" y="107061"/>
                  <a:pt x="131404" y="109347"/>
                </a:cubicBezTo>
                <a:cubicBezTo>
                  <a:pt x="131404" y="112014"/>
                  <a:pt x="129606" y="113919"/>
                  <a:pt x="127089" y="113919"/>
                </a:cubicBezTo>
                <a:lnTo>
                  <a:pt x="32890" y="113919"/>
                </a:lnTo>
                <a:cubicBezTo>
                  <a:pt x="30732" y="113919"/>
                  <a:pt x="28575" y="112014"/>
                  <a:pt x="28575" y="109347"/>
                </a:cubicBezTo>
                <a:cubicBezTo>
                  <a:pt x="28575" y="107061"/>
                  <a:pt x="30732" y="104775"/>
                  <a:pt x="32890" y="104775"/>
                </a:cubicBezTo>
                <a:close/>
                <a:moveTo>
                  <a:pt x="161910" y="73926"/>
                </a:moveTo>
                <a:lnTo>
                  <a:pt x="161910" y="106021"/>
                </a:lnTo>
                <a:lnTo>
                  <a:pt x="194004" y="106021"/>
                </a:lnTo>
                <a:lnTo>
                  <a:pt x="161910" y="73926"/>
                </a:lnTo>
                <a:close/>
                <a:moveTo>
                  <a:pt x="8654" y="67796"/>
                </a:moveTo>
                <a:lnTo>
                  <a:pt x="8654" y="282724"/>
                </a:lnTo>
                <a:lnTo>
                  <a:pt x="200134" y="282724"/>
                </a:lnTo>
                <a:lnTo>
                  <a:pt x="200134" y="114676"/>
                </a:lnTo>
                <a:lnTo>
                  <a:pt x="157583" y="114676"/>
                </a:lnTo>
                <a:cubicBezTo>
                  <a:pt x="155059" y="114676"/>
                  <a:pt x="153256" y="112873"/>
                  <a:pt x="153256" y="110349"/>
                </a:cubicBezTo>
                <a:lnTo>
                  <a:pt x="153256" y="67796"/>
                </a:lnTo>
                <a:lnTo>
                  <a:pt x="8654" y="67796"/>
                </a:lnTo>
                <a:close/>
                <a:moveTo>
                  <a:pt x="38224" y="38225"/>
                </a:moveTo>
                <a:lnTo>
                  <a:pt x="38224" y="59141"/>
                </a:lnTo>
                <a:lnTo>
                  <a:pt x="157583" y="59141"/>
                </a:lnTo>
                <a:cubicBezTo>
                  <a:pt x="158665" y="59141"/>
                  <a:pt x="159747" y="59502"/>
                  <a:pt x="160468" y="60223"/>
                </a:cubicBezTo>
                <a:lnTo>
                  <a:pt x="207707" y="107103"/>
                </a:lnTo>
                <a:cubicBezTo>
                  <a:pt x="208789" y="108185"/>
                  <a:pt x="209149" y="109267"/>
                  <a:pt x="209149" y="110349"/>
                </a:cubicBezTo>
                <a:lnTo>
                  <a:pt x="209149" y="253514"/>
                </a:lnTo>
                <a:lnTo>
                  <a:pt x="229704" y="253514"/>
                </a:lnTo>
                <a:lnTo>
                  <a:pt x="229704" y="38225"/>
                </a:lnTo>
                <a:lnTo>
                  <a:pt x="38224" y="38225"/>
                </a:lnTo>
                <a:close/>
                <a:moveTo>
                  <a:pt x="67433" y="8655"/>
                </a:moveTo>
                <a:lnTo>
                  <a:pt x="67433" y="29571"/>
                </a:lnTo>
                <a:lnTo>
                  <a:pt x="234031" y="29571"/>
                </a:lnTo>
                <a:cubicBezTo>
                  <a:pt x="236555" y="29571"/>
                  <a:pt x="238358" y="31374"/>
                  <a:pt x="238358" y="33898"/>
                </a:cubicBezTo>
                <a:lnTo>
                  <a:pt x="238358" y="223943"/>
                </a:lnTo>
                <a:lnTo>
                  <a:pt x="259273" y="223943"/>
                </a:lnTo>
                <a:lnTo>
                  <a:pt x="259273" y="8655"/>
                </a:lnTo>
                <a:lnTo>
                  <a:pt x="67433" y="8655"/>
                </a:lnTo>
                <a:close/>
                <a:moveTo>
                  <a:pt x="63106" y="0"/>
                </a:moveTo>
                <a:lnTo>
                  <a:pt x="263600" y="0"/>
                </a:lnTo>
                <a:cubicBezTo>
                  <a:pt x="266125" y="0"/>
                  <a:pt x="267928" y="1803"/>
                  <a:pt x="267928" y="4327"/>
                </a:cubicBezTo>
                <a:lnTo>
                  <a:pt x="267928" y="228271"/>
                </a:lnTo>
                <a:cubicBezTo>
                  <a:pt x="267928" y="230795"/>
                  <a:pt x="266125" y="232598"/>
                  <a:pt x="263600" y="232598"/>
                </a:cubicBezTo>
                <a:lnTo>
                  <a:pt x="238358" y="232598"/>
                </a:lnTo>
                <a:lnTo>
                  <a:pt x="238358" y="257841"/>
                </a:lnTo>
                <a:cubicBezTo>
                  <a:pt x="238358" y="260005"/>
                  <a:pt x="236555" y="262169"/>
                  <a:pt x="234031" y="262169"/>
                </a:cubicBezTo>
                <a:lnTo>
                  <a:pt x="209149" y="262169"/>
                </a:lnTo>
                <a:lnTo>
                  <a:pt x="209149" y="287051"/>
                </a:lnTo>
                <a:cubicBezTo>
                  <a:pt x="209149" y="289576"/>
                  <a:pt x="206986" y="291740"/>
                  <a:pt x="204822" y="291740"/>
                </a:cubicBezTo>
                <a:lnTo>
                  <a:pt x="4327" y="291740"/>
                </a:lnTo>
                <a:cubicBezTo>
                  <a:pt x="1803" y="291740"/>
                  <a:pt x="0" y="289576"/>
                  <a:pt x="0" y="287051"/>
                </a:cubicBezTo>
                <a:lnTo>
                  <a:pt x="0" y="63469"/>
                </a:lnTo>
                <a:cubicBezTo>
                  <a:pt x="0" y="60944"/>
                  <a:pt x="1803" y="59141"/>
                  <a:pt x="4327" y="59141"/>
                </a:cubicBezTo>
                <a:lnTo>
                  <a:pt x="29209" y="59141"/>
                </a:lnTo>
                <a:lnTo>
                  <a:pt x="29209" y="33898"/>
                </a:lnTo>
                <a:cubicBezTo>
                  <a:pt x="29209" y="31374"/>
                  <a:pt x="31373" y="29571"/>
                  <a:pt x="33536" y="29571"/>
                </a:cubicBezTo>
                <a:lnTo>
                  <a:pt x="58778" y="29571"/>
                </a:lnTo>
                <a:lnTo>
                  <a:pt x="58778" y="4327"/>
                </a:lnTo>
                <a:cubicBezTo>
                  <a:pt x="58778" y="1803"/>
                  <a:pt x="60942" y="0"/>
                  <a:pt x="63106" y="0"/>
                </a:cubicBezTo>
                <a:close/>
              </a:path>
            </a:pathLst>
          </a:custGeom>
          <a:solidFill>
            <a:schemeClr val="bg1"/>
          </a:solidFill>
          <a:ln>
            <a:noFill/>
          </a:ln>
          <a:effectLst/>
        </p:spPr>
        <p:txBody>
          <a:bodyPr anchor="ctr"/>
          <a:lstStyle/>
          <a:p>
            <a:endParaRPr lang="en-US" sz="900" dirty="0">
              <a:latin typeface="Lato Light" panose="020F0502020204030203" pitchFamily="34" charset="0"/>
            </a:endParaRPr>
          </a:p>
        </p:txBody>
      </p:sp>
      <p:sp>
        <p:nvSpPr>
          <p:cNvPr id="25" name="TextBox 24">
            <a:extLst>
              <a:ext uri="{FF2B5EF4-FFF2-40B4-BE49-F238E27FC236}">
                <a16:creationId xmlns:a16="http://schemas.microsoft.com/office/drawing/2014/main" id="{E401E637-DD57-BC4F-9B78-1E912A948463}"/>
              </a:ext>
            </a:extLst>
          </p:cNvPr>
          <p:cNvSpPr txBox="1"/>
          <p:nvPr/>
        </p:nvSpPr>
        <p:spPr>
          <a:xfrm>
            <a:off x="10511407" y="3219874"/>
            <a:ext cx="792205" cy="276999"/>
          </a:xfrm>
          <a:prstGeom prst="rect">
            <a:avLst/>
          </a:prstGeom>
          <a:noFill/>
        </p:spPr>
        <p:txBody>
          <a:bodyPr wrap="none" rtlCol="0">
            <a:spAutoFit/>
          </a:bodyPr>
          <a:lstStyle/>
          <a:p>
            <a:pPr algn="r"/>
            <a:r>
              <a:rPr lang="en-US" sz="1200" b="1" dirty="0">
                <a:solidFill>
                  <a:schemeClr val="bg1">
                    <a:lumMod val="95000"/>
                  </a:schemeClr>
                </a:solidFill>
                <a:latin typeface="Poppins" pitchFamily="2" charset="77"/>
                <a:ea typeface="Lato Light" panose="020F0502020204030203" pitchFamily="34" charset="0"/>
                <a:cs typeface="Poppins" pitchFamily="2" charset="77"/>
              </a:rPr>
              <a:t>100,000</a:t>
            </a:r>
          </a:p>
        </p:txBody>
      </p:sp>
      <p:graphicFrame>
        <p:nvGraphicFramePr>
          <p:cNvPr id="26" name="Chart 25">
            <a:extLst>
              <a:ext uri="{FF2B5EF4-FFF2-40B4-BE49-F238E27FC236}">
                <a16:creationId xmlns:a16="http://schemas.microsoft.com/office/drawing/2014/main" id="{86CA88D4-A4F9-E44A-AF28-9A2E644574F8}"/>
              </a:ext>
            </a:extLst>
          </p:cNvPr>
          <p:cNvGraphicFramePr/>
          <p:nvPr>
            <p:extLst>
              <p:ext uri="{D42A27DB-BD31-4B8C-83A1-F6EECF244321}">
                <p14:modId xmlns:p14="http://schemas.microsoft.com/office/powerpoint/2010/main" val="1911888943"/>
              </p:ext>
            </p:extLst>
          </p:nvPr>
        </p:nvGraphicFramePr>
        <p:xfrm>
          <a:off x="5967794" y="4170773"/>
          <a:ext cx="1909740" cy="1770410"/>
        </p:xfrm>
        <a:graphic>
          <a:graphicData uri="http://schemas.openxmlformats.org/drawingml/2006/chart">
            <c:chart xmlns:c="http://schemas.openxmlformats.org/drawingml/2006/chart" xmlns:r="http://schemas.openxmlformats.org/officeDocument/2006/relationships" r:id="rId4"/>
          </a:graphicData>
        </a:graphic>
      </p:graphicFrame>
      <p:sp>
        <p:nvSpPr>
          <p:cNvPr id="27" name="Freeform 976">
            <a:extLst>
              <a:ext uri="{FF2B5EF4-FFF2-40B4-BE49-F238E27FC236}">
                <a16:creationId xmlns:a16="http://schemas.microsoft.com/office/drawing/2014/main" id="{C2E8756C-831B-3C4D-B20C-0AF2171DA544}"/>
              </a:ext>
            </a:extLst>
          </p:cNvPr>
          <p:cNvSpPr>
            <a:spLocks noChangeAspect="1" noChangeArrowheads="1"/>
          </p:cNvSpPr>
          <p:nvPr/>
        </p:nvSpPr>
        <p:spPr bwMode="auto">
          <a:xfrm>
            <a:off x="9663473" y="4443256"/>
            <a:ext cx="848991" cy="854137"/>
          </a:xfrm>
          <a:custGeom>
            <a:avLst/>
            <a:gdLst>
              <a:gd name="T0" fmla="*/ 445464 w 288565"/>
              <a:gd name="T1" fmla="*/ 930594 h 290375"/>
              <a:gd name="T2" fmla="*/ 849719 w 288565"/>
              <a:gd name="T3" fmla="*/ 865115 h 290375"/>
              <a:gd name="T4" fmla="*/ 488521 w 288565"/>
              <a:gd name="T5" fmla="*/ 865115 h 290375"/>
              <a:gd name="T6" fmla="*/ 801878 w 288565"/>
              <a:gd name="T7" fmla="*/ 836539 h 290375"/>
              <a:gd name="T8" fmla="*/ 612905 w 288565"/>
              <a:gd name="T9" fmla="*/ 490086 h 290375"/>
              <a:gd name="T10" fmla="*/ 726532 w 288565"/>
              <a:gd name="T11" fmla="*/ 490086 h 290375"/>
              <a:gd name="T12" fmla="*/ 398843 w 288565"/>
              <a:gd name="T13" fmla="*/ 439751 h 290375"/>
              <a:gd name="T14" fmla="*/ 449565 w 288565"/>
              <a:gd name="T15" fmla="*/ 521803 h 290375"/>
              <a:gd name="T16" fmla="*/ 334838 w 288565"/>
              <a:gd name="T17" fmla="*/ 527751 h 290375"/>
              <a:gd name="T18" fmla="*/ 398843 w 288565"/>
              <a:gd name="T19" fmla="*/ 710871 h 290375"/>
              <a:gd name="T20" fmla="*/ 369860 w 288565"/>
              <a:gd name="T21" fmla="*/ 729898 h 290375"/>
              <a:gd name="T22" fmla="*/ 319138 w 288565"/>
              <a:gd name="T23" fmla="*/ 647846 h 290375"/>
              <a:gd name="T24" fmla="*/ 432658 w 288565"/>
              <a:gd name="T25" fmla="*/ 641904 h 290375"/>
              <a:gd name="T26" fmla="*/ 369860 w 288565"/>
              <a:gd name="T27" fmla="*/ 458782 h 290375"/>
              <a:gd name="T28" fmla="*/ 583008 w 288565"/>
              <a:gd name="T29" fmla="*/ 347208 h 290375"/>
              <a:gd name="T30" fmla="*/ 756429 w 288565"/>
              <a:gd name="T31" fmla="*/ 347208 h 290375"/>
              <a:gd name="T32" fmla="*/ 684666 w 288565"/>
              <a:gd name="T33" fmla="*/ 261489 h 290375"/>
              <a:gd name="T34" fmla="*/ 788724 w 288565"/>
              <a:gd name="T35" fmla="*/ 324588 h 290375"/>
              <a:gd name="T36" fmla="*/ 776762 w 288565"/>
              <a:gd name="T37" fmla="*/ 461499 h 290375"/>
              <a:gd name="T38" fmla="*/ 756429 w 288565"/>
              <a:gd name="T39" fmla="*/ 490086 h 290375"/>
              <a:gd name="T40" fmla="*/ 792311 w 288565"/>
              <a:gd name="T41" fmla="*/ 571031 h 290375"/>
              <a:gd name="T42" fmla="*/ 842541 w 288565"/>
              <a:gd name="T43" fmla="*/ 836539 h 290375"/>
              <a:gd name="T44" fmla="*/ 922680 w 288565"/>
              <a:gd name="T45" fmla="*/ 930594 h 290375"/>
              <a:gd name="T46" fmla="*/ 944202 w 288565"/>
              <a:gd name="T47" fmla="*/ 959168 h 290375"/>
              <a:gd name="T48" fmla="*/ 394038 w 288565"/>
              <a:gd name="T49" fmla="*/ 930594 h 290375"/>
              <a:gd name="T50" fmla="*/ 488521 w 288565"/>
              <a:gd name="T51" fmla="*/ 836539 h 290375"/>
              <a:gd name="T52" fmla="*/ 561478 w 288565"/>
              <a:gd name="T53" fmla="*/ 585317 h 290375"/>
              <a:gd name="T54" fmla="*/ 583008 w 288565"/>
              <a:gd name="T55" fmla="*/ 556746 h 290375"/>
              <a:gd name="T56" fmla="*/ 547125 w 288565"/>
              <a:gd name="T57" fmla="*/ 475791 h 290375"/>
              <a:gd name="T58" fmla="*/ 548320 w 288565"/>
              <a:gd name="T59" fmla="*/ 337688 h 290375"/>
              <a:gd name="T60" fmla="*/ 654767 w 288565"/>
              <a:gd name="T61" fmla="*/ 318633 h 290375"/>
              <a:gd name="T62" fmla="*/ 276148 w 288565"/>
              <a:gd name="T63" fmla="*/ 31067 h 290375"/>
              <a:gd name="T64" fmla="*/ 296470 w 288565"/>
              <a:gd name="T65" fmla="*/ 209001 h 290375"/>
              <a:gd name="T66" fmla="*/ 338314 w 288565"/>
              <a:gd name="T67" fmla="*/ 117669 h 290375"/>
              <a:gd name="T68" fmla="*/ 386131 w 288565"/>
              <a:gd name="T69" fmla="*/ 243402 h 290375"/>
              <a:gd name="T70" fmla="*/ 433949 w 288565"/>
              <a:gd name="T71" fmla="*/ 117669 h 290375"/>
              <a:gd name="T72" fmla="*/ 475791 w 288565"/>
              <a:gd name="T73" fmla="*/ 209001 h 290375"/>
              <a:gd name="T74" fmla="*/ 494917 w 288565"/>
              <a:gd name="T75" fmla="*/ 31067 h 290375"/>
              <a:gd name="T76" fmla="*/ 276148 w 288565"/>
              <a:gd name="T77" fmla="*/ 31067 h 290375"/>
              <a:gd name="T78" fmla="*/ 414821 w 288565"/>
              <a:gd name="T79" fmla="*/ 29885 h 290375"/>
              <a:gd name="T80" fmla="*/ 554689 w 288565"/>
              <a:gd name="T81" fmla="*/ 70218 h 290375"/>
              <a:gd name="T82" fmla="*/ 557080 w 288565"/>
              <a:gd name="T83" fmla="*/ 282553 h 290375"/>
              <a:gd name="T84" fmla="*/ 386131 w 288565"/>
              <a:gd name="T85" fmla="*/ 271868 h 290375"/>
              <a:gd name="T86" fmla="*/ 46630 w 288565"/>
              <a:gd name="T87" fmla="*/ 840053 h 290375"/>
              <a:gd name="T88" fmla="*/ 331140 w 288565"/>
              <a:gd name="T89" fmla="*/ 924274 h 290375"/>
              <a:gd name="T90" fmla="*/ 295274 w 288565"/>
              <a:gd name="T91" fmla="*/ 953926 h 290375"/>
              <a:gd name="T92" fmla="*/ 0 w 288565"/>
              <a:gd name="T93" fmla="*/ 915973 h 290375"/>
              <a:gd name="T94" fmla="*/ 265390 w 288565"/>
              <a:gd name="T95" fmla="*/ 211366 h 290375"/>
              <a:gd name="T96" fmla="*/ 286906 w 288565"/>
              <a:gd name="T97" fmla="*/ 3804 h 29037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88565" h="290375">
                <a:moveTo>
                  <a:pt x="147065" y="261900"/>
                </a:moveTo>
                <a:cubicBezTo>
                  <a:pt x="139864" y="261900"/>
                  <a:pt x="134103" y="267667"/>
                  <a:pt x="134103" y="274876"/>
                </a:cubicBezTo>
                <a:lnTo>
                  <a:pt x="134103" y="281724"/>
                </a:lnTo>
                <a:lnTo>
                  <a:pt x="269122" y="281724"/>
                </a:lnTo>
                <a:lnTo>
                  <a:pt x="269122" y="274876"/>
                </a:lnTo>
                <a:cubicBezTo>
                  <a:pt x="269122" y="267667"/>
                  <a:pt x="263361" y="261900"/>
                  <a:pt x="255800" y="261900"/>
                </a:cubicBezTo>
                <a:lnTo>
                  <a:pt x="251840" y="261900"/>
                </a:lnTo>
                <a:lnTo>
                  <a:pt x="151385" y="261900"/>
                </a:lnTo>
                <a:lnTo>
                  <a:pt x="147065" y="261900"/>
                </a:lnTo>
                <a:close/>
                <a:moveTo>
                  <a:pt x="184150" y="177198"/>
                </a:moveTo>
                <a:cubicBezTo>
                  <a:pt x="183430" y="218648"/>
                  <a:pt x="170468" y="242077"/>
                  <a:pt x="161467" y="253250"/>
                </a:cubicBezTo>
                <a:lnTo>
                  <a:pt x="241398" y="253250"/>
                </a:lnTo>
                <a:cubicBezTo>
                  <a:pt x="232757" y="242077"/>
                  <a:pt x="219795" y="218648"/>
                  <a:pt x="219075" y="177198"/>
                </a:cubicBezTo>
                <a:lnTo>
                  <a:pt x="184150" y="177198"/>
                </a:lnTo>
                <a:close/>
                <a:moveTo>
                  <a:pt x="184510" y="148364"/>
                </a:moveTo>
                <a:lnTo>
                  <a:pt x="184510" y="168548"/>
                </a:lnTo>
                <a:lnTo>
                  <a:pt x="218715" y="168548"/>
                </a:lnTo>
                <a:lnTo>
                  <a:pt x="218715" y="148364"/>
                </a:lnTo>
                <a:lnTo>
                  <a:pt x="184510" y="148364"/>
                </a:lnTo>
                <a:close/>
                <a:moveTo>
                  <a:pt x="115706" y="128810"/>
                </a:moveTo>
                <a:cubicBezTo>
                  <a:pt x="118251" y="128810"/>
                  <a:pt x="120068" y="130610"/>
                  <a:pt x="120068" y="133130"/>
                </a:cubicBezTo>
                <a:lnTo>
                  <a:pt x="120068" y="138890"/>
                </a:lnTo>
                <a:cubicBezTo>
                  <a:pt x="128067" y="139970"/>
                  <a:pt x="134610" y="145010"/>
                  <a:pt x="137519" y="152209"/>
                </a:cubicBezTo>
                <a:cubicBezTo>
                  <a:pt x="138609" y="154369"/>
                  <a:pt x="137519" y="156889"/>
                  <a:pt x="135338" y="157969"/>
                </a:cubicBezTo>
                <a:cubicBezTo>
                  <a:pt x="132793" y="158689"/>
                  <a:pt x="130248" y="157609"/>
                  <a:pt x="129521" y="155449"/>
                </a:cubicBezTo>
                <a:cubicBezTo>
                  <a:pt x="127339" y="150409"/>
                  <a:pt x="121886" y="147170"/>
                  <a:pt x="115706" y="147170"/>
                </a:cubicBezTo>
                <a:cubicBezTo>
                  <a:pt x="107344" y="147170"/>
                  <a:pt x="100800" y="152569"/>
                  <a:pt x="100800" y="159769"/>
                </a:cubicBezTo>
                <a:cubicBezTo>
                  <a:pt x="100800" y="165529"/>
                  <a:pt x="103345" y="172729"/>
                  <a:pt x="115706" y="172729"/>
                </a:cubicBezTo>
                <a:cubicBezTo>
                  <a:pt x="133156" y="172729"/>
                  <a:pt x="139337" y="183888"/>
                  <a:pt x="139337" y="194328"/>
                </a:cubicBezTo>
                <a:cubicBezTo>
                  <a:pt x="139337" y="204768"/>
                  <a:pt x="130975" y="213408"/>
                  <a:pt x="120068" y="215207"/>
                </a:cubicBezTo>
                <a:lnTo>
                  <a:pt x="120068" y="220967"/>
                </a:lnTo>
                <a:cubicBezTo>
                  <a:pt x="120068" y="223487"/>
                  <a:pt x="118251" y="225287"/>
                  <a:pt x="115706" y="225287"/>
                </a:cubicBezTo>
                <a:cubicBezTo>
                  <a:pt x="113161" y="225287"/>
                  <a:pt x="111343" y="223487"/>
                  <a:pt x="111343" y="220967"/>
                </a:cubicBezTo>
                <a:lnTo>
                  <a:pt x="111343" y="215207"/>
                </a:lnTo>
                <a:cubicBezTo>
                  <a:pt x="103345" y="214127"/>
                  <a:pt x="96801" y="209088"/>
                  <a:pt x="93893" y="201888"/>
                </a:cubicBezTo>
                <a:cubicBezTo>
                  <a:pt x="92802" y="199728"/>
                  <a:pt x="93893" y="197568"/>
                  <a:pt x="96074" y="196128"/>
                </a:cubicBezTo>
                <a:cubicBezTo>
                  <a:pt x="98255" y="195408"/>
                  <a:pt x="100800" y="196488"/>
                  <a:pt x="101891" y="198648"/>
                </a:cubicBezTo>
                <a:cubicBezTo>
                  <a:pt x="104072" y="203688"/>
                  <a:pt x="109525" y="206928"/>
                  <a:pt x="115706" y="206928"/>
                </a:cubicBezTo>
                <a:cubicBezTo>
                  <a:pt x="123704" y="206928"/>
                  <a:pt x="130248" y="201528"/>
                  <a:pt x="130248" y="194328"/>
                </a:cubicBezTo>
                <a:cubicBezTo>
                  <a:pt x="130248" y="188568"/>
                  <a:pt x="127703" y="181368"/>
                  <a:pt x="115706" y="181368"/>
                </a:cubicBezTo>
                <a:cubicBezTo>
                  <a:pt x="98255" y="181368"/>
                  <a:pt x="92075" y="170209"/>
                  <a:pt x="92075" y="159769"/>
                </a:cubicBezTo>
                <a:cubicBezTo>
                  <a:pt x="92075" y="149329"/>
                  <a:pt x="100437" y="140690"/>
                  <a:pt x="111343" y="138890"/>
                </a:cubicBezTo>
                <a:lnTo>
                  <a:pt x="111343" y="133130"/>
                </a:lnTo>
                <a:cubicBezTo>
                  <a:pt x="111343" y="130610"/>
                  <a:pt x="113161" y="128810"/>
                  <a:pt x="115706" y="128810"/>
                </a:cubicBezTo>
                <a:close/>
                <a:moveTo>
                  <a:pt x="175509" y="105112"/>
                </a:moveTo>
                <a:lnTo>
                  <a:pt x="186670" y="139713"/>
                </a:lnTo>
                <a:lnTo>
                  <a:pt x="216195" y="139713"/>
                </a:lnTo>
                <a:lnTo>
                  <a:pt x="227716" y="105112"/>
                </a:lnTo>
                <a:lnTo>
                  <a:pt x="175509" y="105112"/>
                </a:lnTo>
                <a:close/>
                <a:moveTo>
                  <a:pt x="201433" y="74835"/>
                </a:moveTo>
                <a:cubicBezTo>
                  <a:pt x="203953" y="74835"/>
                  <a:pt x="206113" y="76637"/>
                  <a:pt x="206113" y="79160"/>
                </a:cubicBezTo>
                <a:lnTo>
                  <a:pt x="206113" y="96461"/>
                </a:lnTo>
                <a:lnTo>
                  <a:pt x="233837" y="96461"/>
                </a:lnTo>
                <a:cubicBezTo>
                  <a:pt x="235277" y="96461"/>
                  <a:pt x="236718" y="97182"/>
                  <a:pt x="237438" y="98263"/>
                </a:cubicBezTo>
                <a:cubicBezTo>
                  <a:pt x="238518" y="99345"/>
                  <a:pt x="238518" y="100786"/>
                  <a:pt x="238158" y="102228"/>
                </a:cubicBezTo>
                <a:lnTo>
                  <a:pt x="225556" y="139713"/>
                </a:lnTo>
                <a:lnTo>
                  <a:pt x="233837" y="139713"/>
                </a:lnTo>
                <a:cubicBezTo>
                  <a:pt x="236358" y="139713"/>
                  <a:pt x="238518" y="141515"/>
                  <a:pt x="238518" y="144038"/>
                </a:cubicBezTo>
                <a:cubicBezTo>
                  <a:pt x="238518" y="146201"/>
                  <a:pt x="236358" y="148364"/>
                  <a:pt x="233837" y="148364"/>
                </a:cubicBezTo>
                <a:lnTo>
                  <a:pt x="227716" y="148364"/>
                </a:lnTo>
                <a:lnTo>
                  <a:pt x="227716" y="168548"/>
                </a:lnTo>
                <a:lnTo>
                  <a:pt x="233837" y="168548"/>
                </a:lnTo>
                <a:cubicBezTo>
                  <a:pt x="236358" y="168548"/>
                  <a:pt x="238518" y="170350"/>
                  <a:pt x="238518" y="172873"/>
                </a:cubicBezTo>
                <a:cubicBezTo>
                  <a:pt x="238518" y="175036"/>
                  <a:pt x="236358" y="177198"/>
                  <a:pt x="233837" y="177198"/>
                </a:cubicBezTo>
                <a:lnTo>
                  <a:pt x="227716" y="177198"/>
                </a:lnTo>
                <a:cubicBezTo>
                  <a:pt x="228797" y="228020"/>
                  <a:pt x="248959" y="248925"/>
                  <a:pt x="253640" y="253250"/>
                </a:cubicBezTo>
                <a:lnTo>
                  <a:pt x="255800" y="253250"/>
                </a:lnTo>
                <a:cubicBezTo>
                  <a:pt x="268042" y="253250"/>
                  <a:pt x="277764" y="262621"/>
                  <a:pt x="277764" y="274876"/>
                </a:cubicBezTo>
                <a:lnTo>
                  <a:pt x="277764" y="281724"/>
                </a:lnTo>
                <a:lnTo>
                  <a:pt x="284244" y="281724"/>
                </a:lnTo>
                <a:cubicBezTo>
                  <a:pt x="286765" y="281724"/>
                  <a:pt x="288565" y="283887"/>
                  <a:pt x="288565" y="286049"/>
                </a:cubicBezTo>
                <a:cubicBezTo>
                  <a:pt x="288565" y="288573"/>
                  <a:pt x="286765" y="290375"/>
                  <a:pt x="284244" y="290375"/>
                </a:cubicBezTo>
                <a:lnTo>
                  <a:pt x="118621" y="290375"/>
                </a:lnTo>
                <a:cubicBezTo>
                  <a:pt x="116460" y="290375"/>
                  <a:pt x="114300" y="288573"/>
                  <a:pt x="114300" y="286049"/>
                </a:cubicBezTo>
                <a:cubicBezTo>
                  <a:pt x="114300" y="283887"/>
                  <a:pt x="116460" y="281724"/>
                  <a:pt x="118621" y="281724"/>
                </a:cubicBezTo>
                <a:lnTo>
                  <a:pt x="125102" y="281724"/>
                </a:lnTo>
                <a:lnTo>
                  <a:pt x="125102" y="274876"/>
                </a:lnTo>
                <a:cubicBezTo>
                  <a:pt x="125102" y="262621"/>
                  <a:pt x="134823" y="253250"/>
                  <a:pt x="147065" y="253250"/>
                </a:cubicBezTo>
                <a:lnTo>
                  <a:pt x="149585" y="253250"/>
                </a:lnTo>
                <a:cubicBezTo>
                  <a:pt x="154266" y="248925"/>
                  <a:pt x="174429" y="227659"/>
                  <a:pt x="175509" y="177198"/>
                </a:cubicBezTo>
                <a:lnTo>
                  <a:pt x="169028" y="177198"/>
                </a:lnTo>
                <a:cubicBezTo>
                  <a:pt x="166868" y="177198"/>
                  <a:pt x="164707" y="175036"/>
                  <a:pt x="164707" y="172873"/>
                </a:cubicBezTo>
                <a:cubicBezTo>
                  <a:pt x="164707" y="170350"/>
                  <a:pt x="166868" y="168548"/>
                  <a:pt x="169028" y="168548"/>
                </a:cubicBezTo>
                <a:lnTo>
                  <a:pt x="175509" y="168548"/>
                </a:lnTo>
                <a:lnTo>
                  <a:pt x="175509" y="148364"/>
                </a:lnTo>
                <a:lnTo>
                  <a:pt x="169028" y="148364"/>
                </a:lnTo>
                <a:cubicBezTo>
                  <a:pt x="166868" y="148364"/>
                  <a:pt x="164707" y="146201"/>
                  <a:pt x="164707" y="144038"/>
                </a:cubicBezTo>
                <a:cubicBezTo>
                  <a:pt x="164707" y="141515"/>
                  <a:pt x="166868" y="139713"/>
                  <a:pt x="169028" y="139713"/>
                </a:cubicBezTo>
                <a:lnTo>
                  <a:pt x="177669" y="139713"/>
                </a:lnTo>
                <a:lnTo>
                  <a:pt x="165067" y="102228"/>
                </a:lnTo>
                <a:cubicBezTo>
                  <a:pt x="164707" y="100786"/>
                  <a:pt x="164707" y="99345"/>
                  <a:pt x="165427" y="98263"/>
                </a:cubicBezTo>
                <a:cubicBezTo>
                  <a:pt x="166508" y="97182"/>
                  <a:pt x="167948" y="96461"/>
                  <a:pt x="169028" y="96461"/>
                </a:cubicBezTo>
                <a:lnTo>
                  <a:pt x="197112" y="96461"/>
                </a:lnTo>
                <a:lnTo>
                  <a:pt x="197112" y="79160"/>
                </a:lnTo>
                <a:cubicBezTo>
                  <a:pt x="197112" y="76637"/>
                  <a:pt x="198912" y="74835"/>
                  <a:pt x="201433" y="74835"/>
                </a:cubicBezTo>
                <a:close/>
                <a:moveTo>
                  <a:pt x="83132" y="9408"/>
                </a:moveTo>
                <a:cubicBezTo>
                  <a:pt x="80613" y="8331"/>
                  <a:pt x="77374" y="9049"/>
                  <a:pt x="75215" y="10844"/>
                </a:cubicBezTo>
                <a:cubicBezTo>
                  <a:pt x="73415" y="12999"/>
                  <a:pt x="72695" y="15872"/>
                  <a:pt x="73415" y="18744"/>
                </a:cubicBezTo>
                <a:lnTo>
                  <a:pt x="89250" y="63273"/>
                </a:lnTo>
                <a:cubicBezTo>
                  <a:pt x="92129" y="66864"/>
                  <a:pt x="96448" y="69378"/>
                  <a:pt x="101846" y="71173"/>
                </a:cubicBezTo>
                <a:lnTo>
                  <a:pt x="97887" y="40650"/>
                </a:lnTo>
                <a:cubicBezTo>
                  <a:pt x="97887" y="38136"/>
                  <a:pt x="99327" y="35981"/>
                  <a:pt x="101846" y="35622"/>
                </a:cubicBezTo>
                <a:cubicBezTo>
                  <a:pt x="104365" y="35622"/>
                  <a:pt x="106524" y="37059"/>
                  <a:pt x="106524" y="39572"/>
                </a:cubicBezTo>
                <a:lnTo>
                  <a:pt x="110843" y="73328"/>
                </a:lnTo>
                <a:cubicBezTo>
                  <a:pt x="112642" y="73328"/>
                  <a:pt x="114442" y="73687"/>
                  <a:pt x="116241" y="73687"/>
                </a:cubicBezTo>
                <a:cubicBezTo>
                  <a:pt x="118041" y="73687"/>
                  <a:pt x="119840" y="73328"/>
                  <a:pt x="121639" y="73328"/>
                </a:cubicBezTo>
                <a:lnTo>
                  <a:pt x="125598" y="39572"/>
                </a:lnTo>
                <a:cubicBezTo>
                  <a:pt x="125958" y="37059"/>
                  <a:pt x="128117" y="35622"/>
                  <a:pt x="130636" y="35622"/>
                </a:cubicBezTo>
                <a:cubicBezTo>
                  <a:pt x="132796" y="35981"/>
                  <a:pt x="134955" y="38136"/>
                  <a:pt x="134235" y="40650"/>
                </a:cubicBezTo>
                <a:lnTo>
                  <a:pt x="130636" y="71173"/>
                </a:lnTo>
                <a:cubicBezTo>
                  <a:pt x="135675" y="69378"/>
                  <a:pt x="140353" y="66864"/>
                  <a:pt x="143232" y="63273"/>
                </a:cubicBezTo>
                <a:lnTo>
                  <a:pt x="158707" y="18744"/>
                </a:lnTo>
                <a:cubicBezTo>
                  <a:pt x="159787" y="15872"/>
                  <a:pt x="159067" y="12999"/>
                  <a:pt x="156907" y="10844"/>
                </a:cubicBezTo>
                <a:cubicBezTo>
                  <a:pt x="154748" y="9049"/>
                  <a:pt x="152229" y="8331"/>
                  <a:pt x="148990" y="9408"/>
                </a:cubicBezTo>
                <a:lnTo>
                  <a:pt x="128117" y="17308"/>
                </a:lnTo>
                <a:cubicBezTo>
                  <a:pt x="120560" y="20181"/>
                  <a:pt x="111922" y="20181"/>
                  <a:pt x="104005" y="17308"/>
                </a:cubicBezTo>
                <a:lnTo>
                  <a:pt x="83132" y="9408"/>
                </a:lnTo>
                <a:close/>
                <a:moveTo>
                  <a:pt x="86371" y="1149"/>
                </a:moveTo>
                <a:lnTo>
                  <a:pt x="107244" y="9049"/>
                </a:lnTo>
                <a:cubicBezTo>
                  <a:pt x="113002" y="11203"/>
                  <a:pt x="119480" y="11203"/>
                  <a:pt x="124878" y="9049"/>
                </a:cubicBezTo>
                <a:lnTo>
                  <a:pt x="146111" y="1149"/>
                </a:lnTo>
                <a:cubicBezTo>
                  <a:pt x="152229" y="-1365"/>
                  <a:pt x="158707" y="430"/>
                  <a:pt x="163025" y="4740"/>
                </a:cubicBezTo>
                <a:cubicBezTo>
                  <a:pt x="167704" y="9049"/>
                  <a:pt x="169143" y="15513"/>
                  <a:pt x="166984" y="21258"/>
                </a:cubicBezTo>
                <a:lnTo>
                  <a:pt x="152229" y="63991"/>
                </a:lnTo>
                <a:cubicBezTo>
                  <a:pt x="155468" y="66864"/>
                  <a:pt x="161226" y="71891"/>
                  <a:pt x="168064" y="79433"/>
                </a:cubicBezTo>
                <a:cubicBezTo>
                  <a:pt x="169503" y="81587"/>
                  <a:pt x="169503" y="84101"/>
                  <a:pt x="167704" y="85537"/>
                </a:cubicBezTo>
                <a:cubicBezTo>
                  <a:pt x="165545" y="87333"/>
                  <a:pt x="163025" y="87333"/>
                  <a:pt x="161586" y="85178"/>
                </a:cubicBezTo>
                <a:cubicBezTo>
                  <a:pt x="155468" y="78714"/>
                  <a:pt x="150790" y="74046"/>
                  <a:pt x="147551" y="71532"/>
                </a:cubicBezTo>
                <a:cubicBezTo>
                  <a:pt x="139993" y="78355"/>
                  <a:pt x="128837" y="82305"/>
                  <a:pt x="116241" y="82305"/>
                </a:cubicBezTo>
                <a:cubicBezTo>
                  <a:pt x="103645" y="82305"/>
                  <a:pt x="92129" y="78355"/>
                  <a:pt x="84931" y="71532"/>
                </a:cubicBezTo>
                <a:cubicBezTo>
                  <a:pt x="72336" y="82665"/>
                  <a:pt x="23752" y="130784"/>
                  <a:pt x="24472" y="217686"/>
                </a:cubicBezTo>
                <a:cubicBezTo>
                  <a:pt x="24472" y="230255"/>
                  <a:pt x="20873" y="243182"/>
                  <a:pt x="14035" y="254314"/>
                </a:cubicBezTo>
                <a:cubicBezTo>
                  <a:pt x="11876" y="258624"/>
                  <a:pt x="9357" y="266165"/>
                  <a:pt x="8997" y="276220"/>
                </a:cubicBezTo>
                <a:cubicBezTo>
                  <a:pt x="16914" y="280529"/>
                  <a:pt x="65138" y="280170"/>
                  <a:pt x="88890" y="279811"/>
                </a:cubicBezTo>
                <a:lnTo>
                  <a:pt x="99686" y="279811"/>
                </a:lnTo>
                <a:cubicBezTo>
                  <a:pt x="102206" y="279811"/>
                  <a:pt x="104005" y="281965"/>
                  <a:pt x="104005" y="284120"/>
                </a:cubicBezTo>
                <a:cubicBezTo>
                  <a:pt x="104005" y="286633"/>
                  <a:pt x="102206" y="288429"/>
                  <a:pt x="99686" y="288429"/>
                </a:cubicBezTo>
                <a:lnTo>
                  <a:pt x="88890" y="288788"/>
                </a:lnTo>
                <a:cubicBezTo>
                  <a:pt x="81333" y="288788"/>
                  <a:pt x="74495" y="288788"/>
                  <a:pt x="68017" y="288788"/>
                </a:cubicBezTo>
                <a:cubicBezTo>
                  <a:pt x="28070" y="288788"/>
                  <a:pt x="7917" y="287352"/>
                  <a:pt x="2159" y="281965"/>
                </a:cubicBezTo>
                <a:cubicBezTo>
                  <a:pt x="720" y="280170"/>
                  <a:pt x="0" y="278374"/>
                  <a:pt x="0" y="277297"/>
                </a:cubicBezTo>
                <a:cubicBezTo>
                  <a:pt x="0" y="267242"/>
                  <a:pt x="2519" y="256828"/>
                  <a:pt x="6838" y="250005"/>
                </a:cubicBezTo>
                <a:cubicBezTo>
                  <a:pt x="12596" y="239950"/>
                  <a:pt x="15835" y="228818"/>
                  <a:pt x="15475" y="217686"/>
                </a:cubicBezTo>
                <a:cubicBezTo>
                  <a:pt x="14755" y="123961"/>
                  <a:pt x="67657" y="74405"/>
                  <a:pt x="79893" y="63991"/>
                </a:cubicBezTo>
                <a:lnTo>
                  <a:pt x="65138" y="21258"/>
                </a:lnTo>
                <a:cubicBezTo>
                  <a:pt x="62979" y="15513"/>
                  <a:pt x="64778" y="9049"/>
                  <a:pt x="69457" y="4740"/>
                </a:cubicBezTo>
                <a:cubicBezTo>
                  <a:pt x="73775" y="430"/>
                  <a:pt x="80613" y="-1365"/>
                  <a:pt x="86371" y="1149"/>
                </a:cubicBezTo>
                <a:close/>
              </a:path>
            </a:pathLst>
          </a:custGeom>
          <a:solidFill>
            <a:schemeClr val="bg1"/>
          </a:solidFill>
          <a:ln>
            <a:noFill/>
          </a:ln>
          <a:effectLst/>
        </p:spPr>
        <p:txBody>
          <a:bodyPr anchor="ctr"/>
          <a:lstStyle/>
          <a:p>
            <a:endParaRPr lang="en-US" sz="900" dirty="0">
              <a:latin typeface="Lato Light" panose="020F0502020204030203" pitchFamily="34" charset="0"/>
            </a:endParaRPr>
          </a:p>
        </p:txBody>
      </p:sp>
      <p:sp>
        <p:nvSpPr>
          <p:cNvPr id="28" name="TextBox 27">
            <a:extLst>
              <a:ext uri="{FF2B5EF4-FFF2-40B4-BE49-F238E27FC236}">
                <a16:creationId xmlns:a16="http://schemas.microsoft.com/office/drawing/2014/main" id="{13F1BDD0-A71E-D54A-94E7-AB4849587FF9}"/>
              </a:ext>
            </a:extLst>
          </p:cNvPr>
          <p:cNvSpPr txBox="1"/>
          <p:nvPr/>
        </p:nvSpPr>
        <p:spPr>
          <a:xfrm>
            <a:off x="10165159" y="5710350"/>
            <a:ext cx="1138453" cy="276999"/>
          </a:xfrm>
          <a:prstGeom prst="rect">
            <a:avLst/>
          </a:prstGeom>
          <a:noFill/>
        </p:spPr>
        <p:txBody>
          <a:bodyPr wrap="none" rtlCol="0">
            <a:spAutoFit/>
          </a:bodyPr>
          <a:lstStyle/>
          <a:p>
            <a:pPr algn="r"/>
            <a:r>
              <a:rPr lang="en-US" sz="1200" b="1" dirty="0">
                <a:solidFill>
                  <a:schemeClr val="bg1">
                    <a:lumMod val="95000"/>
                  </a:schemeClr>
                </a:solidFill>
                <a:latin typeface="Poppins" pitchFamily="2" charset="77"/>
                <a:ea typeface="Lato Light" panose="020F0502020204030203" pitchFamily="34" charset="0"/>
                <a:cs typeface="Poppins" pitchFamily="2" charset="77"/>
              </a:rPr>
              <a:t>$100,000.00</a:t>
            </a:r>
          </a:p>
        </p:txBody>
      </p:sp>
    </p:spTree>
    <p:extLst>
      <p:ext uri="{BB962C8B-B14F-4D97-AF65-F5344CB8AC3E}">
        <p14:creationId xmlns:p14="http://schemas.microsoft.com/office/powerpoint/2010/main" val="1879380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B20166D-F435-3B40-AC15-71650F260D70}"/>
              </a:ext>
            </a:extLst>
          </p:cNvPr>
          <p:cNvSpPr/>
          <p:nvPr/>
        </p:nvSpPr>
        <p:spPr>
          <a:xfrm>
            <a:off x="762000" y="4391891"/>
            <a:ext cx="6180715" cy="208510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5" name="Rectangle 4">
            <a:extLst>
              <a:ext uri="{FF2B5EF4-FFF2-40B4-BE49-F238E27FC236}">
                <a16:creationId xmlns:a16="http://schemas.microsoft.com/office/drawing/2014/main" id="{84988720-396A-9442-B9A9-BAFD3298CB17}"/>
              </a:ext>
            </a:extLst>
          </p:cNvPr>
          <p:cNvSpPr/>
          <p:nvPr/>
        </p:nvSpPr>
        <p:spPr>
          <a:xfrm>
            <a:off x="7135091" y="4391891"/>
            <a:ext cx="4294909" cy="208510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6" name="Rectangle 5">
            <a:extLst>
              <a:ext uri="{FF2B5EF4-FFF2-40B4-BE49-F238E27FC236}">
                <a16:creationId xmlns:a16="http://schemas.microsoft.com/office/drawing/2014/main" id="{C697C0B0-A7DB-164D-9787-A7E56883C3A7}"/>
              </a:ext>
            </a:extLst>
          </p:cNvPr>
          <p:cNvSpPr/>
          <p:nvPr/>
        </p:nvSpPr>
        <p:spPr>
          <a:xfrm>
            <a:off x="762001" y="2635828"/>
            <a:ext cx="3417527" cy="1586345"/>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8" name="Rectangle 7">
            <a:extLst>
              <a:ext uri="{FF2B5EF4-FFF2-40B4-BE49-F238E27FC236}">
                <a16:creationId xmlns:a16="http://schemas.microsoft.com/office/drawing/2014/main" id="{ECBD2696-CC7C-0D45-9BAC-8C6609D1FF9C}"/>
              </a:ext>
            </a:extLst>
          </p:cNvPr>
          <p:cNvSpPr/>
          <p:nvPr/>
        </p:nvSpPr>
        <p:spPr>
          <a:xfrm>
            <a:off x="762000" y="381000"/>
            <a:ext cx="4116388" cy="208510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10" name="Rectangle 9">
            <a:extLst>
              <a:ext uri="{FF2B5EF4-FFF2-40B4-BE49-F238E27FC236}">
                <a16:creationId xmlns:a16="http://schemas.microsoft.com/office/drawing/2014/main" id="{80983FE9-15F3-EE4F-A68F-8508CAC80641}"/>
              </a:ext>
            </a:extLst>
          </p:cNvPr>
          <p:cNvSpPr/>
          <p:nvPr/>
        </p:nvSpPr>
        <p:spPr>
          <a:xfrm>
            <a:off x="4387237" y="2635828"/>
            <a:ext cx="3417527" cy="1586345"/>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11" name="Rectangle 10">
            <a:extLst>
              <a:ext uri="{FF2B5EF4-FFF2-40B4-BE49-F238E27FC236}">
                <a16:creationId xmlns:a16="http://schemas.microsoft.com/office/drawing/2014/main" id="{F44C6325-27F3-5040-9062-486AB26F0671}"/>
              </a:ext>
            </a:extLst>
          </p:cNvPr>
          <p:cNvSpPr/>
          <p:nvPr/>
        </p:nvSpPr>
        <p:spPr>
          <a:xfrm>
            <a:off x="8012474" y="2635828"/>
            <a:ext cx="3417527" cy="1586345"/>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12" name="Rectangle 11">
            <a:extLst>
              <a:ext uri="{FF2B5EF4-FFF2-40B4-BE49-F238E27FC236}">
                <a16:creationId xmlns:a16="http://schemas.microsoft.com/office/drawing/2014/main" id="{3ED681CF-FC6A-5744-B178-31F61F2E9549}"/>
              </a:ext>
            </a:extLst>
          </p:cNvPr>
          <p:cNvSpPr/>
          <p:nvPr/>
        </p:nvSpPr>
        <p:spPr>
          <a:xfrm>
            <a:off x="7313613" y="381000"/>
            <a:ext cx="4116388" cy="208510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13" name="Rectangle 12">
            <a:extLst>
              <a:ext uri="{FF2B5EF4-FFF2-40B4-BE49-F238E27FC236}">
                <a16:creationId xmlns:a16="http://schemas.microsoft.com/office/drawing/2014/main" id="{D4CD7729-B1ED-9C4D-A8AD-93669E532CB1}"/>
              </a:ext>
            </a:extLst>
          </p:cNvPr>
          <p:cNvSpPr/>
          <p:nvPr/>
        </p:nvSpPr>
        <p:spPr>
          <a:xfrm>
            <a:off x="4878388" y="381000"/>
            <a:ext cx="2435225" cy="208510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graphicFrame>
        <p:nvGraphicFramePr>
          <p:cNvPr id="15" name="Chart 14">
            <a:extLst>
              <a:ext uri="{FF2B5EF4-FFF2-40B4-BE49-F238E27FC236}">
                <a16:creationId xmlns:a16="http://schemas.microsoft.com/office/drawing/2014/main" id="{A82630FF-FA75-974D-97A1-CE69347E645A}"/>
              </a:ext>
            </a:extLst>
          </p:cNvPr>
          <p:cNvGraphicFramePr/>
          <p:nvPr/>
        </p:nvGraphicFramePr>
        <p:xfrm>
          <a:off x="876946" y="4868330"/>
          <a:ext cx="4377777" cy="1524118"/>
        </p:xfrm>
        <a:graphic>
          <a:graphicData uri="http://schemas.openxmlformats.org/drawingml/2006/chart">
            <c:chart xmlns:c="http://schemas.openxmlformats.org/drawingml/2006/chart" xmlns:r="http://schemas.openxmlformats.org/officeDocument/2006/relationships" r:id="rId2"/>
          </a:graphicData>
        </a:graphic>
      </p:graphicFrame>
      <p:sp>
        <p:nvSpPr>
          <p:cNvPr id="16" name="TextBox 15">
            <a:extLst>
              <a:ext uri="{FF2B5EF4-FFF2-40B4-BE49-F238E27FC236}">
                <a16:creationId xmlns:a16="http://schemas.microsoft.com/office/drawing/2014/main" id="{BC5F81E5-4852-CF4E-8EE6-45A127D8F49F}"/>
              </a:ext>
            </a:extLst>
          </p:cNvPr>
          <p:cNvSpPr txBox="1"/>
          <p:nvPr/>
        </p:nvSpPr>
        <p:spPr>
          <a:xfrm>
            <a:off x="876946" y="4460834"/>
            <a:ext cx="1866217" cy="338554"/>
          </a:xfrm>
          <a:prstGeom prst="rect">
            <a:avLst/>
          </a:prstGeom>
          <a:noFill/>
        </p:spPr>
        <p:txBody>
          <a:bodyPr wrap="none" rtlCol="0" anchor="ctr" anchorCtr="0">
            <a:spAutoFit/>
          </a:bodyPr>
          <a:lstStyle/>
          <a:p>
            <a:r>
              <a:rPr lang="en-US" sz="1600" b="1" dirty="0">
                <a:solidFill>
                  <a:schemeClr val="tx2"/>
                </a:solidFill>
                <a:latin typeface="Poppins" pitchFamily="2" charset="77"/>
                <a:ea typeface="League Spartan" charset="0"/>
                <a:cs typeface="Poppins" pitchFamily="2" charset="77"/>
              </a:rPr>
              <a:t>YOUR TITLE HERE</a:t>
            </a:r>
          </a:p>
        </p:txBody>
      </p:sp>
      <p:sp>
        <p:nvSpPr>
          <p:cNvPr id="17" name="Up Arrow 16">
            <a:extLst>
              <a:ext uri="{FF2B5EF4-FFF2-40B4-BE49-F238E27FC236}">
                <a16:creationId xmlns:a16="http://schemas.microsoft.com/office/drawing/2014/main" id="{65C6535D-189E-9440-8B80-C88AEC56DB03}"/>
              </a:ext>
            </a:extLst>
          </p:cNvPr>
          <p:cNvSpPr/>
          <p:nvPr/>
        </p:nvSpPr>
        <p:spPr>
          <a:xfrm>
            <a:off x="5590624" y="5113175"/>
            <a:ext cx="317241" cy="466531"/>
          </a:xfrm>
          <a:prstGeom prst="up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18" name="Down Arrow 17">
            <a:extLst>
              <a:ext uri="{FF2B5EF4-FFF2-40B4-BE49-F238E27FC236}">
                <a16:creationId xmlns:a16="http://schemas.microsoft.com/office/drawing/2014/main" id="{9FAA52E8-B285-0047-9B66-631C12FDA059}"/>
              </a:ext>
            </a:extLst>
          </p:cNvPr>
          <p:cNvSpPr/>
          <p:nvPr/>
        </p:nvSpPr>
        <p:spPr>
          <a:xfrm>
            <a:off x="6299751" y="5113175"/>
            <a:ext cx="317241" cy="466531"/>
          </a:xfrm>
          <a:prstGeom prst="downArrow">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20" name="TextBox 19">
            <a:extLst>
              <a:ext uri="{FF2B5EF4-FFF2-40B4-BE49-F238E27FC236}">
                <a16:creationId xmlns:a16="http://schemas.microsoft.com/office/drawing/2014/main" id="{FBC75C3D-6D82-9647-B0C9-3C79A5265D3E}"/>
              </a:ext>
            </a:extLst>
          </p:cNvPr>
          <p:cNvSpPr txBox="1"/>
          <p:nvPr/>
        </p:nvSpPr>
        <p:spPr>
          <a:xfrm>
            <a:off x="5697006" y="4570674"/>
            <a:ext cx="803425" cy="461665"/>
          </a:xfrm>
          <a:prstGeom prst="rect">
            <a:avLst/>
          </a:prstGeom>
          <a:noFill/>
        </p:spPr>
        <p:txBody>
          <a:bodyPr wrap="none" rtlCol="0" anchor="ctr" anchorCtr="0">
            <a:spAutoFit/>
          </a:bodyPr>
          <a:lstStyle/>
          <a:p>
            <a:pPr algn="ctr"/>
            <a:r>
              <a:rPr lang="en-US" sz="2400" b="1" dirty="0">
                <a:solidFill>
                  <a:schemeClr val="tx2"/>
                </a:solidFill>
                <a:latin typeface="Poppins" pitchFamily="2" charset="77"/>
                <a:ea typeface="League Spartan" charset="0"/>
                <a:cs typeface="Poppins" pitchFamily="2" charset="77"/>
              </a:rPr>
              <a:t>73%</a:t>
            </a:r>
          </a:p>
        </p:txBody>
      </p:sp>
      <p:sp>
        <p:nvSpPr>
          <p:cNvPr id="22" name="TextBox 21">
            <a:extLst>
              <a:ext uri="{FF2B5EF4-FFF2-40B4-BE49-F238E27FC236}">
                <a16:creationId xmlns:a16="http://schemas.microsoft.com/office/drawing/2014/main" id="{0A35857C-4FCA-4344-AF6C-C2E3F6A8C60E}"/>
              </a:ext>
            </a:extLst>
          </p:cNvPr>
          <p:cNvSpPr txBox="1"/>
          <p:nvPr/>
        </p:nvSpPr>
        <p:spPr>
          <a:xfrm>
            <a:off x="5502221" y="5660543"/>
            <a:ext cx="494046" cy="276999"/>
          </a:xfrm>
          <a:prstGeom prst="rect">
            <a:avLst/>
          </a:prstGeom>
          <a:noFill/>
        </p:spPr>
        <p:txBody>
          <a:bodyPr wrap="none" rtlCol="0" anchor="ctr" anchorCtr="0">
            <a:spAutoFit/>
          </a:bodyPr>
          <a:lstStyle/>
          <a:p>
            <a:pPr algn="ctr"/>
            <a:r>
              <a:rPr lang="en-US" sz="1200" b="1" dirty="0">
                <a:solidFill>
                  <a:schemeClr val="tx2"/>
                </a:solidFill>
                <a:latin typeface="Poppins" pitchFamily="2" charset="77"/>
                <a:ea typeface="League Spartan" charset="0"/>
                <a:cs typeface="Poppins" pitchFamily="2" charset="77"/>
              </a:rPr>
              <a:t>73%</a:t>
            </a:r>
          </a:p>
        </p:txBody>
      </p:sp>
      <p:sp>
        <p:nvSpPr>
          <p:cNvPr id="23" name="TextBox 22">
            <a:extLst>
              <a:ext uri="{FF2B5EF4-FFF2-40B4-BE49-F238E27FC236}">
                <a16:creationId xmlns:a16="http://schemas.microsoft.com/office/drawing/2014/main" id="{2E9CF547-40C9-7342-BC98-5ACCC41AAD8D}"/>
              </a:ext>
            </a:extLst>
          </p:cNvPr>
          <p:cNvSpPr txBox="1"/>
          <p:nvPr/>
        </p:nvSpPr>
        <p:spPr>
          <a:xfrm>
            <a:off x="6211348" y="5660543"/>
            <a:ext cx="494046" cy="276999"/>
          </a:xfrm>
          <a:prstGeom prst="rect">
            <a:avLst/>
          </a:prstGeom>
          <a:noFill/>
        </p:spPr>
        <p:txBody>
          <a:bodyPr wrap="none" rtlCol="0" anchor="ctr" anchorCtr="0">
            <a:spAutoFit/>
          </a:bodyPr>
          <a:lstStyle/>
          <a:p>
            <a:pPr algn="ctr"/>
            <a:r>
              <a:rPr lang="en-US" sz="1200" b="1" dirty="0">
                <a:solidFill>
                  <a:schemeClr val="tx2"/>
                </a:solidFill>
                <a:latin typeface="Poppins" pitchFamily="2" charset="77"/>
                <a:ea typeface="League Spartan" charset="0"/>
                <a:cs typeface="Poppins" pitchFamily="2" charset="77"/>
              </a:rPr>
              <a:t>73%</a:t>
            </a:r>
          </a:p>
        </p:txBody>
      </p:sp>
      <p:sp>
        <p:nvSpPr>
          <p:cNvPr id="24" name="TextBox 23">
            <a:extLst>
              <a:ext uri="{FF2B5EF4-FFF2-40B4-BE49-F238E27FC236}">
                <a16:creationId xmlns:a16="http://schemas.microsoft.com/office/drawing/2014/main" id="{193B3391-C5A8-474D-9AAA-CE45749AEBF3}"/>
              </a:ext>
            </a:extLst>
          </p:cNvPr>
          <p:cNvSpPr txBox="1"/>
          <p:nvPr/>
        </p:nvSpPr>
        <p:spPr>
          <a:xfrm>
            <a:off x="5396816" y="5902596"/>
            <a:ext cx="693514" cy="408638"/>
          </a:xfrm>
          <a:prstGeom prst="rect">
            <a:avLst/>
          </a:prstGeom>
          <a:noFill/>
        </p:spPr>
        <p:txBody>
          <a:bodyPr wrap="square" rtlCol="0" anchor="ctr" anchorCtr="0">
            <a:spAutoFit/>
          </a:bodyPr>
          <a:lstStyle/>
          <a:p>
            <a:pPr algn="ctr">
              <a:lnSpc>
                <a:spcPts val="1250"/>
              </a:lnSpc>
            </a:pPr>
            <a:r>
              <a:rPr lang="en-US" sz="900" dirty="0">
                <a:solidFill>
                  <a:schemeClr val="tx2"/>
                </a:solidFill>
                <a:latin typeface="Lato Light" panose="020F0502020204030203" pitchFamily="34" charset="0"/>
                <a:ea typeface="Lato Light" panose="020F0502020204030203" pitchFamily="34" charset="0"/>
                <a:cs typeface="Lato Light" panose="020F0502020204030203" pitchFamily="34" charset="0"/>
              </a:rPr>
              <a:t>Type your text here</a:t>
            </a:r>
          </a:p>
        </p:txBody>
      </p:sp>
      <p:sp>
        <p:nvSpPr>
          <p:cNvPr id="25" name="TextBox 24">
            <a:extLst>
              <a:ext uri="{FF2B5EF4-FFF2-40B4-BE49-F238E27FC236}">
                <a16:creationId xmlns:a16="http://schemas.microsoft.com/office/drawing/2014/main" id="{9708B6E2-2D46-B344-A362-1B2A7E89EDFD}"/>
              </a:ext>
            </a:extLst>
          </p:cNvPr>
          <p:cNvSpPr txBox="1"/>
          <p:nvPr/>
        </p:nvSpPr>
        <p:spPr>
          <a:xfrm>
            <a:off x="6111614" y="5902596"/>
            <a:ext cx="693514" cy="408638"/>
          </a:xfrm>
          <a:prstGeom prst="rect">
            <a:avLst/>
          </a:prstGeom>
          <a:noFill/>
        </p:spPr>
        <p:txBody>
          <a:bodyPr wrap="square" rtlCol="0" anchor="ctr" anchorCtr="0">
            <a:spAutoFit/>
          </a:bodyPr>
          <a:lstStyle/>
          <a:p>
            <a:pPr algn="ctr">
              <a:lnSpc>
                <a:spcPts val="1250"/>
              </a:lnSpc>
            </a:pPr>
            <a:r>
              <a:rPr lang="en-US" sz="900" dirty="0">
                <a:solidFill>
                  <a:schemeClr val="tx2"/>
                </a:solidFill>
                <a:latin typeface="Lato Light" panose="020F0502020204030203" pitchFamily="34" charset="0"/>
                <a:ea typeface="Lato Light" panose="020F0502020204030203" pitchFamily="34" charset="0"/>
                <a:cs typeface="Lato Light" panose="020F0502020204030203" pitchFamily="34" charset="0"/>
              </a:rPr>
              <a:t>Type your text here</a:t>
            </a:r>
          </a:p>
        </p:txBody>
      </p:sp>
      <p:graphicFrame>
        <p:nvGraphicFramePr>
          <p:cNvPr id="27" name="Chart 26">
            <a:extLst>
              <a:ext uri="{FF2B5EF4-FFF2-40B4-BE49-F238E27FC236}">
                <a16:creationId xmlns:a16="http://schemas.microsoft.com/office/drawing/2014/main" id="{4ABFD64D-BBAB-CB47-B2AC-DD6692AEDBD7}"/>
              </a:ext>
            </a:extLst>
          </p:cNvPr>
          <p:cNvGraphicFramePr/>
          <p:nvPr/>
        </p:nvGraphicFramePr>
        <p:xfrm>
          <a:off x="7214545" y="4582610"/>
          <a:ext cx="2215205" cy="1703672"/>
        </p:xfrm>
        <a:graphic>
          <a:graphicData uri="http://schemas.openxmlformats.org/drawingml/2006/chart">
            <c:chart xmlns:c="http://schemas.openxmlformats.org/drawingml/2006/chart" xmlns:r="http://schemas.openxmlformats.org/officeDocument/2006/relationships" r:id="rId3"/>
          </a:graphicData>
        </a:graphic>
      </p:graphicFrame>
      <p:sp>
        <p:nvSpPr>
          <p:cNvPr id="28" name="Up Arrow 27">
            <a:extLst>
              <a:ext uri="{FF2B5EF4-FFF2-40B4-BE49-F238E27FC236}">
                <a16:creationId xmlns:a16="http://schemas.microsoft.com/office/drawing/2014/main" id="{5A22800F-B0B5-4643-836D-BE61D92E773F}"/>
              </a:ext>
            </a:extLst>
          </p:cNvPr>
          <p:cNvSpPr/>
          <p:nvPr/>
        </p:nvSpPr>
        <p:spPr>
          <a:xfrm>
            <a:off x="9998950" y="4591206"/>
            <a:ext cx="317241" cy="466531"/>
          </a:xfrm>
          <a:prstGeom prst="up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29" name="Down Arrow 28">
            <a:extLst>
              <a:ext uri="{FF2B5EF4-FFF2-40B4-BE49-F238E27FC236}">
                <a16:creationId xmlns:a16="http://schemas.microsoft.com/office/drawing/2014/main" id="{7A72607B-6A5B-7A4D-A88E-41B819839735}"/>
              </a:ext>
            </a:extLst>
          </p:cNvPr>
          <p:cNvSpPr/>
          <p:nvPr/>
        </p:nvSpPr>
        <p:spPr>
          <a:xfrm>
            <a:off x="10708077" y="4591206"/>
            <a:ext cx="317241" cy="466531"/>
          </a:xfrm>
          <a:prstGeom prst="downArrow">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30" name="TextBox 29">
            <a:extLst>
              <a:ext uri="{FF2B5EF4-FFF2-40B4-BE49-F238E27FC236}">
                <a16:creationId xmlns:a16="http://schemas.microsoft.com/office/drawing/2014/main" id="{125C9FBD-9FB7-1246-93E2-5CAD45CF6B9F}"/>
              </a:ext>
            </a:extLst>
          </p:cNvPr>
          <p:cNvSpPr txBox="1"/>
          <p:nvPr/>
        </p:nvSpPr>
        <p:spPr>
          <a:xfrm>
            <a:off x="9910548" y="5138574"/>
            <a:ext cx="494046" cy="276999"/>
          </a:xfrm>
          <a:prstGeom prst="rect">
            <a:avLst/>
          </a:prstGeom>
          <a:noFill/>
        </p:spPr>
        <p:txBody>
          <a:bodyPr wrap="none" rtlCol="0" anchor="ctr" anchorCtr="0">
            <a:spAutoFit/>
          </a:bodyPr>
          <a:lstStyle/>
          <a:p>
            <a:pPr algn="ctr"/>
            <a:r>
              <a:rPr lang="en-US" sz="1200" b="1" dirty="0">
                <a:solidFill>
                  <a:schemeClr val="tx2"/>
                </a:solidFill>
                <a:latin typeface="Poppins" pitchFamily="2" charset="77"/>
                <a:ea typeface="League Spartan" charset="0"/>
                <a:cs typeface="Poppins" pitchFamily="2" charset="77"/>
              </a:rPr>
              <a:t>73%</a:t>
            </a:r>
          </a:p>
        </p:txBody>
      </p:sp>
      <p:sp>
        <p:nvSpPr>
          <p:cNvPr id="31" name="TextBox 30">
            <a:extLst>
              <a:ext uri="{FF2B5EF4-FFF2-40B4-BE49-F238E27FC236}">
                <a16:creationId xmlns:a16="http://schemas.microsoft.com/office/drawing/2014/main" id="{A1EBA04C-13D8-C34D-A7C4-B14135E2075D}"/>
              </a:ext>
            </a:extLst>
          </p:cNvPr>
          <p:cNvSpPr txBox="1"/>
          <p:nvPr/>
        </p:nvSpPr>
        <p:spPr>
          <a:xfrm>
            <a:off x="10619675" y="5138574"/>
            <a:ext cx="494046" cy="276999"/>
          </a:xfrm>
          <a:prstGeom prst="rect">
            <a:avLst/>
          </a:prstGeom>
          <a:noFill/>
        </p:spPr>
        <p:txBody>
          <a:bodyPr wrap="none" rtlCol="0" anchor="ctr" anchorCtr="0">
            <a:spAutoFit/>
          </a:bodyPr>
          <a:lstStyle/>
          <a:p>
            <a:pPr algn="ctr"/>
            <a:r>
              <a:rPr lang="en-US" sz="1200" b="1" dirty="0">
                <a:solidFill>
                  <a:schemeClr val="tx2"/>
                </a:solidFill>
                <a:latin typeface="Poppins" pitchFamily="2" charset="77"/>
                <a:ea typeface="League Spartan" charset="0"/>
                <a:cs typeface="Poppins" pitchFamily="2" charset="77"/>
              </a:rPr>
              <a:t>73%</a:t>
            </a:r>
          </a:p>
        </p:txBody>
      </p:sp>
      <p:sp>
        <p:nvSpPr>
          <p:cNvPr id="32" name="TextBox 31">
            <a:extLst>
              <a:ext uri="{FF2B5EF4-FFF2-40B4-BE49-F238E27FC236}">
                <a16:creationId xmlns:a16="http://schemas.microsoft.com/office/drawing/2014/main" id="{C42F67D0-305C-FA41-8553-43AA20F5B97D}"/>
              </a:ext>
            </a:extLst>
          </p:cNvPr>
          <p:cNvSpPr txBox="1"/>
          <p:nvPr/>
        </p:nvSpPr>
        <p:spPr>
          <a:xfrm>
            <a:off x="9805142" y="5380627"/>
            <a:ext cx="693514" cy="408638"/>
          </a:xfrm>
          <a:prstGeom prst="rect">
            <a:avLst/>
          </a:prstGeom>
          <a:noFill/>
        </p:spPr>
        <p:txBody>
          <a:bodyPr wrap="square" rtlCol="0" anchor="ctr" anchorCtr="0">
            <a:spAutoFit/>
          </a:bodyPr>
          <a:lstStyle/>
          <a:p>
            <a:pPr algn="ctr">
              <a:lnSpc>
                <a:spcPts val="1250"/>
              </a:lnSpc>
            </a:pPr>
            <a:r>
              <a:rPr lang="en-US" sz="900" dirty="0">
                <a:solidFill>
                  <a:schemeClr val="tx2"/>
                </a:solidFill>
                <a:latin typeface="Lato Light" panose="020F0502020204030203" pitchFamily="34" charset="0"/>
                <a:ea typeface="Lato Light" panose="020F0502020204030203" pitchFamily="34" charset="0"/>
                <a:cs typeface="Lato Light" panose="020F0502020204030203" pitchFamily="34" charset="0"/>
              </a:rPr>
              <a:t>Type your text here</a:t>
            </a:r>
          </a:p>
        </p:txBody>
      </p:sp>
      <p:sp>
        <p:nvSpPr>
          <p:cNvPr id="33" name="TextBox 32">
            <a:extLst>
              <a:ext uri="{FF2B5EF4-FFF2-40B4-BE49-F238E27FC236}">
                <a16:creationId xmlns:a16="http://schemas.microsoft.com/office/drawing/2014/main" id="{649ACE75-12BF-9C46-A6F2-C06A21143E8E}"/>
              </a:ext>
            </a:extLst>
          </p:cNvPr>
          <p:cNvSpPr txBox="1"/>
          <p:nvPr/>
        </p:nvSpPr>
        <p:spPr>
          <a:xfrm>
            <a:off x="10519940" y="5380627"/>
            <a:ext cx="693514" cy="408638"/>
          </a:xfrm>
          <a:prstGeom prst="rect">
            <a:avLst/>
          </a:prstGeom>
          <a:noFill/>
        </p:spPr>
        <p:txBody>
          <a:bodyPr wrap="square" rtlCol="0" anchor="ctr" anchorCtr="0">
            <a:spAutoFit/>
          </a:bodyPr>
          <a:lstStyle/>
          <a:p>
            <a:pPr algn="ctr">
              <a:lnSpc>
                <a:spcPts val="1250"/>
              </a:lnSpc>
            </a:pPr>
            <a:r>
              <a:rPr lang="en-US" sz="900" dirty="0">
                <a:solidFill>
                  <a:schemeClr val="tx2"/>
                </a:solidFill>
                <a:latin typeface="Lato Light" panose="020F0502020204030203" pitchFamily="34" charset="0"/>
                <a:ea typeface="Lato Light" panose="020F0502020204030203" pitchFamily="34" charset="0"/>
                <a:cs typeface="Lato Light" panose="020F0502020204030203" pitchFamily="34" charset="0"/>
              </a:rPr>
              <a:t>Type your text here</a:t>
            </a:r>
          </a:p>
        </p:txBody>
      </p:sp>
      <p:sp>
        <p:nvSpPr>
          <p:cNvPr id="34" name="TextBox 33">
            <a:extLst>
              <a:ext uri="{FF2B5EF4-FFF2-40B4-BE49-F238E27FC236}">
                <a16:creationId xmlns:a16="http://schemas.microsoft.com/office/drawing/2014/main" id="{3EE57212-18C0-CF4F-9941-AFD71DCB450F}"/>
              </a:ext>
            </a:extLst>
          </p:cNvPr>
          <p:cNvSpPr txBox="1"/>
          <p:nvPr/>
        </p:nvSpPr>
        <p:spPr>
          <a:xfrm>
            <a:off x="9622127" y="5919129"/>
            <a:ext cx="1591328" cy="431080"/>
          </a:xfrm>
          <a:prstGeom prst="rect">
            <a:avLst/>
          </a:prstGeom>
          <a:noFill/>
        </p:spPr>
        <p:txBody>
          <a:bodyPr wrap="square" rtlCol="0" anchor="t" anchorCtr="0">
            <a:spAutoFit/>
          </a:bodyPr>
          <a:lstStyle/>
          <a:p>
            <a:pPr algn="r">
              <a:lnSpc>
                <a:spcPts val="1400"/>
              </a:lnSpc>
            </a:pPr>
            <a:r>
              <a:rPr lang="en-US" sz="900" dirty="0">
                <a:solidFill>
                  <a:schemeClr val="tx2"/>
                </a:solidFill>
                <a:latin typeface="Lato Light" panose="020F0502020204030203" pitchFamily="34" charset="0"/>
                <a:ea typeface="Lato Light" panose="020F0502020204030203" pitchFamily="34" charset="0"/>
                <a:cs typeface="Lato Light" panose="020F0502020204030203" pitchFamily="34" charset="0"/>
              </a:rPr>
              <a:t>Type your desired text here for more information.</a:t>
            </a:r>
          </a:p>
        </p:txBody>
      </p:sp>
      <p:graphicFrame>
        <p:nvGraphicFramePr>
          <p:cNvPr id="35" name="Chart 34">
            <a:extLst>
              <a:ext uri="{FF2B5EF4-FFF2-40B4-BE49-F238E27FC236}">
                <a16:creationId xmlns:a16="http://schemas.microsoft.com/office/drawing/2014/main" id="{EACCD3FB-3BD8-984C-8515-79BA905A4144}"/>
              </a:ext>
            </a:extLst>
          </p:cNvPr>
          <p:cNvGraphicFramePr/>
          <p:nvPr/>
        </p:nvGraphicFramePr>
        <p:xfrm>
          <a:off x="2399347" y="2721675"/>
          <a:ext cx="1676083" cy="1393125"/>
        </p:xfrm>
        <a:graphic>
          <a:graphicData uri="http://schemas.openxmlformats.org/drawingml/2006/chart">
            <c:chart xmlns:c="http://schemas.openxmlformats.org/drawingml/2006/chart" xmlns:r="http://schemas.openxmlformats.org/officeDocument/2006/relationships" r:id="rId4"/>
          </a:graphicData>
        </a:graphic>
      </p:graphicFrame>
      <p:sp>
        <p:nvSpPr>
          <p:cNvPr id="36" name="TextBox 35">
            <a:extLst>
              <a:ext uri="{FF2B5EF4-FFF2-40B4-BE49-F238E27FC236}">
                <a16:creationId xmlns:a16="http://schemas.microsoft.com/office/drawing/2014/main" id="{9ACD06B0-2BBF-814B-A9C6-6D4A069FCE2E}"/>
              </a:ext>
            </a:extLst>
          </p:cNvPr>
          <p:cNvSpPr txBox="1"/>
          <p:nvPr/>
        </p:nvSpPr>
        <p:spPr>
          <a:xfrm>
            <a:off x="877056" y="3126795"/>
            <a:ext cx="803425" cy="461665"/>
          </a:xfrm>
          <a:prstGeom prst="rect">
            <a:avLst/>
          </a:prstGeom>
          <a:noFill/>
        </p:spPr>
        <p:txBody>
          <a:bodyPr wrap="none" rtlCol="0" anchor="ctr" anchorCtr="0">
            <a:spAutoFit/>
          </a:bodyPr>
          <a:lstStyle/>
          <a:p>
            <a:r>
              <a:rPr lang="en-US" sz="2400" b="1" dirty="0">
                <a:solidFill>
                  <a:schemeClr val="tx2"/>
                </a:solidFill>
                <a:latin typeface="Poppins" pitchFamily="2" charset="77"/>
                <a:ea typeface="League Spartan" charset="0"/>
                <a:cs typeface="Poppins" pitchFamily="2" charset="77"/>
              </a:rPr>
              <a:t>73%</a:t>
            </a:r>
          </a:p>
        </p:txBody>
      </p:sp>
      <p:sp>
        <p:nvSpPr>
          <p:cNvPr id="37" name="TextBox 36">
            <a:extLst>
              <a:ext uri="{FF2B5EF4-FFF2-40B4-BE49-F238E27FC236}">
                <a16:creationId xmlns:a16="http://schemas.microsoft.com/office/drawing/2014/main" id="{83EFA4D8-1148-EC4A-AC01-5F0F06E1D970}"/>
              </a:ext>
            </a:extLst>
          </p:cNvPr>
          <p:cNvSpPr txBox="1"/>
          <p:nvPr/>
        </p:nvSpPr>
        <p:spPr>
          <a:xfrm>
            <a:off x="876946" y="2723576"/>
            <a:ext cx="1317990" cy="338554"/>
          </a:xfrm>
          <a:prstGeom prst="rect">
            <a:avLst/>
          </a:prstGeom>
          <a:noFill/>
        </p:spPr>
        <p:txBody>
          <a:bodyPr wrap="none" rtlCol="0" anchor="ctr" anchorCtr="0">
            <a:spAutoFit/>
          </a:bodyPr>
          <a:lstStyle/>
          <a:p>
            <a:r>
              <a:rPr lang="en-US" sz="1600" b="1" dirty="0">
                <a:solidFill>
                  <a:schemeClr val="tx2"/>
                </a:solidFill>
                <a:latin typeface="Poppins" pitchFamily="2" charset="77"/>
                <a:ea typeface="League Spartan" charset="0"/>
                <a:cs typeface="Poppins" pitchFamily="2" charset="77"/>
              </a:rPr>
              <a:t>YOUR TITLE</a:t>
            </a:r>
          </a:p>
        </p:txBody>
      </p:sp>
      <p:sp>
        <p:nvSpPr>
          <p:cNvPr id="38" name="TextBox 37">
            <a:extLst>
              <a:ext uri="{FF2B5EF4-FFF2-40B4-BE49-F238E27FC236}">
                <a16:creationId xmlns:a16="http://schemas.microsoft.com/office/drawing/2014/main" id="{EF3BDE01-4BBF-9048-982F-D0FA8512DD66}"/>
              </a:ext>
            </a:extLst>
          </p:cNvPr>
          <p:cNvSpPr txBox="1"/>
          <p:nvPr/>
        </p:nvSpPr>
        <p:spPr>
          <a:xfrm>
            <a:off x="876946" y="3542859"/>
            <a:ext cx="1418304" cy="610616"/>
          </a:xfrm>
          <a:prstGeom prst="rect">
            <a:avLst/>
          </a:prstGeom>
          <a:noFill/>
        </p:spPr>
        <p:txBody>
          <a:bodyPr wrap="square" rtlCol="0" anchor="t" anchorCtr="0">
            <a:spAutoFit/>
          </a:bodyPr>
          <a:lstStyle/>
          <a:p>
            <a:pPr>
              <a:lnSpc>
                <a:spcPts val="1400"/>
              </a:lnSpc>
            </a:pPr>
            <a:r>
              <a:rPr lang="en-US" sz="900" dirty="0">
                <a:solidFill>
                  <a:schemeClr val="tx2"/>
                </a:solidFill>
                <a:latin typeface="Lato Light" panose="020F0502020204030203" pitchFamily="34" charset="0"/>
                <a:ea typeface="Lato Light" panose="020F0502020204030203" pitchFamily="34" charset="0"/>
                <a:cs typeface="Lato Light" panose="020F0502020204030203" pitchFamily="34" charset="0"/>
              </a:rPr>
              <a:t>Type your desired text here for more information.</a:t>
            </a:r>
          </a:p>
        </p:txBody>
      </p:sp>
      <p:graphicFrame>
        <p:nvGraphicFramePr>
          <p:cNvPr id="39" name="Chart 38">
            <a:extLst>
              <a:ext uri="{FF2B5EF4-FFF2-40B4-BE49-F238E27FC236}">
                <a16:creationId xmlns:a16="http://schemas.microsoft.com/office/drawing/2014/main" id="{1858FDAE-75AE-E346-8D1F-566D566C2E73}"/>
              </a:ext>
            </a:extLst>
          </p:cNvPr>
          <p:cNvGraphicFramePr/>
          <p:nvPr/>
        </p:nvGraphicFramePr>
        <p:xfrm>
          <a:off x="6223288" y="2751298"/>
          <a:ext cx="1438854" cy="1333879"/>
        </p:xfrm>
        <a:graphic>
          <a:graphicData uri="http://schemas.openxmlformats.org/drawingml/2006/chart">
            <c:chart xmlns:c="http://schemas.openxmlformats.org/drawingml/2006/chart" xmlns:r="http://schemas.openxmlformats.org/officeDocument/2006/relationships" r:id="rId5"/>
          </a:graphicData>
        </a:graphic>
      </p:graphicFrame>
      <p:sp>
        <p:nvSpPr>
          <p:cNvPr id="40" name="TextBox 39">
            <a:extLst>
              <a:ext uri="{FF2B5EF4-FFF2-40B4-BE49-F238E27FC236}">
                <a16:creationId xmlns:a16="http://schemas.microsoft.com/office/drawing/2014/main" id="{EA24233E-80B5-5744-9419-13A4BF9236F2}"/>
              </a:ext>
            </a:extLst>
          </p:cNvPr>
          <p:cNvSpPr txBox="1"/>
          <p:nvPr/>
        </p:nvSpPr>
        <p:spPr>
          <a:xfrm>
            <a:off x="4489671" y="3617335"/>
            <a:ext cx="803425" cy="461665"/>
          </a:xfrm>
          <a:prstGeom prst="rect">
            <a:avLst/>
          </a:prstGeom>
          <a:noFill/>
        </p:spPr>
        <p:txBody>
          <a:bodyPr wrap="none" rtlCol="0" anchor="ctr" anchorCtr="0">
            <a:spAutoFit/>
          </a:bodyPr>
          <a:lstStyle/>
          <a:p>
            <a:r>
              <a:rPr lang="en-US" sz="2400" b="1" dirty="0">
                <a:solidFill>
                  <a:schemeClr val="tx2"/>
                </a:solidFill>
                <a:latin typeface="Poppins" pitchFamily="2" charset="77"/>
                <a:ea typeface="League Spartan" charset="0"/>
                <a:cs typeface="Poppins" pitchFamily="2" charset="77"/>
              </a:rPr>
              <a:t>73%</a:t>
            </a:r>
          </a:p>
        </p:txBody>
      </p:sp>
      <p:sp>
        <p:nvSpPr>
          <p:cNvPr id="41" name="TextBox 40">
            <a:extLst>
              <a:ext uri="{FF2B5EF4-FFF2-40B4-BE49-F238E27FC236}">
                <a16:creationId xmlns:a16="http://schemas.microsoft.com/office/drawing/2014/main" id="{D085CBAB-4484-9941-8B58-CCFDCCF24D1F}"/>
              </a:ext>
            </a:extLst>
          </p:cNvPr>
          <p:cNvSpPr txBox="1"/>
          <p:nvPr/>
        </p:nvSpPr>
        <p:spPr>
          <a:xfrm>
            <a:off x="4489561" y="2723576"/>
            <a:ext cx="1317990" cy="338554"/>
          </a:xfrm>
          <a:prstGeom prst="rect">
            <a:avLst/>
          </a:prstGeom>
          <a:noFill/>
        </p:spPr>
        <p:txBody>
          <a:bodyPr wrap="none" rtlCol="0" anchor="ctr" anchorCtr="0">
            <a:spAutoFit/>
          </a:bodyPr>
          <a:lstStyle/>
          <a:p>
            <a:r>
              <a:rPr lang="en-US" sz="1600" b="1" dirty="0">
                <a:solidFill>
                  <a:schemeClr val="tx2"/>
                </a:solidFill>
                <a:latin typeface="Poppins" pitchFamily="2" charset="77"/>
                <a:ea typeface="League Spartan" charset="0"/>
                <a:cs typeface="Poppins" pitchFamily="2" charset="77"/>
              </a:rPr>
              <a:t>YOUR TITLE</a:t>
            </a:r>
          </a:p>
        </p:txBody>
      </p:sp>
      <p:sp>
        <p:nvSpPr>
          <p:cNvPr id="42" name="TextBox 41">
            <a:extLst>
              <a:ext uri="{FF2B5EF4-FFF2-40B4-BE49-F238E27FC236}">
                <a16:creationId xmlns:a16="http://schemas.microsoft.com/office/drawing/2014/main" id="{5635FC72-26A7-F146-AC3D-4E295F7DC06A}"/>
              </a:ext>
            </a:extLst>
          </p:cNvPr>
          <p:cNvSpPr txBox="1"/>
          <p:nvPr/>
        </p:nvSpPr>
        <p:spPr>
          <a:xfrm>
            <a:off x="4489561" y="3148811"/>
            <a:ext cx="1418304" cy="610616"/>
          </a:xfrm>
          <a:prstGeom prst="rect">
            <a:avLst/>
          </a:prstGeom>
          <a:noFill/>
        </p:spPr>
        <p:txBody>
          <a:bodyPr wrap="square" rtlCol="0" anchor="t" anchorCtr="0">
            <a:spAutoFit/>
          </a:bodyPr>
          <a:lstStyle/>
          <a:p>
            <a:pPr>
              <a:lnSpc>
                <a:spcPts val="1400"/>
              </a:lnSpc>
            </a:pPr>
            <a:r>
              <a:rPr lang="en-US" sz="900" dirty="0">
                <a:solidFill>
                  <a:schemeClr val="tx2"/>
                </a:solidFill>
                <a:latin typeface="Lato Light" panose="020F0502020204030203" pitchFamily="34" charset="0"/>
                <a:ea typeface="Lato Light" panose="020F0502020204030203" pitchFamily="34" charset="0"/>
                <a:cs typeface="Lato Light" panose="020F0502020204030203" pitchFamily="34" charset="0"/>
              </a:rPr>
              <a:t>Type your desired text here for more information.</a:t>
            </a:r>
          </a:p>
        </p:txBody>
      </p:sp>
      <p:graphicFrame>
        <p:nvGraphicFramePr>
          <p:cNvPr id="43" name="Chart 42">
            <a:extLst>
              <a:ext uri="{FF2B5EF4-FFF2-40B4-BE49-F238E27FC236}">
                <a16:creationId xmlns:a16="http://schemas.microsoft.com/office/drawing/2014/main" id="{900E5D35-67F1-A440-818D-B8C585FD6F2D}"/>
              </a:ext>
            </a:extLst>
          </p:cNvPr>
          <p:cNvGraphicFramePr/>
          <p:nvPr/>
        </p:nvGraphicFramePr>
        <p:xfrm>
          <a:off x="8102485" y="2721675"/>
          <a:ext cx="1690168" cy="1396504"/>
        </p:xfrm>
        <a:graphic>
          <a:graphicData uri="http://schemas.openxmlformats.org/drawingml/2006/chart">
            <c:chart xmlns:c="http://schemas.openxmlformats.org/drawingml/2006/chart" xmlns:r="http://schemas.openxmlformats.org/officeDocument/2006/relationships" r:id="rId6"/>
          </a:graphicData>
        </a:graphic>
      </p:graphicFrame>
      <p:sp>
        <p:nvSpPr>
          <p:cNvPr id="44" name="TextBox 43">
            <a:extLst>
              <a:ext uri="{FF2B5EF4-FFF2-40B4-BE49-F238E27FC236}">
                <a16:creationId xmlns:a16="http://schemas.microsoft.com/office/drawing/2014/main" id="{C0A7C79A-52C5-8D4B-816C-8E2989F26E06}"/>
              </a:ext>
            </a:extLst>
          </p:cNvPr>
          <p:cNvSpPr txBox="1"/>
          <p:nvPr/>
        </p:nvSpPr>
        <p:spPr>
          <a:xfrm>
            <a:off x="10450180" y="3617335"/>
            <a:ext cx="803426" cy="461665"/>
          </a:xfrm>
          <a:prstGeom prst="rect">
            <a:avLst/>
          </a:prstGeom>
          <a:noFill/>
        </p:spPr>
        <p:txBody>
          <a:bodyPr wrap="none" rtlCol="0" anchor="ctr" anchorCtr="0">
            <a:spAutoFit/>
          </a:bodyPr>
          <a:lstStyle/>
          <a:p>
            <a:pPr algn="r"/>
            <a:r>
              <a:rPr lang="en-US" sz="2400" b="1" dirty="0">
                <a:solidFill>
                  <a:schemeClr val="tx2"/>
                </a:solidFill>
                <a:latin typeface="Poppins" pitchFamily="2" charset="77"/>
                <a:ea typeface="League Spartan" charset="0"/>
                <a:cs typeface="Poppins" pitchFamily="2" charset="77"/>
              </a:rPr>
              <a:t>73%</a:t>
            </a:r>
          </a:p>
        </p:txBody>
      </p:sp>
      <p:sp>
        <p:nvSpPr>
          <p:cNvPr id="45" name="TextBox 44">
            <a:extLst>
              <a:ext uri="{FF2B5EF4-FFF2-40B4-BE49-F238E27FC236}">
                <a16:creationId xmlns:a16="http://schemas.microsoft.com/office/drawing/2014/main" id="{29A91835-72C2-9540-8A1E-AAE11893FDA8}"/>
              </a:ext>
            </a:extLst>
          </p:cNvPr>
          <p:cNvSpPr txBox="1"/>
          <p:nvPr/>
        </p:nvSpPr>
        <p:spPr>
          <a:xfrm>
            <a:off x="9835302" y="3046071"/>
            <a:ext cx="1418304" cy="610616"/>
          </a:xfrm>
          <a:prstGeom prst="rect">
            <a:avLst/>
          </a:prstGeom>
          <a:noFill/>
        </p:spPr>
        <p:txBody>
          <a:bodyPr wrap="square" rtlCol="0" anchor="t" anchorCtr="0">
            <a:spAutoFit/>
          </a:bodyPr>
          <a:lstStyle/>
          <a:p>
            <a:pPr algn="r">
              <a:lnSpc>
                <a:spcPts val="1400"/>
              </a:lnSpc>
            </a:pPr>
            <a:r>
              <a:rPr lang="en-US" sz="900" dirty="0">
                <a:solidFill>
                  <a:schemeClr val="tx2"/>
                </a:solidFill>
                <a:latin typeface="Lato Light" panose="020F0502020204030203" pitchFamily="34" charset="0"/>
                <a:ea typeface="Lato Light" panose="020F0502020204030203" pitchFamily="34" charset="0"/>
                <a:cs typeface="Lato Light" panose="020F0502020204030203" pitchFamily="34" charset="0"/>
              </a:rPr>
              <a:t>Type your desired text here for more information.</a:t>
            </a:r>
          </a:p>
        </p:txBody>
      </p:sp>
      <p:sp>
        <p:nvSpPr>
          <p:cNvPr id="46" name="TextBox 45">
            <a:extLst>
              <a:ext uri="{FF2B5EF4-FFF2-40B4-BE49-F238E27FC236}">
                <a16:creationId xmlns:a16="http://schemas.microsoft.com/office/drawing/2014/main" id="{66879187-990A-F34F-B3DA-9D4A611E87D4}"/>
              </a:ext>
            </a:extLst>
          </p:cNvPr>
          <p:cNvSpPr txBox="1"/>
          <p:nvPr/>
        </p:nvSpPr>
        <p:spPr>
          <a:xfrm>
            <a:off x="1454396" y="838641"/>
            <a:ext cx="957313" cy="553998"/>
          </a:xfrm>
          <a:prstGeom prst="rect">
            <a:avLst/>
          </a:prstGeom>
          <a:noFill/>
        </p:spPr>
        <p:txBody>
          <a:bodyPr wrap="none" rtlCol="0" anchor="ctr" anchorCtr="0">
            <a:spAutoFit/>
          </a:bodyPr>
          <a:lstStyle/>
          <a:p>
            <a:pPr algn="ctr"/>
            <a:r>
              <a:rPr lang="en-US" sz="3000" b="1" dirty="0">
                <a:solidFill>
                  <a:schemeClr val="tx2"/>
                </a:solidFill>
                <a:latin typeface="Poppins" pitchFamily="2" charset="77"/>
                <a:ea typeface="League Spartan" charset="0"/>
                <a:cs typeface="Poppins" pitchFamily="2" charset="77"/>
              </a:rPr>
              <a:t>73%</a:t>
            </a:r>
          </a:p>
        </p:txBody>
      </p:sp>
      <p:sp>
        <p:nvSpPr>
          <p:cNvPr id="47" name="TextBox 46">
            <a:extLst>
              <a:ext uri="{FF2B5EF4-FFF2-40B4-BE49-F238E27FC236}">
                <a16:creationId xmlns:a16="http://schemas.microsoft.com/office/drawing/2014/main" id="{D8EBE0A2-A85F-674D-95A0-0DF60FB6DBEA}"/>
              </a:ext>
            </a:extLst>
          </p:cNvPr>
          <p:cNvSpPr txBox="1"/>
          <p:nvPr/>
        </p:nvSpPr>
        <p:spPr>
          <a:xfrm>
            <a:off x="918835" y="1442870"/>
            <a:ext cx="2028437" cy="610616"/>
          </a:xfrm>
          <a:prstGeom prst="rect">
            <a:avLst/>
          </a:prstGeom>
          <a:noFill/>
        </p:spPr>
        <p:txBody>
          <a:bodyPr wrap="square" rtlCol="0" anchor="t" anchorCtr="0">
            <a:spAutoFit/>
          </a:bodyPr>
          <a:lstStyle/>
          <a:p>
            <a:pPr algn="ctr">
              <a:lnSpc>
                <a:spcPts val="1400"/>
              </a:lnSpc>
            </a:pPr>
            <a:r>
              <a:rPr lang="en-US" sz="900" dirty="0">
                <a:solidFill>
                  <a:schemeClr val="tx2"/>
                </a:solidFill>
                <a:latin typeface="Lato Light" panose="020F0502020204030203" pitchFamily="34" charset="0"/>
                <a:ea typeface="Lato Light" panose="020F0502020204030203" pitchFamily="34" charset="0"/>
                <a:cs typeface="Lato Light" panose="020F0502020204030203" pitchFamily="34" charset="0"/>
              </a:rPr>
              <a:t>Type your desired text here for more information on the type of template that’s being made..</a:t>
            </a:r>
          </a:p>
        </p:txBody>
      </p:sp>
      <p:sp>
        <p:nvSpPr>
          <p:cNvPr id="48" name="Up Arrow 47">
            <a:extLst>
              <a:ext uri="{FF2B5EF4-FFF2-40B4-BE49-F238E27FC236}">
                <a16:creationId xmlns:a16="http://schemas.microsoft.com/office/drawing/2014/main" id="{8ABF1B7A-024E-F147-B2EF-04C4BA2F2DDF}"/>
              </a:ext>
            </a:extLst>
          </p:cNvPr>
          <p:cNvSpPr/>
          <p:nvPr/>
        </p:nvSpPr>
        <p:spPr>
          <a:xfrm>
            <a:off x="3492325" y="1108420"/>
            <a:ext cx="317241" cy="466531"/>
          </a:xfrm>
          <a:prstGeom prst="up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49" name="Down Arrow 48">
            <a:extLst>
              <a:ext uri="{FF2B5EF4-FFF2-40B4-BE49-F238E27FC236}">
                <a16:creationId xmlns:a16="http://schemas.microsoft.com/office/drawing/2014/main" id="{F4CF8EC1-37DB-6948-893C-298EBEDCC3EB}"/>
              </a:ext>
            </a:extLst>
          </p:cNvPr>
          <p:cNvSpPr/>
          <p:nvPr/>
        </p:nvSpPr>
        <p:spPr>
          <a:xfrm>
            <a:off x="4201452" y="1108420"/>
            <a:ext cx="317241" cy="466531"/>
          </a:xfrm>
          <a:prstGeom prst="downArrow">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50" name="TextBox 49">
            <a:extLst>
              <a:ext uri="{FF2B5EF4-FFF2-40B4-BE49-F238E27FC236}">
                <a16:creationId xmlns:a16="http://schemas.microsoft.com/office/drawing/2014/main" id="{8FF07053-80F6-9242-A502-D2AD3FE709FE}"/>
              </a:ext>
            </a:extLst>
          </p:cNvPr>
          <p:cNvSpPr txBox="1"/>
          <p:nvPr/>
        </p:nvSpPr>
        <p:spPr>
          <a:xfrm>
            <a:off x="3598707" y="565919"/>
            <a:ext cx="803425" cy="461665"/>
          </a:xfrm>
          <a:prstGeom prst="rect">
            <a:avLst/>
          </a:prstGeom>
          <a:noFill/>
        </p:spPr>
        <p:txBody>
          <a:bodyPr wrap="none" rtlCol="0" anchor="ctr" anchorCtr="0">
            <a:spAutoFit/>
          </a:bodyPr>
          <a:lstStyle/>
          <a:p>
            <a:pPr algn="ctr"/>
            <a:r>
              <a:rPr lang="en-US" sz="2400" b="1" dirty="0">
                <a:solidFill>
                  <a:schemeClr val="tx2"/>
                </a:solidFill>
                <a:latin typeface="Poppins" pitchFamily="2" charset="77"/>
                <a:ea typeface="League Spartan" charset="0"/>
                <a:cs typeface="Poppins" pitchFamily="2" charset="77"/>
              </a:rPr>
              <a:t>73%</a:t>
            </a:r>
          </a:p>
        </p:txBody>
      </p:sp>
      <p:sp>
        <p:nvSpPr>
          <p:cNvPr id="51" name="TextBox 50">
            <a:extLst>
              <a:ext uri="{FF2B5EF4-FFF2-40B4-BE49-F238E27FC236}">
                <a16:creationId xmlns:a16="http://schemas.microsoft.com/office/drawing/2014/main" id="{F907E512-63F5-F149-8087-A13DB4C9C0FB}"/>
              </a:ext>
            </a:extLst>
          </p:cNvPr>
          <p:cNvSpPr txBox="1"/>
          <p:nvPr/>
        </p:nvSpPr>
        <p:spPr>
          <a:xfrm>
            <a:off x="3403923" y="1655787"/>
            <a:ext cx="494046" cy="276999"/>
          </a:xfrm>
          <a:prstGeom prst="rect">
            <a:avLst/>
          </a:prstGeom>
          <a:noFill/>
        </p:spPr>
        <p:txBody>
          <a:bodyPr wrap="none" rtlCol="0" anchor="ctr" anchorCtr="0">
            <a:spAutoFit/>
          </a:bodyPr>
          <a:lstStyle/>
          <a:p>
            <a:pPr algn="ctr"/>
            <a:r>
              <a:rPr lang="en-US" sz="1200" b="1" dirty="0">
                <a:solidFill>
                  <a:schemeClr val="tx2"/>
                </a:solidFill>
                <a:latin typeface="Poppins" pitchFamily="2" charset="77"/>
                <a:ea typeface="League Spartan" charset="0"/>
                <a:cs typeface="Poppins" pitchFamily="2" charset="77"/>
              </a:rPr>
              <a:t>73%</a:t>
            </a:r>
          </a:p>
        </p:txBody>
      </p:sp>
      <p:sp>
        <p:nvSpPr>
          <p:cNvPr id="52" name="TextBox 51">
            <a:extLst>
              <a:ext uri="{FF2B5EF4-FFF2-40B4-BE49-F238E27FC236}">
                <a16:creationId xmlns:a16="http://schemas.microsoft.com/office/drawing/2014/main" id="{F57F3E7B-2C4B-4847-8BCB-AF2D4E307D6C}"/>
              </a:ext>
            </a:extLst>
          </p:cNvPr>
          <p:cNvSpPr txBox="1"/>
          <p:nvPr/>
        </p:nvSpPr>
        <p:spPr>
          <a:xfrm>
            <a:off x="4113050" y="1655787"/>
            <a:ext cx="494046" cy="276999"/>
          </a:xfrm>
          <a:prstGeom prst="rect">
            <a:avLst/>
          </a:prstGeom>
          <a:noFill/>
        </p:spPr>
        <p:txBody>
          <a:bodyPr wrap="none" rtlCol="0" anchor="ctr" anchorCtr="0">
            <a:spAutoFit/>
          </a:bodyPr>
          <a:lstStyle/>
          <a:p>
            <a:pPr algn="ctr"/>
            <a:r>
              <a:rPr lang="en-US" sz="1200" b="1" dirty="0">
                <a:solidFill>
                  <a:schemeClr val="tx2"/>
                </a:solidFill>
                <a:latin typeface="Poppins" pitchFamily="2" charset="77"/>
                <a:ea typeface="League Spartan" charset="0"/>
                <a:cs typeface="Poppins" pitchFamily="2" charset="77"/>
              </a:rPr>
              <a:t>73%</a:t>
            </a:r>
          </a:p>
        </p:txBody>
      </p:sp>
      <p:sp>
        <p:nvSpPr>
          <p:cNvPr id="53" name="TextBox 52">
            <a:extLst>
              <a:ext uri="{FF2B5EF4-FFF2-40B4-BE49-F238E27FC236}">
                <a16:creationId xmlns:a16="http://schemas.microsoft.com/office/drawing/2014/main" id="{048ED201-7A35-8842-AFA3-492A54A834A7}"/>
              </a:ext>
            </a:extLst>
          </p:cNvPr>
          <p:cNvSpPr txBox="1"/>
          <p:nvPr/>
        </p:nvSpPr>
        <p:spPr>
          <a:xfrm>
            <a:off x="3298517" y="1897840"/>
            <a:ext cx="693514" cy="408638"/>
          </a:xfrm>
          <a:prstGeom prst="rect">
            <a:avLst/>
          </a:prstGeom>
          <a:noFill/>
        </p:spPr>
        <p:txBody>
          <a:bodyPr wrap="square" rtlCol="0" anchor="ctr" anchorCtr="0">
            <a:spAutoFit/>
          </a:bodyPr>
          <a:lstStyle/>
          <a:p>
            <a:pPr algn="ctr">
              <a:lnSpc>
                <a:spcPts val="1250"/>
              </a:lnSpc>
            </a:pPr>
            <a:r>
              <a:rPr lang="en-US" sz="900" dirty="0">
                <a:solidFill>
                  <a:schemeClr val="tx2"/>
                </a:solidFill>
                <a:latin typeface="Lato Light" panose="020F0502020204030203" pitchFamily="34" charset="0"/>
                <a:ea typeface="Lato Light" panose="020F0502020204030203" pitchFamily="34" charset="0"/>
                <a:cs typeface="Lato Light" panose="020F0502020204030203" pitchFamily="34" charset="0"/>
              </a:rPr>
              <a:t>Type your text here</a:t>
            </a:r>
          </a:p>
        </p:txBody>
      </p:sp>
      <p:sp>
        <p:nvSpPr>
          <p:cNvPr id="54" name="TextBox 53">
            <a:extLst>
              <a:ext uri="{FF2B5EF4-FFF2-40B4-BE49-F238E27FC236}">
                <a16:creationId xmlns:a16="http://schemas.microsoft.com/office/drawing/2014/main" id="{37500EEE-6B39-874A-B8BC-1415019DF5C8}"/>
              </a:ext>
            </a:extLst>
          </p:cNvPr>
          <p:cNvSpPr txBox="1"/>
          <p:nvPr/>
        </p:nvSpPr>
        <p:spPr>
          <a:xfrm>
            <a:off x="4013315" y="1897840"/>
            <a:ext cx="693514" cy="408638"/>
          </a:xfrm>
          <a:prstGeom prst="rect">
            <a:avLst/>
          </a:prstGeom>
          <a:noFill/>
        </p:spPr>
        <p:txBody>
          <a:bodyPr wrap="square" rtlCol="0" anchor="ctr" anchorCtr="0">
            <a:spAutoFit/>
          </a:bodyPr>
          <a:lstStyle/>
          <a:p>
            <a:pPr algn="ctr">
              <a:lnSpc>
                <a:spcPts val="1250"/>
              </a:lnSpc>
            </a:pPr>
            <a:r>
              <a:rPr lang="en-US" sz="900" dirty="0">
                <a:solidFill>
                  <a:schemeClr val="tx2"/>
                </a:solidFill>
                <a:latin typeface="Lato Light" panose="020F0502020204030203" pitchFamily="34" charset="0"/>
                <a:ea typeface="Lato Light" panose="020F0502020204030203" pitchFamily="34" charset="0"/>
                <a:cs typeface="Lato Light" panose="020F0502020204030203" pitchFamily="34" charset="0"/>
              </a:rPr>
              <a:t>Type your text here</a:t>
            </a:r>
          </a:p>
        </p:txBody>
      </p:sp>
      <p:sp>
        <p:nvSpPr>
          <p:cNvPr id="56" name="TextBox 55">
            <a:extLst>
              <a:ext uri="{FF2B5EF4-FFF2-40B4-BE49-F238E27FC236}">
                <a16:creationId xmlns:a16="http://schemas.microsoft.com/office/drawing/2014/main" id="{337E740F-18F8-934B-A70B-CBCC72FCE5C6}"/>
              </a:ext>
            </a:extLst>
          </p:cNvPr>
          <p:cNvSpPr txBox="1"/>
          <p:nvPr/>
        </p:nvSpPr>
        <p:spPr>
          <a:xfrm>
            <a:off x="5483974" y="1042540"/>
            <a:ext cx="1317990" cy="338554"/>
          </a:xfrm>
          <a:prstGeom prst="rect">
            <a:avLst/>
          </a:prstGeom>
          <a:noFill/>
        </p:spPr>
        <p:txBody>
          <a:bodyPr wrap="none" rtlCol="0" anchor="ctr" anchorCtr="0">
            <a:spAutoFit/>
          </a:bodyPr>
          <a:lstStyle/>
          <a:p>
            <a:r>
              <a:rPr lang="en-US" sz="1600" b="1" dirty="0">
                <a:solidFill>
                  <a:schemeClr val="bg1"/>
                </a:solidFill>
                <a:latin typeface="Poppins" pitchFamily="2" charset="77"/>
                <a:ea typeface="League Spartan" charset="0"/>
                <a:cs typeface="Poppins" pitchFamily="2" charset="77"/>
              </a:rPr>
              <a:t>YOUR TITLE</a:t>
            </a:r>
          </a:p>
        </p:txBody>
      </p:sp>
      <p:sp>
        <p:nvSpPr>
          <p:cNvPr id="57" name="TextBox 56">
            <a:extLst>
              <a:ext uri="{FF2B5EF4-FFF2-40B4-BE49-F238E27FC236}">
                <a16:creationId xmlns:a16="http://schemas.microsoft.com/office/drawing/2014/main" id="{DD39FB13-78A6-1240-B722-E9417FCF13F8}"/>
              </a:ext>
            </a:extLst>
          </p:cNvPr>
          <p:cNvSpPr txBox="1"/>
          <p:nvPr/>
        </p:nvSpPr>
        <p:spPr>
          <a:xfrm>
            <a:off x="5075351" y="1442870"/>
            <a:ext cx="2028437" cy="610616"/>
          </a:xfrm>
          <a:prstGeom prst="rect">
            <a:avLst/>
          </a:prstGeom>
          <a:noFill/>
        </p:spPr>
        <p:txBody>
          <a:bodyPr wrap="square" rtlCol="0" anchor="t" anchorCtr="0">
            <a:spAutoFit/>
          </a:bodyPr>
          <a:lstStyle/>
          <a:p>
            <a:pPr algn="ctr">
              <a:lnSpc>
                <a:spcPts val="1400"/>
              </a:lnSpc>
            </a:pPr>
            <a:r>
              <a:rPr lang="en-US" sz="900" dirty="0">
                <a:solidFill>
                  <a:schemeClr val="bg1"/>
                </a:solidFill>
                <a:latin typeface="Lato Light" panose="020F0502020204030203" pitchFamily="34" charset="0"/>
                <a:ea typeface="Lato Light" panose="020F0502020204030203" pitchFamily="34" charset="0"/>
                <a:cs typeface="Lato Light" panose="020F0502020204030203" pitchFamily="34" charset="0"/>
              </a:rPr>
              <a:t>Type your desired text here for more information on the type of template that’s being made..</a:t>
            </a:r>
          </a:p>
        </p:txBody>
      </p:sp>
      <p:graphicFrame>
        <p:nvGraphicFramePr>
          <p:cNvPr id="58" name="Chart 57">
            <a:extLst>
              <a:ext uri="{FF2B5EF4-FFF2-40B4-BE49-F238E27FC236}">
                <a16:creationId xmlns:a16="http://schemas.microsoft.com/office/drawing/2014/main" id="{3FF41606-974B-504B-B606-C09BDFE7572E}"/>
              </a:ext>
            </a:extLst>
          </p:cNvPr>
          <p:cNvGraphicFramePr/>
          <p:nvPr/>
        </p:nvGraphicFramePr>
        <p:xfrm>
          <a:off x="7548301" y="556684"/>
          <a:ext cx="3674729" cy="1721100"/>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18350933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26D3A24-7E88-5C49-8894-3CAEB7D88A2C}"/>
              </a:ext>
            </a:extLst>
          </p:cNvPr>
          <p:cNvSpPr/>
          <p:nvPr/>
        </p:nvSpPr>
        <p:spPr>
          <a:xfrm>
            <a:off x="762000" y="4511040"/>
            <a:ext cx="2579688" cy="1965960"/>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3" name="Rectangle 2">
            <a:extLst>
              <a:ext uri="{FF2B5EF4-FFF2-40B4-BE49-F238E27FC236}">
                <a16:creationId xmlns:a16="http://schemas.microsoft.com/office/drawing/2014/main" id="{6FB5D52E-D2C8-4241-B9D5-F5F12B86B954}"/>
              </a:ext>
            </a:extLst>
          </p:cNvPr>
          <p:cNvSpPr/>
          <p:nvPr/>
        </p:nvSpPr>
        <p:spPr>
          <a:xfrm>
            <a:off x="762000" y="2446020"/>
            <a:ext cx="5282485" cy="19659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4" name="Rectangle 3">
            <a:extLst>
              <a:ext uri="{FF2B5EF4-FFF2-40B4-BE49-F238E27FC236}">
                <a16:creationId xmlns:a16="http://schemas.microsoft.com/office/drawing/2014/main" id="{CDAF18C0-ED20-C74D-A517-AD6CD7C7856A}"/>
              </a:ext>
            </a:extLst>
          </p:cNvPr>
          <p:cNvSpPr/>
          <p:nvPr/>
        </p:nvSpPr>
        <p:spPr>
          <a:xfrm>
            <a:off x="762000" y="380999"/>
            <a:ext cx="2579687" cy="1965960"/>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5" name="Rectangle 4">
            <a:extLst>
              <a:ext uri="{FF2B5EF4-FFF2-40B4-BE49-F238E27FC236}">
                <a16:creationId xmlns:a16="http://schemas.microsoft.com/office/drawing/2014/main" id="{1EEDC4B1-F47E-5640-A67C-8B1AD3B0E9CC}"/>
              </a:ext>
            </a:extLst>
          </p:cNvPr>
          <p:cNvSpPr/>
          <p:nvPr/>
        </p:nvSpPr>
        <p:spPr>
          <a:xfrm>
            <a:off x="3464797" y="4511040"/>
            <a:ext cx="2579688" cy="1965960"/>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6" name="Rectangle 5">
            <a:extLst>
              <a:ext uri="{FF2B5EF4-FFF2-40B4-BE49-F238E27FC236}">
                <a16:creationId xmlns:a16="http://schemas.microsoft.com/office/drawing/2014/main" id="{3FA0A4A0-F776-764D-85CD-15624AC471D2}"/>
              </a:ext>
            </a:extLst>
          </p:cNvPr>
          <p:cNvSpPr/>
          <p:nvPr/>
        </p:nvSpPr>
        <p:spPr>
          <a:xfrm>
            <a:off x="6167595" y="4511040"/>
            <a:ext cx="2579688" cy="1965960"/>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7" name="Rectangle 6">
            <a:extLst>
              <a:ext uri="{FF2B5EF4-FFF2-40B4-BE49-F238E27FC236}">
                <a16:creationId xmlns:a16="http://schemas.microsoft.com/office/drawing/2014/main" id="{99B9D235-902E-4B41-9C7B-1B319460352A}"/>
              </a:ext>
            </a:extLst>
          </p:cNvPr>
          <p:cNvSpPr/>
          <p:nvPr/>
        </p:nvSpPr>
        <p:spPr>
          <a:xfrm>
            <a:off x="8870392" y="4511040"/>
            <a:ext cx="2579688" cy="1965960"/>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8" name="Rectangle 7">
            <a:extLst>
              <a:ext uri="{FF2B5EF4-FFF2-40B4-BE49-F238E27FC236}">
                <a16:creationId xmlns:a16="http://schemas.microsoft.com/office/drawing/2014/main" id="{CBEE909E-1F43-5646-B9CB-5F6AC29697E4}"/>
              </a:ext>
            </a:extLst>
          </p:cNvPr>
          <p:cNvSpPr/>
          <p:nvPr/>
        </p:nvSpPr>
        <p:spPr>
          <a:xfrm>
            <a:off x="3464797" y="380999"/>
            <a:ext cx="2579688" cy="1965960"/>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9" name="Rectangle 8">
            <a:extLst>
              <a:ext uri="{FF2B5EF4-FFF2-40B4-BE49-F238E27FC236}">
                <a16:creationId xmlns:a16="http://schemas.microsoft.com/office/drawing/2014/main" id="{F41E3E2D-0939-FB40-BB5D-EAE396115EFA}"/>
              </a:ext>
            </a:extLst>
          </p:cNvPr>
          <p:cNvSpPr/>
          <p:nvPr/>
        </p:nvSpPr>
        <p:spPr>
          <a:xfrm>
            <a:off x="6167595" y="380999"/>
            <a:ext cx="5282485" cy="403098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graphicFrame>
        <p:nvGraphicFramePr>
          <p:cNvPr id="10" name="Chart 9">
            <a:extLst>
              <a:ext uri="{FF2B5EF4-FFF2-40B4-BE49-F238E27FC236}">
                <a16:creationId xmlns:a16="http://schemas.microsoft.com/office/drawing/2014/main" id="{BB937138-D0DF-CE43-BBCF-A2287C6B407E}"/>
              </a:ext>
            </a:extLst>
          </p:cNvPr>
          <p:cNvGraphicFramePr/>
          <p:nvPr/>
        </p:nvGraphicFramePr>
        <p:xfrm>
          <a:off x="6402388" y="1076036"/>
          <a:ext cx="4813300" cy="3162052"/>
        </p:xfrm>
        <a:graphic>
          <a:graphicData uri="http://schemas.openxmlformats.org/drawingml/2006/chart">
            <c:chart xmlns:c="http://schemas.openxmlformats.org/drawingml/2006/chart" xmlns:r="http://schemas.openxmlformats.org/officeDocument/2006/relationships" r:id="rId2"/>
          </a:graphicData>
        </a:graphic>
      </p:graphicFrame>
      <p:sp>
        <p:nvSpPr>
          <p:cNvPr id="11" name="TextBox 10">
            <a:extLst>
              <a:ext uri="{FF2B5EF4-FFF2-40B4-BE49-F238E27FC236}">
                <a16:creationId xmlns:a16="http://schemas.microsoft.com/office/drawing/2014/main" id="{B66CB4E2-F3F2-B04D-A8DB-3C96C94B901E}"/>
              </a:ext>
            </a:extLst>
          </p:cNvPr>
          <p:cNvSpPr txBox="1"/>
          <p:nvPr/>
        </p:nvSpPr>
        <p:spPr>
          <a:xfrm>
            <a:off x="6402388" y="511195"/>
            <a:ext cx="2077813" cy="338554"/>
          </a:xfrm>
          <a:prstGeom prst="rect">
            <a:avLst/>
          </a:prstGeom>
          <a:noFill/>
        </p:spPr>
        <p:txBody>
          <a:bodyPr wrap="none" rtlCol="0" anchor="ctr" anchorCtr="0">
            <a:spAutoFit/>
          </a:bodyPr>
          <a:lstStyle/>
          <a:p>
            <a:r>
              <a:rPr lang="en-US" sz="1600" b="1" dirty="0">
                <a:solidFill>
                  <a:schemeClr val="tx2"/>
                </a:solidFill>
                <a:latin typeface="Poppins" pitchFamily="2" charset="77"/>
                <a:ea typeface="League Spartan" charset="0"/>
                <a:cs typeface="Poppins" pitchFamily="2" charset="77"/>
              </a:rPr>
              <a:t>LATEST ACTIVITIES</a:t>
            </a:r>
          </a:p>
        </p:txBody>
      </p:sp>
      <p:sp>
        <p:nvSpPr>
          <p:cNvPr id="12" name="Block Arc 11">
            <a:extLst>
              <a:ext uri="{FF2B5EF4-FFF2-40B4-BE49-F238E27FC236}">
                <a16:creationId xmlns:a16="http://schemas.microsoft.com/office/drawing/2014/main" id="{B1CC1511-9F5A-5A41-935C-EF94241EB04E}"/>
              </a:ext>
            </a:extLst>
          </p:cNvPr>
          <p:cNvSpPr/>
          <p:nvPr/>
        </p:nvSpPr>
        <p:spPr>
          <a:xfrm>
            <a:off x="1222187" y="1090741"/>
            <a:ext cx="1672814" cy="1672814"/>
          </a:xfrm>
          <a:prstGeom prst="blockArc">
            <a:avLst>
              <a:gd name="adj1" fmla="val 10800000"/>
              <a:gd name="adj2" fmla="val 21587766"/>
              <a:gd name="adj3" fmla="val 1107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Lato Light" panose="020F0502020204030203" pitchFamily="34" charset="0"/>
            </a:endParaRPr>
          </a:p>
        </p:txBody>
      </p:sp>
      <p:sp>
        <p:nvSpPr>
          <p:cNvPr id="13" name="TextBox 12">
            <a:extLst>
              <a:ext uri="{FF2B5EF4-FFF2-40B4-BE49-F238E27FC236}">
                <a16:creationId xmlns:a16="http://schemas.microsoft.com/office/drawing/2014/main" id="{1662054D-312D-8D45-8C65-DD4F52B8E636}"/>
              </a:ext>
            </a:extLst>
          </p:cNvPr>
          <p:cNvSpPr txBox="1"/>
          <p:nvPr/>
        </p:nvSpPr>
        <p:spPr>
          <a:xfrm>
            <a:off x="1023009" y="511195"/>
            <a:ext cx="1789272" cy="338554"/>
          </a:xfrm>
          <a:prstGeom prst="rect">
            <a:avLst/>
          </a:prstGeom>
          <a:noFill/>
        </p:spPr>
        <p:txBody>
          <a:bodyPr wrap="none" rtlCol="0" anchor="ctr" anchorCtr="0">
            <a:spAutoFit/>
          </a:bodyPr>
          <a:lstStyle/>
          <a:p>
            <a:r>
              <a:rPr lang="en-US" sz="1600" b="1" dirty="0">
                <a:solidFill>
                  <a:schemeClr val="tx2"/>
                </a:solidFill>
                <a:latin typeface="Poppins" pitchFamily="2" charset="77"/>
                <a:ea typeface="League Spartan" charset="0"/>
                <a:cs typeface="Poppins" pitchFamily="2" charset="77"/>
              </a:rPr>
              <a:t>YOUR BUSINESS</a:t>
            </a:r>
          </a:p>
        </p:txBody>
      </p:sp>
      <p:sp>
        <p:nvSpPr>
          <p:cNvPr id="14" name="TextBox 13">
            <a:extLst>
              <a:ext uri="{FF2B5EF4-FFF2-40B4-BE49-F238E27FC236}">
                <a16:creationId xmlns:a16="http://schemas.microsoft.com/office/drawing/2014/main" id="{484FA8D3-3625-974B-A6B6-98C0684DFD06}"/>
              </a:ext>
            </a:extLst>
          </p:cNvPr>
          <p:cNvSpPr txBox="1"/>
          <p:nvPr/>
        </p:nvSpPr>
        <p:spPr>
          <a:xfrm>
            <a:off x="3725806" y="511195"/>
            <a:ext cx="2217274" cy="338554"/>
          </a:xfrm>
          <a:prstGeom prst="rect">
            <a:avLst/>
          </a:prstGeom>
          <a:noFill/>
        </p:spPr>
        <p:txBody>
          <a:bodyPr wrap="none" rtlCol="0" anchor="ctr" anchorCtr="0">
            <a:spAutoFit/>
          </a:bodyPr>
          <a:lstStyle/>
          <a:p>
            <a:r>
              <a:rPr lang="en-US" sz="1600" b="1" dirty="0">
                <a:solidFill>
                  <a:schemeClr val="tx2"/>
                </a:solidFill>
                <a:latin typeface="Poppins" pitchFamily="2" charset="77"/>
                <a:ea typeface="League Spartan" charset="0"/>
                <a:cs typeface="Poppins" pitchFamily="2" charset="77"/>
              </a:rPr>
              <a:t>INDUSTRY AVERAGE</a:t>
            </a:r>
          </a:p>
        </p:txBody>
      </p:sp>
      <p:sp>
        <p:nvSpPr>
          <p:cNvPr id="15" name="Block Arc 14">
            <a:extLst>
              <a:ext uri="{FF2B5EF4-FFF2-40B4-BE49-F238E27FC236}">
                <a16:creationId xmlns:a16="http://schemas.microsoft.com/office/drawing/2014/main" id="{4ACCA89F-0F76-1443-BB29-35526EC55543}"/>
              </a:ext>
            </a:extLst>
          </p:cNvPr>
          <p:cNvSpPr/>
          <p:nvPr/>
        </p:nvSpPr>
        <p:spPr>
          <a:xfrm>
            <a:off x="1222187" y="1090741"/>
            <a:ext cx="1672814" cy="1672814"/>
          </a:xfrm>
          <a:prstGeom prst="blockArc">
            <a:avLst>
              <a:gd name="adj1" fmla="val 10800000"/>
              <a:gd name="adj2" fmla="val 17558325"/>
              <a:gd name="adj3" fmla="val 1126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Lato Light" panose="020F0502020204030203" pitchFamily="34" charset="0"/>
            </a:endParaRPr>
          </a:p>
        </p:txBody>
      </p:sp>
      <p:cxnSp>
        <p:nvCxnSpPr>
          <p:cNvPr id="17" name="Straight Connector 16">
            <a:extLst>
              <a:ext uri="{FF2B5EF4-FFF2-40B4-BE49-F238E27FC236}">
                <a16:creationId xmlns:a16="http://schemas.microsoft.com/office/drawing/2014/main" id="{9DFB202B-D900-2F41-B6DA-DE752DE47128}"/>
              </a:ext>
            </a:extLst>
          </p:cNvPr>
          <p:cNvCxnSpPr/>
          <p:nvPr/>
        </p:nvCxnSpPr>
        <p:spPr>
          <a:xfrm>
            <a:off x="981445" y="1920425"/>
            <a:ext cx="2123561"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8" name="Freeform 17">
            <a:extLst>
              <a:ext uri="{FF2B5EF4-FFF2-40B4-BE49-F238E27FC236}">
                <a16:creationId xmlns:a16="http://schemas.microsoft.com/office/drawing/2014/main" id="{F86DFC52-216F-944A-B505-971FBE6DCC9F}"/>
              </a:ext>
            </a:extLst>
          </p:cNvPr>
          <p:cNvSpPr/>
          <p:nvPr/>
        </p:nvSpPr>
        <p:spPr>
          <a:xfrm rot="1633678">
            <a:off x="2112626" y="1090741"/>
            <a:ext cx="166256" cy="933042"/>
          </a:xfrm>
          <a:custGeom>
            <a:avLst/>
            <a:gdLst>
              <a:gd name="connsiteX0" fmla="*/ 166257 w 332511"/>
              <a:gd name="connsiteY0" fmla="*/ 0 h 4663276"/>
              <a:gd name="connsiteX1" fmla="*/ 332511 w 332511"/>
              <a:gd name="connsiteY1" fmla="*/ 4294909 h 4663276"/>
              <a:gd name="connsiteX2" fmla="*/ 332509 w 332511"/>
              <a:gd name="connsiteY2" fmla="*/ 4294909 h 4663276"/>
              <a:gd name="connsiteX3" fmla="*/ 166254 w 332511"/>
              <a:gd name="connsiteY3" fmla="*/ 4663276 h 4663276"/>
              <a:gd name="connsiteX4" fmla="*/ 0 w 332511"/>
              <a:gd name="connsiteY4" fmla="*/ 4294909 h 4663276"/>
              <a:gd name="connsiteX5" fmla="*/ 2 w 332511"/>
              <a:gd name="connsiteY5" fmla="*/ 4294909 h 4663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2511" h="4663276">
                <a:moveTo>
                  <a:pt x="166257" y="0"/>
                </a:moveTo>
                <a:lnTo>
                  <a:pt x="332511" y="4294909"/>
                </a:lnTo>
                <a:lnTo>
                  <a:pt x="332509" y="4294909"/>
                </a:lnTo>
                <a:lnTo>
                  <a:pt x="166254" y="4663276"/>
                </a:lnTo>
                <a:lnTo>
                  <a:pt x="0" y="4294909"/>
                </a:lnTo>
                <a:lnTo>
                  <a:pt x="2" y="4294909"/>
                </a:lnTo>
                <a:close/>
              </a:path>
            </a:pathLst>
          </a:cu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19" name="TextBox 18">
            <a:extLst>
              <a:ext uri="{FF2B5EF4-FFF2-40B4-BE49-F238E27FC236}">
                <a16:creationId xmlns:a16="http://schemas.microsoft.com/office/drawing/2014/main" id="{E74795F7-8659-F94E-9C65-F4F5052E1EE5}"/>
              </a:ext>
            </a:extLst>
          </p:cNvPr>
          <p:cNvSpPr txBox="1"/>
          <p:nvPr/>
        </p:nvSpPr>
        <p:spPr>
          <a:xfrm>
            <a:off x="2628454" y="937537"/>
            <a:ext cx="510076" cy="276999"/>
          </a:xfrm>
          <a:prstGeom prst="rect">
            <a:avLst/>
          </a:prstGeom>
          <a:noFill/>
        </p:spPr>
        <p:txBody>
          <a:bodyPr wrap="none" rtlCol="0" anchor="ctr" anchorCtr="0">
            <a:spAutoFit/>
          </a:bodyPr>
          <a:lstStyle/>
          <a:p>
            <a:pPr algn="r"/>
            <a:r>
              <a:rPr lang="en-US" sz="1200" b="1" dirty="0">
                <a:solidFill>
                  <a:schemeClr val="tx2"/>
                </a:solidFill>
                <a:latin typeface="Poppins" pitchFamily="2" charset="77"/>
                <a:ea typeface="League Spartan" charset="0"/>
                <a:cs typeface="Poppins" pitchFamily="2" charset="77"/>
              </a:rPr>
              <a:t>6/10</a:t>
            </a:r>
          </a:p>
        </p:txBody>
      </p:sp>
      <p:sp>
        <p:nvSpPr>
          <p:cNvPr id="20" name="TextBox 19">
            <a:extLst>
              <a:ext uri="{FF2B5EF4-FFF2-40B4-BE49-F238E27FC236}">
                <a16:creationId xmlns:a16="http://schemas.microsoft.com/office/drawing/2014/main" id="{9BF20395-06C7-DC4B-90FC-4F053E759D1A}"/>
              </a:ext>
            </a:extLst>
          </p:cNvPr>
          <p:cNvSpPr txBox="1"/>
          <p:nvPr/>
        </p:nvSpPr>
        <p:spPr>
          <a:xfrm>
            <a:off x="1071286" y="1946913"/>
            <a:ext cx="460383" cy="276999"/>
          </a:xfrm>
          <a:prstGeom prst="rect">
            <a:avLst/>
          </a:prstGeom>
          <a:noFill/>
        </p:spPr>
        <p:txBody>
          <a:bodyPr wrap="none" rtlCol="0" anchor="ctr" anchorCtr="0">
            <a:spAutoFit/>
          </a:bodyPr>
          <a:lstStyle/>
          <a:p>
            <a:pPr algn="ctr"/>
            <a:r>
              <a:rPr lang="en-US" sz="1200" dirty="0">
                <a:latin typeface="Lato Light" panose="020F0502020204030203" pitchFamily="34" charset="0"/>
                <a:ea typeface="Lato Light" panose="020F0502020204030203" pitchFamily="34" charset="0"/>
                <a:cs typeface="Lato Light" panose="020F0502020204030203" pitchFamily="34" charset="0"/>
              </a:rPr>
              <a:t>Low</a:t>
            </a:r>
          </a:p>
        </p:txBody>
      </p:sp>
      <p:sp>
        <p:nvSpPr>
          <p:cNvPr id="21" name="TextBox 20">
            <a:extLst>
              <a:ext uri="{FF2B5EF4-FFF2-40B4-BE49-F238E27FC236}">
                <a16:creationId xmlns:a16="http://schemas.microsoft.com/office/drawing/2014/main" id="{78903BCA-707A-0B46-BE55-8FBA74B01241}"/>
              </a:ext>
            </a:extLst>
          </p:cNvPr>
          <p:cNvSpPr txBox="1"/>
          <p:nvPr/>
        </p:nvSpPr>
        <p:spPr>
          <a:xfrm>
            <a:off x="2554244" y="1946913"/>
            <a:ext cx="498856" cy="276999"/>
          </a:xfrm>
          <a:prstGeom prst="rect">
            <a:avLst/>
          </a:prstGeom>
          <a:noFill/>
        </p:spPr>
        <p:txBody>
          <a:bodyPr wrap="none" rtlCol="0" anchor="ctr" anchorCtr="0">
            <a:spAutoFit/>
          </a:bodyPr>
          <a:lstStyle/>
          <a:p>
            <a:pPr algn="ctr"/>
            <a:r>
              <a:rPr lang="en-US" sz="1200" dirty="0">
                <a:latin typeface="Lato Light" panose="020F0502020204030203" pitchFamily="34" charset="0"/>
                <a:ea typeface="Lato Light" panose="020F0502020204030203" pitchFamily="34" charset="0"/>
                <a:cs typeface="Lato Light" panose="020F0502020204030203" pitchFamily="34" charset="0"/>
              </a:rPr>
              <a:t>High</a:t>
            </a:r>
          </a:p>
        </p:txBody>
      </p:sp>
      <p:sp>
        <p:nvSpPr>
          <p:cNvPr id="22" name="Block Arc 21">
            <a:extLst>
              <a:ext uri="{FF2B5EF4-FFF2-40B4-BE49-F238E27FC236}">
                <a16:creationId xmlns:a16="http://schemas.microsoft.com/office/drawing/2014/main" id="{134C8CED-2F89-224D-B348-0EB9A440A857}"/>
              </a:ext>
            </a:extLst>
          </p:cNvPr>
          <p:cNvSpPr/>
          <p:nvPr/>
        </p:nvSpPr>
        <p:spPr>
          <a:xfrm>
            <a:off x="3906387" y="1090741"/>
            <a:ext cx="1672814" cy="1672814"/>
          </a:xfrm>
          <a:prstGeom prst="blockArc">
            <a:avLst>
              <a:gd name="adj1" fmla="val 10800000"/>
              <a:gd name="adj2" fmla="val 21587766"/>
              <a:gd name="adj3" fmla="val 1107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Lato Light" panose="020F0502020204030203" pitchFamily="34" charset="0"/>
            </a:endParaRPr>
          </a:p>
        </p:txBody>
      </p:sp>
      <p:sp>
        <p:nvSpPr>
          <p:cNvPr id="23" name="Block Arc 22">
            <a:extLst>
              <a:ext uri="{FF2B5EF4-FFF2-40B4-BE49-F238E27FC236}">
                <a16:creationId xmlns:a16="http://schemas.microsoft.com/office/drawing/2014/main" id="{7C8F1924-961B-AB48-8201-94FBBAEDDC4D}"/>
              </a:ext>
            </a:extLst>
          </p:cNvPr>
          <p:cNvSpPr/>
          <p:nvPr/>
        </p:nvSpPr>
        <p:spPr>
          <a:xfrm>
            <a:off x="3906387" y="1090741"/>
            <a:ext cx="1672814" cy="1672814"/>
          </a:xfrm>
          <a:prstGeom prst="blockArc">
            <a:avLst>
              <a:gd name="adj1" fmla="val 10800000"/>
              <a:gd name="adj2" fmla="val 19611527"/>
              <a:gd name="adj3" fmla="val 11072"/>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Lato Light" panose="020F0502020204030203" pitchFamily="34" charset="0"/>
            </a:endParaRPr>
          </a:p>
        </p:txBody>
      </p:sp>
      <p:cxnSp>
        <p:nvCxnSpPr>
          <p:cNvPr id="24" name="Straight Connector 23">
            <a:extLst>
              <a:ext uri="{FF2B5EF4-FFF2-40B4-BE49-F238E27FC236}">
                <a16:creationId xmlns:a16="http://schemas.microsoft.com/office/drawing/2014/main" id="{829DA050-50A7-EF42-8CFF-C1DD71C559DC}"/>
              </a:ext>
            </a:extLst>
          </p:cNvPr>
          <p:cNvCxnSpPr/>
          <p:nvPr/>
        </p:nvCxnSpPr>
        <p:spPr>
          <a:xfrm>
            <a:off x="3681687" y="1920425"/>
            <a:ext cx="2123561"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5" name="Freeform 24">
            <a:extLst>
              <a:ext uri="{FF2B5EF4-FFF2-40B4-BE49-F238E27FC236}">
                <a16:creationId xmlns:a16="http://schemas.microsoft.com/office/drawing/2014/main" id="{EB9BE7A7-A76D-5648-8DC6-6681EAB1B841}"/>
              </a:ext>
            </a:extLst>
          </p:cNvPr>
          <p:cNvSpPr/>
          <p:nvPr/>
        </p:nvSpPr>
        <p:spPr>
          <a:xfrm rot="3469016">
            <a:off x="5012400" y="1221170"/>
            <a:ext cx="166256" cy="933042"/>
          </a:xfrm>
          <a:custGeom>
            <a:avLst/>
            <a:gdLst>
              <a:gd name="connsiteX0" fmla="*/ 166257 w 332511"/>
              <a:gd name="connsiteY0" fmla="*/ 0 h 4663276"/>
              <a:gd name="connsiteX1" fmla="*/ 332511 w 332511"/>
              <a:gd name="connsiteY1" fmla="*/ 4294909 h 4663276"/>
              <a:gd name="connsiteX2" fmla="*/ 332509 w 332511"/>
              <a:gd name="connsiteY2" fmla="*/ 4294909 h 4663276"/>
              <a:gd name="connsiteX3" fmla="*/ 166254 w 332511"/>
              <a:gd name="connsiteY3" fmla="*/ 4663276 h 4663276"/>
              <a:gd name="connsiteX4" fmla="*/ 0 w 332511"/>
              <a:gd name="connsiteY4" fmla="*/ 4294909 h 4663276"/>
              <a:gd name="connsiteX5" fmla="*/ 2 w 332511"/>
              <a:gd name="connsiteY5" fmla="*/ 4294909 h 4663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2511" h="4663276">
                <a:moveTo>
                  <a:pt x="166257" y="0"/>
                </a:moveTo>
                <a:lnTo>
                  <a:pt x="332511" y="4294909"/>
                </a:lnTo>
                <a:lnTo>
                  <a:pt x="332509" y="4294909"/>
                </a:lnTo>
                <a:lnTo>
                  <a:pt x="166254" y="4663276"/>
                </a:lnTo>
                <a:lnTo>
                  <a:pt x="0" y="4294909"/>
                </a:lnTo>
                <a:lnTo>
                  <a:pt x="2" y="4294909"/>
                </a:lnTo>
                <a:close/>
              </a:path>
            </a:pathLst>
          </a:cu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26" name="TextBox 25">
            <a:extLst>
              <a:ext uri="{FF2B5EF4-FFF2-40B4-BE49-F238E27FC236}">
                <a16:creationId xmlns:a16="http://schemas.microsoft.com/office/drawing/2014/main" id="{9F171E00-42A4-5343-822D-4634AFE74F94}"/>
              </a:ext>
            </a:extLst>
          </p:cNvPr>
          <p:cNvSpPr txBox="1"/>
          <p:nvPr/>
        </p:nvSpPr>
        <p:spPr>
          <a:xfrm>
            <a:off x="5246882" y="937537"/>
            <a:ext cx="511680" cy="276999"/>
          </a:xfrm>
          <a:prstGeom prst="rect">
            <a:avLst/>
          </a:prstGeom>
          <a:noFill/>
        </p:spPr>
        <p:txBody>
          <a:bodyPr wrap="none" rtlCol="0" anchor="ctr" anchorCtr="0">
            <a:spAutoFit/>
          </a:bodyPr>
          <a:lstStyle/>
          <a:p>
            <a:pPr algn="r"/>
            <a:r>
              <a:rPr lang="en-US" sz="1200" b="1" dirty="0">
                <a:solidFill>
                  <a:schemeClr val="tx2"/>
                </a:solidFill>
                <a:latin typeface="Poppins" pitchFamily="2" charset="77"/>
                <a:ea typeface="League Spartan" charset="0"/>
                <a:cs typeface="Poppins" pitchFamily="2" charset="77"/>
              </a:rPr>
              <a:t>8/10</a:t>
            </a:r>
          </a:p>
        </p:txBody>
      </p:sp>
      <p:sp>
        <p:nvSpPr>
          <p:cNvPr id="27" name="TextBox 26">
            <a:extLst>
              <a:ext uri="{FF2B5EF4-FFF2-40B4-BE49-F238E27FC236}">
                <a16:creationId xmlns:a16="http://schemas.microsoft.com/office/drawing/2014/main" id="{757B4888-8873-8D4A-8495-369E29ED43DF}"/>
              </a:ext>
            </a:extLst>
          </p:cNvPr>
          <p:cNvSpPr txBox="1"/>
          <p:nvPr/>
        </p:nvSpPr>
        <p:spPr>
          <a:xfrm>
            <a:off x="3779549" y="1946913"/>
            <a:ext cx="460383" cy="276999"/>
          </a:xfrm>
          <a:prstGeom prst="rect">
            <a:avLst/>
          </a:prstGeom>
          <a:noFill/>
        </p:spPr>
        <p:txBody>
          <a:bodyPr wrap="none" rtlCol="0" anchor="ctr" anchorCtr="0">
            <a:spAutoFit/>
          </a:bodyPr>
          <a:lstStyle/>
          <a:p>
            <a:pPr algn="ctr"/>
            <a:r>
              <a:rPr lang="en-US" sz="1200" dirty="0">
                <a:latin typeface="Lato Light" panose="020F0502020204030203" pitchFamily="34" charset="0"/>
                <a:ea typeface="Lato Light" panose="020F0502020204030203" pitchFamily="34" charset="0"/>
                <a:cs typeface="Lato Light" panose="020F0502020204030203" pitchFamily="34" charset="0"/>
              </a:rPr>
              <a:t>Low</a:t>
            </a:r>
          </a:p>
        </p:txBody>
      </p:sp>
      <p:sp>
        <p:nvSpPr>
          <p:cNvPr id="28" name="TextBox 27">
            <a:extLst>
              <a:ext uri="{FF2B5EF4-FFF2-40B4-BE49-F238E27FC236}">
                <a16:creationId xmlns:a16="http://schemas.microsoft.com/office/drawing/2014/main" id="{E61F65EE-8BA1-C24B-B3B9-C83565617448}"/>
              </a:ext>
            </a:extLst>
          </p:cNvPr>
          <p:cNvSpPr txBox="1"/>
          <p:nvPr/>
        </p:nvSpPr>
        <p:spPr>
          <a:xfrm>
            <a:off x="5238444" y="1946913"/>
            <a:ext cx="498856" cy="276999"/>
          </a:xfrm>
          <a:prstGeom prst="rect">
            <a:avLst/>
          </a:prstGeom>
          <a:noFill/>
        </p:spPr>
        <p:txBody>
          <a:bodyPr wrap="none" rtlCol="0" anchor="ctr" anchorCtr="0">
            <a:spAutoFit/>
          </a:bodyPr>
          <a:lstStyle/>
          <a:p>
            <a:pPr algn="ctr"/>
            <a:r>
              <a:rPr lang="en-US" sz="1200" dirty="0">
                <a:latin typeface="Lato Light" panose="020F0502020204030203" pitchFamily="34" charset="0"/>
                <a:ea typeface="Lato Light" panose="020F0502020204030203" pitchFamily="34" charset="0"/>
                <a:cs typeface="Lato Light" panose="020F0502020204030203" pitchFamily="34" charset="0"/>
              </a:rPr>
              <a:t>High</a:t>
            </a:r>
          </a:p>
        </p:txBody>
      </p:sp>
      <p:sp>
        <p:nvSpPr>
          <p:cNvPr id="29" name="Freeform 946">
            <a:extLst>
              <a:ext uri="{FF2B5EF4-FFF2-40B4-BE49-F238E27FC236}">
                <a16:creationId xmlns:a16="http://schemas.microsoft.com/office/drawing/2014/main" id="{49C35B71-6510-4C44-B7A3-E900B3ECDD6C}"/>
              </a:ext>
            </a:extLst>
          </p:cNvPr>
          <p:cNvSpPr>
            <a:spLocks noChangeAspect="1" noChangeArrowheads="1"/>
          </p:cNvSpPr>
          <p:nvPr/>
        </p:nvSpPr>
        <p:spPr bwMode="auto">
          <a:xfrm>
            <a:off x="984372" y="2829859"/>
            <a:ext cx="264319" cy="265113"/>
          </a:xfrm>
          <a:custGeom>
            <a:avLst/>
            <a:gdLst>
              <a:gd name="T0" fmla="*/ 751984 w 291740"/>
              <a:gd name="T1" fmla="*/ 822615 h 291739"/>
              <a:gd name="T2" fmla="*/ 840452 w 291740"/>
              <a:gd name="T3" fmla="*/ 660726 h 291739"/>
              <a:gd name="T4" fmla="*/ 751984 w 291740"/>
              <a:gd name="T5" fmla="*/ 616358 h 291739"/>
              <a:gd name="T6" fmla="*/ 245084 w 291740"/>
              <a:gd name="T7" fmla="*/ 940132 h 291739"/>
              <a:gd name="T8" fmla="*/ 723294 w 291740"/>
              <a:gd name="T9" fmla="*/ 616358 h 291739"/>
              <a:gd name="T10" fmla="*/ 170962 w 291740"/>
              <a:gd name="T11" fmla="*/ 616358 h 291739"/>
              <a:gd name="T12" fmla="*/ 127925 w 291740"/>
              <a:gd name="T13" fmla="*/ 822615 h 291739"/>
              <a:gd name="T14" fmla="*/ 215189 w 291740"/>
              <a:gd name="T15" fmla="*/ 616358 h 291739"/>
              <a:gd name="T16" fmla="*/ 29884 w 291740"/>
              <a:gd name="T17" fmla="*/ 498848 h 291739"/>
              <a:gd name="T18" fmla="*/ 54995 w 291740"/>
              <a:gd name="T19" fmla="*/ 822615 h 291739"/>
              <a:gd name="T20" fmla="*/ 98039 w 291740"/>
              <a:gd name="T21" fmla="*/ 660726 h 291739"/>
              <a:gd name="T22" fmla="*/ 797415 w 291740"/>
              <a:gd name="T23" fmla="*/ 587582 h 291739"/>
              <a:gd name="T24" fmla="*/ 870343 w 291740"/>
              <a:gd name="T25" fmla="*/ 822615 h 291739"/>
              <a:gd name="T26" fmla="*/ 938484 w 291740"/>
              <a:gd name="T27" fmla="*/ 798632 h 291739"/>
              <a:gd name="T28" fmla="*/ 29884 w 291740"/>
              <a:gd name="T29" fmla="*/ 498848 h 291739"/>
              <a:gd name="T30" fmla="*/ 267147 w 291740"/>
              <a:gd name="T31" fmla="*/ 406472 h 291739"/>
              <a:gd name="T32" fmla="*/ 236830 w 291740"/>
              <a:gd name="T33" fmla="*/ 406472 h 291739"/>
              <a:gd name="T34" fmla="*/ 173046 w 291740"/>
              <a:gd name="T35" fmla="*/ 390635 h 291739"/>
              <a:gd name="T36" fmla="*/ 173046 w 291740"/>
              <a:gd name="T37" fmla="*/ 421090 h 291739"/>
              <a:gd name="T38" fmla="*/ 173046 w 291740"/>
              <a:gd name="T39" fmla="*/ 390635 h 291739"/>
              <a:gd name="T40" fmla="*/ 109263 w 291740"/>
              <a:gd name="T41" fmla="*/ 406472 h 291739"/>
              <a:gd name="T42" fmla="*/ 78942 w 291740"/>
              <a:gd name="T43" fmla="*/ 406472 h 291739"/>
              <a:gd name="T44" fmla="*/ 54995 w 291740"/>
              <a:gd name="T45" fmla="*/ 342954 h 291739"/>
              <a:gd name="T46" fmla="*/ 29884 w 291740"/>
              <a:gd name="T47" fmla="*/ 470065 h 291739"/>
              <a:gd name="T48" fmla="*/ 938484 w 291740"/>
              <a:gd name="T49" fmla="*/ 366939 h 291739"/>
              <a:gd name="T50" fmla="*/ 54995 w 291740"/>
              <a:gd name="T51" fmla="*/ 342954 h 291739"/>
              <a:gd name="T52" fmla="*/ 751984 w 291740"/>
              <a:gd name="T53" fmla="*/ 312976 h 291739"/>
              <a:gd name="T54" fmla="*/ 840452 w 291740"/>
              <a:gd name="T55" fmla="*/ 185868 h 291739"/>
              <a:gd name="T56" fmla="*/ 127925 w 291740"/>
              <a:gd name="T57" fmla="*/ 185868 h 291739"/>
              <a:gd name="T58" fmla="*/ 215189 w 291740"/>
              <a:gd name="T59" fmla="*/ 312976 h 291739"/>
              <a:gd name="T60" fmla="*/ 127925 w 291740"/>
              <a:gd name="T61" fmla="*/ 185868 h 291739"/>
              <a:gd name="T62" fmla="*/ 245084 w 291740"/>
              <a:gd name="T63" fmla="*/ 312976 h 291739"/>
              <a:gd name="T64" fmla="*/ 723294 w 291740"/>
              <a:gd name="T65" fmla="*/ 28785 h 291739"/>
              <a:gd name="T66" fmla="*/ 230733 w 291740"/>
              <a:gd name="T67" fmla="*/ 0 h 291739"/>
              <a:gd name="T68" fmla="*/ 751984 w 291740"/>
              <a:gd name="T69" fmla="*/ 14382 h 291739"/>
              <a:gd name="T70" fmla="*/ 854796 w 291740"/>
              <a:gd name="T71" fmla="*/ 157092 h 291739"/>
              <a:gd name="T72" fmla="*/ 870343 w 291740"/>
              <a:gd name="T73" fmla="*/ 312976 h 291739"/>
              <a:gd name="T74" fmla="*/ 967177 w 291740"/>
              <a:gd name="T75" fmla="*/ 366939 h 291739"/>
              <a:gd name="T76" fmla="*/ 913378 w 291740"/>
              <a:gd name="T77" fmla="*/ 851393 h 291739"/>
              <a:gd name="T78" fmla="*/ 751984 w 291740"/>
              <a:gd name="T79" fmla="*/ 954519 h 291739"/>
              <a:gd name="T80" fmla="*/ 230733 w 291740"/>
              <a:gd name="T81" fmla="*/ 970106 h 291739"/>
              <a:gd name="T82" fmla="*/ 215189 w 291740"/>
              <a:gd name="T83" fmla="*/ 851393 h 291739"/>
              <a:gd name="T84" fmla="*/ 0 w 291740"/>
              <a:gd name="T85" fmla="*/ 798632 h 291739"/>
              <a:gd name="T86" fmla="*/ 54995 w 291740"/>
              <a:gd name="T87" fmla="*/ 312976 h 291739"/>
              <a:gd name="T88" fmla="*/ 98039 w 291740"/>
              <a:gd name="T89" fmla="*/ 170282 h 291739"/>
              <a:gd name="T90" fmla="*/ 215189 w 291740"/>
              <a:gd name="T91" fmla="*/ 157092 h 291739"/>
              <a:gd name="T92" fmla="*/ 230733 w 291740"/>
              <a:gd name="T93" fmla="*/ 0 h 29173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291740" h="291739">
                <a:moveTo>
                  <a:pt x="226828" y="185357"/>
                </a:moveTo>
                <a:lnTo>
                  <a:pt x="226828" y="247384"/>
                </a:lnTo>
                <a:lnTo>
                  <a:pt x="253514" y="247384"/>
                </a:lnTo>
                <a:lnTo>
                  <a:pt x="253514" y="198700"/>
                </a:lnTo>
                <a:cubicBezTo>
                  <a:pt x="253514" y="191488"/>
                  <a:pt x="247744" y="185357"/>
                  <a:pt x="240532" y="185357"/>
                </a:cubicBezTo>
                <a:lnTo>
                  <a:pt x="226828" y="185357"/>
                </a:lnTo>
                <a:close/>
                <a:moveTo>
                  <a:pt x="73927" y="185357"/>
                </a:moveTo>
                <a:lnTo>
                  <a:pt x="73927" y="282724"/>
                </a:lnTo>
                <a:lnTo>
                  <a:pt x="218174" y="282724"/>
                </a:lnTo>
                <a:lnTo>
                  <a:pt x="218174" y="185357"/>
                </a:lnTo>
                <a:lnTo>
                  <a:pt x="73927" y="185357"/>
                </a:lnTo>
                <a:close/>
                <a:moveTo>
                  <a:pt x="51568" y="185357"/>
                </a:moveTo>
                <a:cubicBezTo>
                  <a:pt x="44356" y="185357"/>
                  <a:pt x="38586" y="191488"/>
                  <a:pt x="38586" y="198700"/>
                </a:cubicBezTo>
                <a:lnTo>
                  <a:pt x="38586" y="247384"/>
                </a:lnTo>
                <a:lnTo>
                  <a:pt x="64911" y="247384"/>
                </a:lnTo>
                <a:lnTo>
                  <a:pt x="64911" y="185357"/>
                </a:lnTo>
                <a:lnTo>
                  <a:pt x="51568" y="185357"/>
                </a:lnTo>
                <a:close/>
                <a:moveTo>
                  <a:pt x="9015" y="150017"/>
                </a:moveTo>
                <a:lnTo>
                  <a:pt x="9015" y="240171"/>
                </a:lnTo>
                <a:cubicBezTo>
                  <a:pt x="9015" y="244138"/>
                  <a:pt x="12261" y="247384"/>
                  <a:pt x="16588" y="247384"/>
                </a:cubicBezTo>
                <a:lnTo>
                  <a:pt x="29571" y="247384"/>
                </a:lnTo>
                <a:lnTo>
                  <a:pt x="29571" y="198700"/>
                </a:lnTo>
                <a:cubicBezTo>
                  <a:pt x="29571" y="186439"/>
                  <a:pt x="39668" y="176703"/>
                  <a:pt x="51568" y="176703"/>
                </a:cubicBezTo>
                <a:lnTo>
                  <a:pt x="240532" y="176703"/>
                </a:lnTo>
                <a:cubicBezTo>
                  <a:pt x="252432" y="176703"/>
                  <a:pt x="262530" y="186439"/>
                  <a:pt x="262530" y="198700"/>
                </a:cubicBezTo>
                <a:lnTo>
                  <a:pt x="262530" y="247384"/>
                </a:lnTo>
                <a:lnTo>
                  <a:pt x="275512" y="247384"/>
                </a:lnTo>
                <a:cubicBezTo>
                  <a:pt x="279839" y="247384"/>
                  <a:pt x="283085" y="244138"/>
                  <a:pt x="283085" y="240171"/>
                </a:cubicBezTo>
                <a:lnTo>
                  <a:pt x="283085" y="150017"/>
                </a:lnTo>
                <a:lnTo>
                  <a:pt x="9015" y="150017"/>
                </a:lnTo>
                <a:close/>
                <a:moveTo>
                  <a:pt x="76010" y="117475"/>
                </a:moveTo>
                <a:cubicBezTo>
                  <a:pt x="78296" y="117475"/>
                  <a:pt x="80582" y="119673"/>
                  <a:pt x="80582" y="122238"/>
                </a:cubicBezTo>
                <a:cubicBezTo>
                  <a:pt x="80582" y="124802"/>
                  <a:pt x="78296" y="126634"/>
                  <a:pt x="76010" y="126634"/>
                </a:cubicBezTo>
                <a:cubicBezTo>
                  <a:pt x="73343" y="126634"/>
                  <a:pt x="71438" y="124802"/>
                  <a:pt x="71438" y="122238"/>
                </a:cubicBezTo>
                <a:cubicBezTo>
                  <a:pt x="71438" y="119673"/>
                  <a:pt x="73343" y="117475"/>
                  <a:pt x="76010" y="117475"/>
                </a:cubicBezTo>
                <a:close/>
                <a:moveTo>
                  <a:pt x="52197" y="117475"/>
                </a:moveTo>
                <a:cubicBezTo>
                  <a:pt x="54864" y="117475"/>
                  <a:pt x="56769" y="119673"/>
                  <a:pt x="56769" y="122238"/>
                </a:cubicBezTo>
                <a:cubicBezTo>
                  <a:pt x="56769" y="124802"/>
                  <a:pt x="54864" y="126634"/>
                  <a:pt x="52197" y="126634"/>
                </a:cubicBezTo>
                <a:cubicBezTo>
                  <a:pt x="49911" y="126634"/>
                  <a:pt x="47625" y="124802"/>
                  <a:pt x="47625" y="122238"/>
                </a:cubicBezTo>
                <a:cubicBezTo>
                  <a:pt x="47625" y="119673"/>
                  <a:pt x="49911" y="117475"/>
                  <a:pt x="52197" y="117475"/>
                </a:cubicBezTo>
                <a:close/>
                <a:moveTo>
                  <a:pt x="28385" y="117475"/>
                </a:moveTo>
                <a:cubicBezTo>
                  <a:pt x="31052" y="117475"/>
                  <a:pt x="32957" y="119673"/>
                  <a:pt x="32957" y="122238"/>
                </a:cubicBezTo>
                <a:cubicBezTo>
                  <a:pt x="32957" y="124802"/>
                  <a:pt x="31052" y="126634"/>
                  <a:pt x="28385" y="126634"/>
                </a:cubicBezTo>
                <a:cubicBezTo>
                  <a:pt x="25718" y="126634"/>
                  <a:pt x="23813" y="124802"/>
                  <a:pt x="23813" y="122238"/>
                </a:cubicBezTo>
                <a:cubicBezTo>
                  <a:pt x="23813" y="119673"/>
                  <a:pt x="25718" y="117475"/>
                  <a:pt x="28385" y="117475"/>
                </a:cubicBezTo>
                <a:close/>
                <a:moveTo>
                  <a:pt x="16588" y="103136"/>
                </a:moveTo>
                <a:cubicBezTo>
                  <a:pt x="12261" y="103136"/>
                  <a:pt x="9015" y="106382"/>
                  <a:pt x="9015" y="110349"/>
                </a:cubicBezTo>
                <a:lnTo>
                  <a:pt x="9015" y="141362"/>
                </a:lnTo>
                <a:lnTo>
                  <a:pt x="283085" y="141362"/>
                </a:lnTo>
                <a:lnTo>
                  <a:pt x="283085" y="110349"/>
                </a:lnTo>
                <a:cubicBezTo>
                  <a:pt x="283085" y="106382"/>
                  <a:pt x="279839" y="103136"/>
                  <a:pt x="275512" y="103136"/>
                </a:cubicBezTo>
                <a:lnTo>
                  <a:pt x="16588" y="103136"/>
                </a:lnTo>
                <a:close/>
                <a:moveTo>
                  <a:pt x="226828" y="55896"/>
                </a:moveTo>
                <a:lnTo>
                  <a:pt x="226828" y="94121"/>
                </a:lnTo>
                <a:lnTo>
                  <a:pt x="253514" y="94121"/>
                </a:lnTo>
                <a:lnTo>
                  <a:pt x="253514" y="55896"/>
                </a:lnTo>
                <a:lnTo>
                  <a:pt x="226828" y="55896"/>
                </a:lnTo>
                <a:close/>
                <a:moveTo>
                  <a:pt x="38586" y="55896"/>
                </a:moveTo>
                <a:lnTo>
                  <a:pt x="38586" y="94121"/>
                </a:lnTo>
                <a:lnTo>
                  <a:pt x="64911" y="94121"/>
                </a:lnTo>
                <a:lnTo>
                  <a:pt x="64911" y="55896"/>
                </a:lnTo>
                <a:lnTo>
                  <a:pt x="38586" y="55896"/>
                </a:lnTo>
                <a:close/>
                <a:moveTo>
                  <a:pt x="73927" y="8655"/>
                </a:moveTo>
                <a:lnTo>
                  <a:pt x="73927" y="94121"/>
                </a:lnTo>
                <a:lnTo>
                  <a:pt x="218174" y="94121"/>
                </a:lnTo>
                <a:lnTo>
                  <a:pt x="218174" y="8655"/>
                </a:lnTo>
                <a:lnTo>
                  <a:pt x="73927" y="8655"/>
                </a:lnTo>
                <a:close/>
                <a:moveTo>
                  <a:pt x="69599" y="0"/>
                </a:moveTo>
                <a:lnTo>
                  <a:pt x="222501" y="0"/>
                </a:lnTo>
                <a:cubicBezTo>
                  <a:pt x="225025" y="0"/>
                  <a:pt x="226828" y="1803"/>
                  <a:pt x="226828" y="4327"/>
                </a:cubicBezTo>
                <a:lnTo>
                  <a:pt x="226828" y="47241"/>
                </a:lnTo>
                <a:lnTo>
                  <a:pt x="257841" y="47241"/>
                </a:lnTo>
                <a:cubicBezTo>
                  <a:pt x="260366" y="47241"/>
                  <a:pt x="262530" y="49044"/>
                  <a:pt x="262530" y="51208"/>
                </a:cubicBezTo>
                <a:lnTo>
                  <a:pt x="262530" y="94121"/>
                </a:lnTo>
                <a:lnTo>
                  <a:pt x="275512" y="94121"/>
                </a:lnTo>
                <a:cubicBezTo>
                  <a:pt x="284527" y="94121"/>
                  <a:pt x="291740" y="101333"/>
                  <a:pt x="291740" y="110349"/>
                </a:cubicBezTo>
                <a:lnTo>
                  <a:pt x="291740" y="240171"/>
                </a:lnTo>
                <a:cubicBezTo>
                  <a:pt x="291740" y="248826"/>
                  <a:pt x="284527" y="256038"/>
                  <a:pt x="275512" y="256038"/>
                </a:cubicBezTo>
                <a:lnTo>
                  <a:pt x="226828" y="256038"/>
                </a:lnTo>
                <a:lnTo>
                  <a:pt x="226828" y="287051"/>
                </a:lnTo>
                <a:cubicBezTo>
                  <a:pt x="226828" y="289576"/>
                  <a:pt x="225025" y="291739"/>
                  <a:pt x="222501" y="291739"/>
                </a:cubicBezTo>
                <a:lnTo>
                  <a:pt x="69599" y="291739"/>
                </a:lnTo>
                <a:cubicBezTo>
                  <a:pt x="66714" y="291739"/>
                  <a:pt x="64911" y="289576"/>
                  <a:pt x="64911" y="287051"/>
                </a:cubicBezTo>
                <a:lnTo>
                  <a:pt x="64911" y="256038"/>
                </a:lnTo>
                <a:lnTo>
                  <a:pt x="16588" y="256038"/>
                </a:lnTo>
                <a:cubicBezTo>
                  <a:pt x="7212" y="256038"/>
                  <a:pt x="0" y="248826"/>
                  <a:pt x="0" y="240171"/>
                </a:cubicBezTo>
                <a:lnTo>
                  <a:pt x="0" y="110349"/>
                </a:lnTo>
                <a:cubicBezTo>
                  <a:pt x="0" y="101333"/>
                  <a:pt x="7212" y="94121"/>
                  <a:pt x="16588" y="94121"/>
                </a:cubicBezTo>
                <a:lnTo>
                  <a:pt x="29571" y="94121"/>
                </a:lnTo>
                <a:lnTo>
                  <a:pt x="29571" y="51208"/>
                </a:lnTo>
                <a:cubicBezTo>
                  <a:pt x="29571" y="49044"/>
                  <a:pt x="31734" y="47241"/>
                  <a:pt x="33898" y="47241"/>
                </a:cubicBezTo>
                <a:lnTo>
                  <a:pt x="64911" y="47241"/>
                </a:lnTo>
                <a:lnTo>
                  <a:pt x="64911" y="4327"/>
                </a:lnTo>
                <a:cubicBezTo>
                  <a:pt x="64911" y="1803"/>
                  <a:pt x="66714" y="0"/>
                  <a:pt x="69599" y="0"/>
                </a:cubicBezTo>
                <a:close/>
              </a:path>
            </a:pathLst>
          </a:custGeom>
          <a:solidFill>
            <a:schemeClr val="tx2"/>
          </a:solidFill>
          <a:ln>
            <a:noFill/>
          </a:ln>
          <a:effectLst/>
        </p:spPr>
        <p:txBody>
          <a:bodyPr anchor="ctr"/>
          <a:lstStyle/>
          <a:p>
            <a:endParaRPr lang="en-US" sz="900" dirty="0">
              <a:latin typeface="Lato Light" panose="020F0502020204030203" pitchFamily="34" charset="0"/>
            </a:endParaRPr>
          </a:p>
        </p:txBody>
      </p:sp>
      <p:sp>
        <p:nvSpPr>
          <p:cNvPr id="30" name="Freeform 947">
            <a:extLst>
              <a:ext uri="{FF2B5EF4-FFF2-40B4-BE49-F238E27FC236}">
                <a16:creationId xmlns:a16="http://schemas.microsoft.com/office/drawing/2014/main" id="{1839C8AB-A8C6-7245-80F1-E25C0DE0A9BF}"/>
              </a:ext>
            </a:extLst>
          </p:cNvPr>
          <p:cNvSpPr>
            <a:spLocks noChangeAspect="1" noChangeArrowheads="1"/>
          </p:cNvSpPr>
          <p:nvPr/>
        </p:nvSpPr>
        <p:spPr bwMode="auto">
          <a:xfrm>
            <a:off x="989928" y="3415712"/>
            <a:ext cx="253206" cy="265113"/>
          </a:xfrm>
          <a:custGeom>
            <a:avLst/>
            <a:gdLst>
              <a:gd name="T0" fmla="*/ 638334 w 279041"/>
              <a:gd name="T1" fmla="*/ 707368 h 291739"/>
              <a:gd name="T2" fmla="*/ 638334 w 279041"/>
              <a:gd name="T3" fmla="*/ 737774 h 291739"/>
              <a:gd name="T4" fmla="*/ 527303 w 279041"/>
              <a:gd name="T5" fmla="*/ 722571 h 291739"/>
              <a:gd name="T6" fmla="*/ 114626 w 279041"/>
              <a:gd name="T7" fmla="*/ 707368 h 291739"/>
              <a:gd name="T8" fmla="*/ 483914 w 279041"/>
              <a:gd name="T9" fmla="*/ 722571 h 291739"/>
              <a:gd name="T10" fmla="*/ 114626 w 279041"/>
              <a:gd name="T11" fmla="*/ 737774 h 291739"/>
              <a:gd name="T12" fmla="*/ 114626 w 279041"/>
              <a:gd name="T13" fmla="*/ 707368 h 291739"/>
              <a:gd name="T14" fmla="*/ 696479 w 279041"/>
              <a:gd name="T15" fmla="*/ 607064 h 291739"/>
              <a:gd name="T16" fmla="*/ 696479 w 279041"/>
              <a:gd name="T17" fmla="*/ 637523 h 291739"/>
              <a:gd name="T18" fmla="*/ 527303 w 279041"/>
              <a:gd name="T19" fmla="*/ 621682 h 291739"/>
              <a:gd name="T20" fmla="*/ 309693 w 279041"/>
              <a:gd name="T21" fmla="*/ 607064 h 291739"/>
              <a:gd name="T22" fmla="*/ 441733 w 279041"/>
              <a:gd name="T23" fmla="*/ 621682 h 291739"/>
              <a:gd name="T24" fmla="*/ 309693 w 279041"/>
              <a:gd name="T25" fmla="*/ 637523 h 291739"/>
              <a:gd name="T26" fmla="*/ 309693 w 279041"/>
              <a:gd name="T27" fmla="*/ 607064 h 291739"/>
              <a:gd name="T28" fmla="*/ 659339 w 279041"/>
              <a:gd name="T29" fmla="*/ 512047 h 291739"/>
              <a:gd name="T30" fmla="*/ 659339 w 279041"/>
              <a:gd name="T31" fmla="*/ 542502 h 291739"/>
              <a:gd name="T32" fmla="*/ 527303 w 279041"/>
              <a:gd name="T33" fmla="*/ 527884 h 291739"/>
              <a:gd name="T34" fmla="*/ 309483 w 279041"/>
              <a:gd name="T35" fmla="*/ 512047 h 291739"/>
              <a:gd name="T36" fmla="*/ 478663 w 279041"/>
              <a:gd name="T37" fmla="*/ 527884 h 291739"/>
              <a:gd name="T38" fmla="*/ 309483 w 279041"/>
              <a:gd name="T39" fmla="*/ 542502 h 291739"/>
              <a:gd name="T40" fmla="*/ 309483 w 279041"/>
              <a:gd name="T41" fmla="*/ 512047 h 291739"/>
              <a:gd name="T42" fmla="*/ 130151 w 279041"/>
              <a:gd name="T43" fmla="*/ 607513 h 291739"/>
              <a:gd name="T44" fmla="*/ 227217 w 279041"/>
              <a:gd name="T45" fmla="*/ 440575 h 291739"/>
              <a:gd name="T46" fmla="*/ 541498 w 279041"/>
              <a:gd name="T47" fmla="*/ 411750 h 291739"/>
              <a:gd name="T48" fmla="*/ 710675 w 279041"/>
              <a:gd name="T49" fmla="*/ 426953 h 291739"/>
              <a:gd name="T50" fmla="*/ 541498 w 279041"/>
              <a:gd name="T51" fmla="*/ 442158 h 291739"/>
              <a:gd name="T52" fmla="*/ 541498 w 279041"/>
              <a:gd name="T53" fmla="*/ 411750 h 291739"/>
              <a:gd name="T54" fmla="*/ 463283 w 279041"/>
              <a:gd name="T55" fmla="*/ 411750 h 291739"/>
              <a:gd name="T56" fmla="*/ 463283 w 279041"/>
              <a:gd name="T57" fmla="*/ 442158 h 291739"/>
              <a:gd name="T58" fmla="*/ 295291 w 279041"/>
              <a:gd name="T59" fmla="*/ 426953 h 291739"/>
              <a:gd name="T60" fmla="*/ 114570 w 279041"/>
              <a:gd name="T61" fmla="*/ 411750 h 291739"/>
              <a:gd name="T62" fmla="*/ 257181 w 279041"/>
              <a:gd name="T63" fmla="*/ 426164 h 291739"/>
              <a:gd name="T64" fmla="*/ 241605 w 279041"/>
              <a:gd name="T65" fmla="*/ 637539 h 291739"/>
              <a:gd name="T66" fmla="*/ 100190 w 279041"/>
              <a:gd name="T67" fmla="*/ 621927 h 291739"/>
              <a:gd name="T68" fmla="*/ 114570 w 279041"/>
              <a:gd name="T69" fmla="*/ 411750 h 291739"/>
              <a:gd name="T70" fmla="*/ 696479 w 279041"/>
              <a:gd name="T71" fmla="*/ 316729 h 291739"/>
              <a:gd name="T72" fmla="*/ 696479 w 279041"/>
              <a:gd name="T73" fmla="*/ 347188 h 291739"/>
              <a:gd name="T74" fmla="*/ 527303 w 279041"/>
              <a:gd name="T75" fmla="*/ 331349 h 291739"/>
              <a:gd name="T76" fmla="*/ 114626 w 279041"/>
              <a:gd name="T77" fmla="*/ 316729 h 291739"/>
              <a:gd name="T78" fmla="*/ 483914 w 279041"/>
              <a:gd name="T79" fmla="*/ 331349 h 291739"/>
              <a:gd name="T80" fmla="*/ 114626 w 279041"/>
              <a:gd name="T81" fmla="*/ 347188 h 291739"/>
              <a:gd name="T82" fmla="*/ 114626 w 279041"/>
              <a:gd name="T83" fmla="*/ 316729 h 291739"/>
              <a:gd name="T84" fmla="*/ 808763 w 279041"/>
              <a:gd name="T85" fmla="*/ 837002 h 291739"/>
              <a:gd name="T86" fmla="*/ 146724 w 279041"/>
              <a:gd name="T87" fmla="*/ 851393 h 291739"/>
              <a:gd name="T88" fmla="*/ 897034 w 279041"/>
              <a:gd name="T89" fmla="*/ 940132 h 291739"/>
              <a:gd name="T90" fmla="*/ 808763 w 279041"/>
              <a:gd name="T91" fmla="*/ 146299 h 291739"/>
              <a:gd name="T92" fmla="*/ 130082 w 279041"/>
              <a:gd name="T93" fmla="*/ 218303 h 291739"/>
              <a:gd name="T94" fmla="*/ 686040 w 279041"/>
              <a:gd name="T95" fmla="*/ 130099 h 291739"/>
              <a:gd name="T96" fmla="*/ 114538 w 279041"/>
              <a:gd name="T97" fmla="*/ 100295 h 291739"/>
              <a:gd name="T98" fmla="*/ 715932 w 279041"/>
              <a:gd name="T99" fmla="*/ 115787 h 291739"/>
              <a:gd name="T100" fmla="*/ 701584 w 279041"/>
              <a:gd name="T101" fmla="*/ 246908 h 291739"/>
              <a:gd name="T102" fmla="*/ 100190 w 279041"/>
              <a:gd name="T103" fmla="*/ 232612 h 291739"/>
              <a:gd name="T104" fmla="*/ 114538 w 279041"/>
              <a:gd name="T105" fmla="*/ 100295 h 291739"/>
              <a:gd name="T106" fmla="*/ 29829 w 279041"/>
              <a:gd name="T107" fmla="*/ 822615 h 291739"/>
              <a:gd name="T108" fmla="*/ 780136 w 279041"/>
              <a:gd name="T109" fmla="*/ 28785 h 291739"/>
              <a:gd name="T110" fmla="*/ 14321 w 279041"/>
              <a:gd name="T111" fmla="*/ 0 h 291739"/>
              <a:gd name="T112" fmla="*/ 808763 w 279041"/>
              <a:gd name="T113" fmla="*/ 14382 h 291739"/>
              <a:gd name="T114" fmla="*/ 911346 w 279041"/>
              <a:gd name="T115" fmla="*/ 117517 h 291739"/>
              <a:gd name="T116" fmla="*/ 926854 w 279041"/>
              <a:gd name="T117" fmla="*/ 954519 h 291739"/>
              <a:gd name="T118" fmla="*/ 131216 w 279041"/>
              <a:gd name="T119" fmla="*/ 970106 h 291739"/>
              <a:gd name="T120" fmla="*/ 116899 w 279041"/>
              <a:gd name="T121" fmla="*/ 851393 h 291739"/>
              <a:gd name="T122" fmla="*/ 0 w 279041"/>
              <a:gd name="T123" fmla="*/ 837002 h 291739"/>
              <a:gd name="T124" fmla="*/ 14321 w 279041"/>
              <a:gd name="T125" fmla="*/ 0 h 291739"/>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279041" h="291739">
                <a:moveTo>
                  <a:pt x="163063" y="212725"/>
                </a:moveTo>
                <a:lnTo>
                  <a:pt x="192177" y="212725"/>
                </a:lnTo>
                <a:cubicBezTo>
                  <a:pt x="194694" y="212725"/>
                  <a:pt x="196491" y="215011"/>
                  <a:pt x="196491" y="217297"/>
                </a:cubicBezTo>
                <a:cubicBezTo>
                  <a:pt x="196491" y="219964"/>
                  <a:pt x="194694" y="221869"/>
                  <a:pt x="192177" y="221869"/>
                </a:cubicBezTo>
                <a:lnTo>
                  <a:pt x="163063" y="221869"/>
                </a:lnTo>
                <a:cubicBezTo>
                  <a:pt x="160547" y="221869"/>
                  <a:pt x="158750" y="219964"/>
                  <a:pt x="158750" y="217297"/>
                </a:cubicBezTo>
                <a:cubicBezTo>
                  <a:pt x="158750" y="215011"/>
                  <a:pt x="160547" y="212725"/>
                  <a:pt x="163063" y="212725"/>
                </a:cubicBezTo>
                <a:close/>
                <a:moveTo>
                  <a:pt x="34509" y="212725"/>
                </a:moveTo>
                <a:lnTo>
                  <a:pt x="140980" y="212725"/>
                </a:lnTo>
                <a:cubicBezTo>
                  <a:pt x="143515" y="212725"/>
                  <a:pt x="145688" y="215011"/>
                  <a:pt x="145688" y="217297"/>
                </a:cubicBezTo>
                <a:cubicBezTo>
                  <a:pt x="145688" y="219964"/>
                  <a:pt x="143515" y="221869"/>
                  <a:pt x="140980" y="221869"/>
                </a:cubicBezTo>
                <a:lnTo>
                  <a:pt x="34509" y="221869"/>
                </a:lnTo>
                <a:cubicBezTo>
                  <a:pt x="32336" y="221869"/>
                  <a:pt x="30163" y="219964"/>
                  <a:pt x="30163" y="217297"/>
                </a:cubicBezTo>
                <a:cubicBezTo>
                  <a:pt x="30163" y="215011"/>
                  <a:pt x="32336" y="212725"/>
                  <a:pt x="34509" y="212725"/>
                </a:cubicBezTo>
                <a:close/>
                <a:moveTo>
                  <a:pt x="163024" y="182562"/>
                </a:moveTo>
                <a:lnTo>
                  <a:pt x="209683" y="182562"/>
                </a:lnTo>
                <a:cubicBezTo>
                  <a:pt x="211820" y="182562"/>
                  <a:pt x="213957" y="184760"/>
                  <a:pt x="213957" y="186958"/>
                </a:cubicBezTo>
                <a:cubicBezTo>
                  <a:pt x="213957" y="189523"/>
                  <a:pt x="211820" y="191721"/>
                  <a:pt x="209683" y="191721"/>
                </a:cubicBezTo>
                <a:lnTo>
                  <a:pt x="163024" y="191721"/>
                </a:lnTo>
                <a:cubicBezTo>
                  <a:pt x="160531" y="191721"/>
                  <a:pt x="158750" y="189523"/>
                  <a:pt x="158750" y="186958"/>
                </a:cubicBezTo>
                <a:cubicBezTo>
                  <a:pt x="158750" y="184760"/>
                  <a:pt x="160531" y="182562"/>
                  <a:pt x="163024" y="182562"/>
                </a:cubicBezTo>
                <a:close/>
                <a:moveTo>
                  <a:pt x="93237" y="182562"/>
                </a:moveTo>
                <a:lnTo>
                  <a:pt x="128291" y="182562"/>
                </a:lnTo>
                <a:cubicBezTo>
                  <a:pt x="130820" y="182562"/>
                  <a:pt x="132989" y="184760"/>
                  <a:pt x="132989" y="186958"/>
                </a:cubicBezTo>
                <a:cubicBezTo>
                  <a:pt x="132989" y="189523"/>
                  <a:pt x="130820" y="191721"/>
                  <a:pt x="128291" y="191721"/>
                </a:cubicBezTo>
                <a:lnTo>
                  <a:pt x="93237" y="191721"/>
                </a:lnTo>
                <a:cubicBezTo>
                  <a:pt x="90707" y="191721"/>
                  <a:pt x="88900" y="189523"/>
                  <a:pt x="88900" y="186958"/>
                </a:cubicBezTo>
                <a:cubicBezTo>
                  <a:pt x="88900" y="184760"/>
                  <a:pt x="90707" y="182562"/>
                  <a:pt x="93237" y="182562"/>
                </a:cubicBezTo>
                <a:close/>
                <a:moveTo>
                  <a:pt x="163087" y="153987"/>
                </a:moveTo>
                <a:lnTo>
                  <a:pt x="198502" y="153987"/>
                </a:lnTo>
                <a:cubicBezTo>
                  <a:pt x="201032" y="153987"/>
                  <a:pt x="202839" y="156185"/>
                  <a:pt x="202839" y="158750"/>
                </a:cubicBezTo>
                <a:cubicBezTo>
                  <a:pt x="202839" y="161314"/>
                  <a:pt x="201032" y="163146"/>
                  <a:pt x="198502" y="163146"/>
                </a:cubicBezTo>
                <a:lnTo>
                  <a:pt x="163087" y="163146"/>
                </a:lnTo>
                <a:cubicBezTo>
                  <a:pt x="160557" y="163146"/>
                  <a:pt x="158750" y="161314"/>
                  <a:pt x="158750" y="158750"/>
                </a:cubicBezTo>
                <a:cubicBezTo>
                  <a:pt x="158750" y="156185"/>
                  <a:pt x="160557" y="153987"/>
                  <a:pt x="163087" y="153987"/>
                </a:cubicBezTo>
                <a:close/>
                <a:moveTo>
                  <a:pt x="93174" y="153987"/>
                </a:moveTo>
                <a:lnTo>
                  <a:pt x="139477" y="153987"/>
                </a:lnTo>
                <a:cubicBezTo>
                  <a:pt x="141970" y="153987"/>
                  <a:pt x="144107" y="156185"/>
                  <a:pt x="144107" y="158750"/>
                </a:cubicBezTo>
                <a:cubicBezTo>
                  <a:pt x="144107" y="161314"/>
                  <a:pt x="141970" y="163146"/>
                  <a:pt x="139477" y="163146"/>
                </a:cubicBezTo>
                <a:lnTo>
                  <a:pt x="93174" y="163146"/>
                </a:lnTo>
                <a:cubicBezTo>
                  <a:pt x="90681" y="163146"/>
                  <a:pt x="88900" y="161314"/>
                  <a:pt x="88900" y="158750"/>
                </a:cubicBezTo>
                <a:cubicBezTo>
                  <a:pt x="88900" y="156185"/>
                  <a:pt x="90681" y="153987"/>
                  <a:pt x="93174" y="153987"/>
                </a:cubicBezTo>
                <a:close/>
                <a:moveTo>
                  <a:pt x="39183" y="132493"/>
                </a:moveTo>
                <a:lnTo>
                  <a:pt x="39183" y="182697"/>
                </a:lnTo>
                <a:lnTo>
                  <a:pt x="68407" y="182697"/>
                </a:lnTo>
                <a:lnTo>
                  <a:pt x="68407" y="132493"/>
                </a:lnTo>
                <a:lnTo>
                  <a:pt x="39183" y="132493"/>
                </a:lnTo>
                <a:close/>
                <a:moveTo>
                  <a:pt x="163024" y="123825"/>
                </a:moveTo>
                <a:lnTo>
                  <a:pt x="209683" y="123825"/>
                </a:lnTo>
                <a:cubicBezTo>
                  <a:pt x="211820" y="123825"/>
                  <a:pt x="213957" y="126111"/>
                  <a:pt x="213957" y="128397"/>
                </a:cubicBezTo>
                <a:cubicBezTo>
                  <a:pt x="213957" y="131064"/>
                  <a:pt x="211820" y="132969"/>
                  <a:pt x="209683" y="132969"/>
                </a:cubicBezTo>
                <a:lnTo>
                  <a:pt x="163024" y="132969"/>
                </a:lnTo>
                <a:cubicBezTo>
                  <a:pt x="160531" y="132969"/>
                  <a:pt x="158750" y="131064"/>
                  <a:pt x="158750" y="128397"/>
                </a:cubicBezTo>
                <a:cubicBezTo>
                  <a:pt x="158750" y="126111"/>
                  <a:pt x="160531" y="123825"/>
                  <a:pt x="163024" y="123825"/>
                </a:cubicBezTo>
                <a:close/>
                <a:moveTo>
                  <a:pt x="93174" y="123825"/>
                </a:moveTo>
                <a:lnTo>
                  <a:pt x="139477" y="123825"/>
                </a:lnTo>
                <a:cubicBezTo>
                  <a:pt x="141970" y="123825"/>
                  <a:pt x="144107" y="126111"/>
                  <a:pt x="144107" y="128397"/>
                </a:cubicBezTo>
                <a:cubicBezTo>
                  <a:pt x="144107" y="131064"/>
                  <a:pt x="141970" y="132969"/>
                  <a:pt x="139477" y="132969"/>
                </a:cubicBezTo>
                <a:lnTo>
                  <a:pt x="93174" y="132969"/>
                </a:lnTo>
                <a:cubicBezTo>
                  <a:pt x="90681" y="132969"/>
                  <a:pt x="88900" y="131064"/>
                  <a:pt x="88900" y="128397"/>
                </a:cubicBezTo>
                <a:cubicBezTo>
                  <a:pt x="88900" y="126111"/>
                  <a:pt x="90681" y="123825"/>
                  <a:pt x="93174" y="123825"/>
                </a:cubicBezTo>
                <a:close/>
                <a:moveTo>
                  <a:pt x="34493" y="123825"/>
                </a:moveTo>
                <a:lnTo>
                  <a:pt x="72737" y="123825"/>
                </a:lnTo>
                <a:cubicBezTo>
                  <a:pt x="75623" y="123825"/>
                  <a:pt x="77427" y="125992"/>
                  <a:pt x="77427" y="128159"/>
                </a:cubicBezTo>
                <a:lnTo>
                  <a:pt x="77427" y="187031"/>
                </a:lnTo>
                <a:cubicBezTo>
                  <a:pt x="77427" y="189559"/>
                  <a:pt x="75623" y="191726"/>
                  <a:pt x="72737" y="191726"/>
                </a:cubicBezTo>
                <a:lnTo>
                  <a:pt x="34493" y="191726"/>
                </a:lnTo>
                <a:cubicBezTo>
                  <a:pt x="32328" y="191726"/>
                  <a:pt x="30163" y="189559"/>
                  <a:pt x="30163" y="187031"/>
                </a:cubicBezTo>
                <a:lnTo>
                  <a:pt x="30163" y="128159"/>
                </a:lnTo>
                <a:cubicBezTo>
                  <a:pt x="30163" y="125992"/>
                  <a:pt x="32328" y="123825"/>
                  <a:pt x="34493" y="123825"/>
                </a:cubicBezTo>
                <a:close/>
                <a:moveTo>
                  <a:pt x="163024" y="95250"/>
                </a:moveTo>
                <a:lnTo>
                  <a:pt x="209683" y="95250"/>
                </a:lnTo>
                <a:cubicBezTo>
                  <a:pt x="211820" y="95250"/>
                  <a:pt x="213957" y="97082"/>
                  <a:pt x="213957" y="99646"/>
                </a:cubicBezTo>
                <a:cubicBezTo>
                  <a:pt x="213957" y="102577"/>
                  <a:pt x="211820" y="104409"/>
                  <a:pt x="209683" y="104409"/>
                </a:cubicBezTo>
                <a:lnTo>
                  <a:pt x="163024" y="104409"/>
                </a:lnTo>
                <a:cubicBezTo>
                  <a:pt x="160531" y="104409"/>
                  <a:pt x="158750" y="102577"/>
                  <a:pt x="158750" y="99646"/>
                </a:cubicBezTo>
                <a:cubicBezTo>
                  <a:pt x="158750" y="97082"/>
                  <a:pt x="160531" y="95250"/>
                  <a:pt x="163024" y="95250"/>
                </a:cubicBezTo>
                <a:close/>
                <a:moveTo>
                  <a:pt x="34509" y="95250"/>
                </a:moveTo>
                <a:lnTo>
                  <a:pt x="140980" y="95250"/>
                </a:lnTo>
                <a:cubicBezTo>
                  <a:pt x="143515" y="95250"/>
                  <a:pt x="145688" y="97082"/>
                  <a:pt x="145688" y="99646"/>
                </a:cubicBezTo>
                <a:cubicBezTo>
                  <a:pt x="145688" y="102577"/>
                  <a:pt x="143515" y="104409"/>
                  <a:pt x="140980" y="104409"/>
                </a:cubicBezTo>
                <a:lnTo>
                  <a:pt x="34509" y="104409"/>
                </a:lnTo>
                <a:cubicBezTo>
                  <a:pt x="32336" y="104409"/>
                  <a:pt x="30163" y="102577"/>
                  <a:pt x="30163" y="99646"/>
                </a:cubicBezTo>
                <a:cubicBezTo>
                  <a:pt x="30163" y="97082"/>
                  <a:pt x="32336" y="95250"/>
                  <a:pt x="34509" y="95250"/>
                </a:cubicBezTo>
                <a:close/>
                <a:moveTo>
                  <a:pt x="243488" y="43995"/>
                </a:moveTo>
                <a:lnTo>
                  <a:pt x="243488" y="251711"/>
                </a:lnTo>
                <a:cubicBezTo>
                  <a:pt x="243488" y="254235"/>
                  <a:pt x="241692" y="256038"/>
                  <a:pt x="239178" y="256038"/>
                </a:cubicBezTo>
                <a:lnTo>
                  <a:pt x="44173" y="256038"/>
                </a:lnTo>
                <a:lnTo>
                  <a:pt x="44173" y="282724"/>
                </a:lnTo>
                <a:lnTo>
                  <a:pt x="270063" y="282724"/>
                </a:lnTo>
                <a:lnTo>
                  <a:pt x="270063" y="43995"/>
                </a:lnTo>
                <a:lnTo>
                  <a:pt x="243488" y="43995"/>
                </a:lnTo>
                <a:close/>
                <a:moveTo>
                  <a:pt x="39162" y="39124"/>
                </a:moveTo>
                <a:lnTo>
                  <a:pt x="39162" y="65650"/>
                </a:lnTo>
                <a:lnTo>
                  <a:pt x="206541" y="65650"/>
                </a:lnTo>
                <a:lnTo>
                  <a:pt x="206541" y="39124"/>
                </a:lnTo>
                <a:lnTo>
                  <a:pt x="39162" y="39124"/>
                </a:lnTo>
                <a:close/>
                <a:moveTo>
                  <a:pt x="34483" y="30162"/>
                </a:moveTo>
                <a:lnTo>
                  <a:pt x="211221" y="30162"/>
                </a:lnTo>
                <a:cubicBezTo>
                  <a:pt x="213380" y="30162"/>
                  <a:pt x="215540" y="32313"/>
                  <a:pt x="215540" y="34822"/>
                </a:cubicBezTo>
                <a:lnTo>
                  <a:pt x="215540" y="69952"/>
                </a:lnTo>
                <a:cubicBezTo>
                  <a:pt x="215540" y="72103"/>
                  <a:pt x="213380" y="74253"/>
                  <a:pt x="211221" y="74253"/>
                </a:cubicBezTo>
                <a:lnTo>
                  <a:pt x="34483" y="74253"/>
                </a:lnTo>
                <a:cubicBezTo>
                  <a:pt x="32323" y="74253"/>
                  <a:pt x="30163" y="72103"/>
                  <a:pt x="30163" y="69952"/>
                </a:cubicBezTo>
                <a:lnTo>
                  <a:pt x="30163" y="34822"/>
                </a:lnTo>
                <a:cubicBezTo>
                  <a:pt x="30163" y="32313"/>
                  <a:pt x="32323" y="30162"/>
                  <a:pt x="34483" y="30162"/>
                </a:cubicBezTo>
                <a:close/>
                <a:moveTo>
                  <a:pt x="8978" y="8655"/>
                </a:moveTo>
                <a:lnTo>
                  <a:pt x="8978" y="247384"/>
                </a:lnTo>
                <a:lnTo>
                  <a:pt x="234869" y="247384"/>
                </a:lnTo>
                <a:lnTo>
                  <a:pt x="234869" y="8655"/>
                </a:lnTo>
                <a:lnTo>
                  <a:pt x="8978" y="8655"/>
                </a:lnTo>
                <a:close/>
                <a:moveTo>
                  <a:pt x="4309" y="0"/>
                </a:moveTo>
                <a:lnTo>
                  <a:pt x="239178" y="0"/>
                </a:lnTo>
                <a:cubicBezTo>
                  <a:pt x="241692" y="0"/>
                  <a:pt x="243488" y="1803"/>
                  <a:pt x="243488" y="4327"/>
                </a:cubicBezTo>
                <a:lnTo>
                  <a:pt x="243488" y="35340"/>
                </a:lnTo>
                <a:lnTo>
                  <a:pt x="274372" y="35340"/>
                </a:lnTo>
                <a:cubicBezTo>
                  <a:pt x="276886" y="35340"/>
                  <a:pt x="279041" y="37144"/>
                  <a:pt x="279041" y="39668"/>
                </a:cubicBezTo>
                <a:lnTo>
                  <a:pt x="279041" y="287051"/>
                </a:lnTo>
                <a:cubicBezTo>
                  <a:pt x="279041" y="289576"/>
                  <a:pt x="276886" y="291739"/>
                  <a:pt x="274372" y="291739"/>
                </a:cubicBezTo>
                <a:lnTo>
                  <a:pt x="39504" y="291739"/>
                </a:lnTo>
                <a:cubicBezTo>
                  <a:pt x="37349" y="291739"/>
                  <a:pt x="35194" y="289576"/>
                  <a:pt x="35194" y="287051"/>
                </a:cubicBezTo>
                <a:lnTo>
                  <a:pt x="35194" y="256038"/>
                </a:lnTo>
                <a:lnTo>
                  <a:pt x="4309" y="256038"/>
                </a:lnTo>
                <a:cubicBezTo>
                  <a:pt x="2155" y="256038"/>
                  <a:pt x="0" y="254235"/>
                  <a:pt x="0" y="251711"/>
                </a:cubicBezTo>
                <a:lnTo>
                  <a:pt x="0" y="4327"/>
                </a:lnTo>
                <a:cubicBezTo>
                  <a:pt x="0" y="1803"/>
                  <a:pt x="2155" y="0"/>
                  <a:pt x="4309" y="0"/>
                </a:cubicBezTo>
                <a:close/>
              </a:path>
            </a:pathLst>
          </a:custGeom>
          <a:solidFill>
            <a:schemeClr val="tx2"/>
          </a:solidFill>
          <a:ln>
            <a:noFill/>
          </a:ln>
          <a:effectLst/>
        </p:spPr>
        <p:txBody>
          <a:bodyPr anchor="ctr"/>
          <a:lstStyle/>
          <a:p>
            <a:endParaRPr lang="en-US" sz="900" dirty="0">
              <a:latin typeface="Lato Light" panose="020F0502020204030203" pitchFamily="34" charset="0"/>
            </a:endParaRPr>
          </a:p>
        </p:txBody>
      </p:sp>
      <p:sp>
        <p:nvSpPr>
          <p:cNvPr id="31" name="Freeform 948">
            <a:extLst>
              <a:ext uri="{FF2B5EF4-FFF2-40B4-BE49-F238E27FC236}">
                <a16:creationId xmlns:a16="http://schemas.microsoft.com/office/drawing/2014/main" id="{CF8F4DEB-C526-5942-8B0A-E347EDEE109D}"/>
              </a:ext>
            </a:extLst>
          </p:cNvPr>
          <p:cNvSpPr>
            <a:spLocks noChangeAspect="1" noChangeArrowheads="1"/>
          </p:cNvSpPr>
          <p:nvPr/>
        </p:nvSpPr>
        <p:spPr bwMode="auto">
          <a:xfrm>
            <a:off x="984372" y="4001564"/>
            <a:ext cx="263525" cy="265113"/>
          </a:xfrm>
          <a:custGeom>
            <a:avLst/>
            <a:gdLst>
              <a:gd name="T0" fmla="*/ 751375 w 290404"/>
              <a:gd name="T1" fmla="*/ 661544 h 291739"/>
              <a:gd name="T2" fmla="*/ 652967 w 290404"/>
              <a:gd name="T3" fmla="*/ 760000 h 291739"/>
              <a:gd name="T4" fmla="*/ 823689 w 290404"/>
              <a:gd name="T5" fmla="*/ 935289 h 291739"/>
              <a:gd name="T6" fmla="*/ 858074 w 290404"/>
              <a:gd name="T7" fmla="*/ 935289 h 291739"/>
              <a:gd name="T8" fmla="*/ 922092 w 290404"/>
              <a:gd name="T9" fmla="*/ 869253 h 291739"/>
              <a:gd name="T10" fmla="*/ 929209 w 290404"/>
              <a:gd name="T11" fmla="*/ 852445 h 291739"/>
              <a:gd name="T12" fmla="*/ 922092 w 290404"/>
              <a:gd name="T13" fmla="*/ 834438 h 291739"/>
              <a:gd name="T14" fmla="*/ 647039 w 290404"/>
              <a:gd name="T15" fmla="*/ 606317 h 291739"/>
              <a:gd name="T16" fmla="*/ 624500 w 290404"/>
              <a:gd name="T17" fmla="*/ 632730 h 291739"/>
              <a:gd name="T18" fmla="*/ 598422 w 290404"/>
              <a:gd name="T19" fmla="*/ 655545 h 291739"/>
              <a:gd name="T20" fmla="*/ 656520 w 290404"/>
              <a:gd name="T21" fmla="*/ 714372 h 291739"/>
              <a:gd name="T22" fmla="*/ 706319 w 290404"/>
              <a:gd name="T23" fmla="*/ 665148 h 291739"/>
              <a:gd name="T24" fmla="*/ 366797 w 290404"/>
              <a:gd name="T25" fmla="*/ 190274 h 291739"/>
              <a:gd name="T26" fmla="*/ 382273 w 290404"/>
              <a:gd name="T27" fmla="*/ 205777 h 291739"/>
              <a:gd name="T28" fmla="*/ 366797 w 290404"/>
              <a:gd name="T29" fmla="*/ 220082 h 291739"/>
              <a:gd name="T30" fmla="*/ 218089 w 290404"/>
              <a:gd name="T31" fmla="*/ 369138 h 291739"/>
              <a:gd name="T32" fmla="*/ 203801 w 290404"/>
              <a:gd name="T33" fmla="*/ 384637 h 291739"/>
              <a:gd name="T34" fmla="*/ 189521 w 290404"/>
              <a:gd name="T35" fmla="*/ 369138 h 291739"/>
              <a:gd name="T36" fmla="*/ 366797 w 290404"/>
              <a:gd name="T37" fmla="*/ 190274 h 291739"/>
              <a:gd name="T38" fmla="*/ 369130 w 290404"/>
              <a:gd name="T39" fmla="*/ 135565 h 291739"/>
              <a:gd name="T40" fmla="*/ 202921 w 290404"/>
              <a:gd name="T41" fmla="*/ 204830 h 291739"/>
              <a:gd name="T42" fmla="*/ 202921 w 290404"/>
              <a:gd name="T43" fmla="*/ 539214 h 291739"/>
              <a:gd name="T44" fmla="*/ 369130 w 290404"/>
              <a:gd name="T45" fmla="*/ 609674 h 291739"/>
              <a:gd name="T46" fmla="*/ 536511 w 290404"/>
              <a:gd name="T47" fmla="*/ 539214 h 291739"/>
              <a:gd name="T48" fmla="*/ 605370 w 290404"/>
              <a:gd name="T49" fmla="*/ 372018 h 291739"/>
              <a:gd name="T50" fmla="*/ 536511 w 290404"/>
              <a:gd name="T51" fmla="*/ 204830 h 291739"/>
              <a:gd name="T52" fmla="*/ 369130 w 290404"/>
              <a:gd name="T53" fmla="*/ 135565 h 291739"/>
              <a:gd name="T54" fmla="*/ 369130 w 290404"/>
              <a:gd name="T55" fmla="*/ 105704 h 291739"/>
              <a:gd name="T56" fmla="*/ 556702 w 290404"/>
              <a:gd name="T57" fmla="*/ 184531 h 291739"/>
              <a:gd name="T58" fmla="*/ 633863 w 290404"/>
              <a:gd name="T59" fmla="*/ 372018 h 291739"/>
              <a:gd name="T60" fmla="*/ 556702 w 290404"/>
              <a:gd name="T61" fmla="*/ 560709 h 291739"/>
              <a:gd name="T62" fmla="*/ 369130 w 290404"/>
              <a:gd name="T63" fmla="*/ 638335 h 291739"/>
              <a:gd name="T64" fmla="*/ 182744 w 290404"/>
              <a:gd name="T65" fmla="*/ 560709 h 291739"/>
              <a:gd name="T66" fmla="*/ 182744 w 290404"/>
              <a:gd name="T67" fmla="*/ 184531 h 291739"/>
              <a:gd name="T68" fmla="*/ 369130 w 290404"/>
              <a:gd name="T69" fmla="*/ 105704 h 291739"/>
              <a:gd name="T70" fmla="*/ 364865 w 290404"/>
              <a:gd name="T71" fmla="*/ 28821 h 291739"/>
              <a:gd name="T72" fmla="*/ 127744 w 290404"/>
              <a:gd name="T73" fmla="*/ 128469 h 291739"/>
              <a:gd name="T74" fmla="*/ 127744 w 290404"/>
              <a:gd name="T75" fmla="*/ 611120 h 291739"/>
              <a:gd name="T76" fmla="*/ 604353 w 290404"/>
              <a:gd name="T77" fmla="*/ 611120 h 291739"/>
              <a:gd name="T78" fmla="*/ 702753 w 290404"/>
              <a:gd name="T79" fmla="*/ 369792 h 291739"/>
              <a:gd name="T80" fmla="*/ 604353 w 290404"/>
              <a:gd name="T81" fmla="*/ 128469 h 291739"/>
              <a:gd name="T82" fmla="*/ 364865 w 290404"/>
              <a:gd name="T83" fmla="*/ 28821 h 291739"/>
              <a:gd name="T84" fmla="*/ 364865 w 290404"/>
              <a:gd name="T85" fmla="*/ 0 h 291739"/>
              <a:gd name="T86" fmla="*/ 624500 w 290404"/>
              <a:gd name="T87" fmla="*/ 108048 h 291739"/>
              <a:gd name="T88" fmla="*/ 731201 w 290404"/>
              <a:gd name="T89" fmla="*/ 369792 h 291739"/>
              <a:gd name="T90" fmla="*/ 664822 w 290404"/>
              <a:gd name="T91" fmla="*/ 582303 h 291739"/>
              <a:gd name="T92" fmla="*/ 726473 w 290404"/>
              <a:gd name="T93" fmla="*/ 644742 h 291739"/>
              <a:gd name="T94" fmla="*/ 740693 w 290404"/>
              <a:gd name="T95" fmla="*/ 630331 h 291739"/>
              <a:gd name="T96" fmla="*/ 762040 w 290404"/>
              <a:gd name="T97" fmla="*/ 630331 h 291739"/>
              <a:gd name="T98" fmla="*/ 943423 w 290404"/>
              <a:gd name="T99" fmla="*/ 814029 h 291739"/>
              <a:gd name="T100" fmla="*/ 958840 w 290404"/>
              <a:gd name="T101" fmla="*/ 852445 h 291739"/>
              <a:gd name="T102" fmla="*/ 943423 w 290404"/>
              <a:gd name="T103" fmla="*/ 889665 h 291739"/>
              <a:gd name="T104" fmla="*/ 878225 w 290404"/>
              <a:gd name="T105" fmla="*/ 955700 h 291739"/>
              <a:gd name="T106" fmla="*/ 841473 w 290404"/>
              <a:gd name="T107" fmla="*/ 971307 h 291739"/>
              <a:gd name="T108" fmla="*/ 804726 w 290404"/>
              <a:gd name="T109" fmla="*/ 955700 h 291739"/>
              <a:gd name="T110" fmla="*/ 622135 w 290404"/>
              <a:gd name="T111" fmla="*/ 770803 h 291739"/>
              <a:gd name="T112" fmla="*/ 618582 w 290404"/>
              <a:gd name="T113" fmla="*/ 760000 h 291739"/>
              <a:gd name="T114" fmla="*/ 622135 w 290404"/>
              <a:gd name="T115" fmla="*/ 750396 h 291739"/>
              <a:gd name="T116" fmla="*/ 637555 w 290404"/>
              <a:gd name="T117" fmla="*/ 735987 h 291739"/>
              <a:gd name="T118" fmla="*/ 574714 w 290404"/>
              <a:gd name="T119" fmla="*/ 673552 h 291739"/>
              <a:gd name="T120" fmla="*/ 364865 w 290404"/>
              <a:gd name="T121" fmla="*/ 740787 h 291739"/>
              <a:gd name="T122" fmla="*/ 107586 w 290404"/>
              <a:gd name="T123" fmla="*/ 632730 h 291739"/>
              <a:gd name="T124" fmla="*/ 107586 w 290404"/>
              <a:gd name="T125" fmla="*/ 108048 h 291739"/>
              <a:gd name="T126" fmla="*/ 364865 w 290404"/>
              <a:gd name="T127" fmla="*/ 0 h 291739"/>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60000 65536"/>
              <a:gd name="T190" fmla="*/ 0 60000 65536"/>
              <a:gd name="T191" fmla="*/ 0 60000 65536"/>
            </a:gdLst>
            <a:ahLst/>
            <a:cxnLst>
              <a:cxn ang="T128">
                <a:pos x="T0" y="T1"/>
              </a:cxn>
              <a:cxn ang="T129">
                <a:pos x="T2" y="T3"/>
              </a:cxn>
              <a:cxn ang="T130">
                <a:pos x="T4" y="T5"/>
              </a:cxn>
              <a:cxn ang="T131">
                <a:pos x="T6" y="T7"/>
              </a:cxn>
              <a:cxn ang="T132">
                <a:pos x="T8" y="T9"/>
              </a:cxn>
              <a:cxn ang="T133">
                <a:pos x="T10" y="T11"/>
              </a:cxn>
              <a:cxn ang="T134">
                <a:pos x="T12" y="T13"/>
              </a:cxn>
              <a:cxn ang="T135">
                <a:pos x="T14" y="T15"/>
              </a:cxn>
              <a:cxn ang="T136">
                <a:pos x="T16" y="T17"/>
              </a:cxn>
              <a:cxn ang="T137">
                <a:pos x="T18" y="T19"/>
              </a:cxn>
              <a:cxn ang="T138">
                <a:pos x="T20" y="T21"/>
              </a:cxn>
              <a:cxn ang="T139">
                <a:pos x="T22" y="T23"/>
              </a:cxn>
              <a:cxn ang="T140">
                <a:pos x="T24" y="T25"/>
              </a:cxn>
              <a:cxn ang="T141">
                <a:pos x="T26" y="T27"/>
              </a:cxn>
              <a:cxn ang="T142">
                <a:pos x="T28" y="T29"/>
              </a:cxn>
              <a:cxn ang="T143">
                <a:pos x="T30" y="T31"/>
              </a:cxn>
              <a:cxn ang="T144">
                <a:pos x="T32" y="T33"/>
              </a:cxn>
              <a:cxn ang="T145">
                <a:pos x="T34" y="T35"/>
              </a:cxn>
              <a:cxn ang="T146">
                <a:pos x="T36" y="T37"/>
              </a:cxn>
              <a:cxn ang="T147">
                <a:pos x="T38" y="T39"/>
              </a:cxn>
              <a:cxn ang="T148">
                <a:pos x="T40" y="T41"/>
              </a:cxn>
              <a:cxn ang="T149">
                <a:pos x="T42" y="T43"/>
              </a:cxn>
              <a:cxn ang="T150">
                <a:pos x="T44" y="T45"/>
              </a:cxn>
              <a:cxn ang="T151">
                <a:pos x="T46" y="T47"/>
              </a:cxn>
              <a:cxn ang="T152">
                <a:pos x="T48" y="T49"/>
              </a:cxn>
              <a:cxn ang="T153">
                <a:pos x="T50" y="T51"/>
              </a:cxn>
              <a:cxn ang="T154">
                <a:pos x="T52" y="T53"/>
              </a:cxn>
              <a:cxn ang="T155">
                <a:pos x="T54" y="T55"/>
              </a:cxn>
              <a:cxn ang="T156">
                <a:pos x="T56" y="T57"/>
              </a:cxn>
              <a:cxn ang="T157">
                <a:pos x="T58" y="T59"/>
              </a:cxn>
              <a:cxn ang="T158">
                <a:pos x="T60" y="T61"/>
              </a:cxn>
              <a:cxn ang="T159">
                <a:pos x="T62" y="T63"/>
              </a:cxn>
              <a:cxn ang="T160">
                <a:pos x="T64" y="T65"/>
              </a:cxn>
              <a:cxn ang="T161">
                <a:pos x="T66" y="T67"/>
              </a:cxn>
              <a:cxn ang="T162">
                <a:pos x="T68" y="T69"/>
              </a:cxn>
              <a:cxn ang="T163">
                <a:pos x="T70" y="T71"/>
              </a:cxn>
              <a:cxn ang="T164">
                <a:pos x="T72" y="T73"/>
              </a:cxn>
              <a:cxn ang="T165">
                <a:pos x="T74" y="T75"/>
              </a:cxn>
              <a:cxn ang="T166">
                <a:pos x="T76" y="T77"/>
              </a:cxn>
              <a:cxn ang="T167">
                <a:pos x="T78" y="T79"/>
              </a:cxn>
              <a:cxn ang="T168">
                <a:pos x="T80" y="T81"/>
              </a:cxn>
              <a:cxn ang="T169">
                <a:pos x="T82" y="T83"/>
              </a:cxn>
              <a:cxn ang="T170">
                <a:pos x="T84" y="T85"/>
              </a:cxn>
              <a:cxn ang="T171">
                <a:pos x="T86" y="T87"/>
              </a:cxn>
              <a:cxn ang="T172">
                <a:pos x="T88" y="T89"/>
              </a:cxn>
              <a:cxn ang="T173">
                <a:pos x="T90" y="T91"/>
              </a:cxn>
              <a:cxn ang="T174">
                <a:pos x="T92" y="T93"/>
              </a:cxn>
              <a:cxn ang="T175">
                <a:pos x="T94" y="T95"/>
              </a:cxn>
              <a:cxn ang="T176">
                <a:pos x="T96" y="T97"/>
              </a:cxn>
              <a:cxn ang="T177">
                <a:pos x="T98" y="T99"/>
              </a:cxn>
              <a:cxn ang="T178">
                <a:pos x="T100" y="T101"/>
              </a:cxn>
              <a:cxn ang="T179">
                <a:pos x="T102" y="T103"/>
              </a:cxn>
              <a:cxn ang="T180">
                <a:pos x="T104" y="T105"/>
              </a:cxn>
              <a:cxn ang="T181">
                <a:pos x="T106" y="T107"/>
              </a:cxn>
              <a:cxn ang="T182">
                <a:pos x="T108" y="T109"/>
              </a:cxn>
              <a:cxn ang="T183">
                <a:pos x="T110" y="T111"/>
              </a:cxn>
              <a:cxn ang="T184">
                <a:pos x="T112" y="T113"/>
              </a:cxn>
              <a:cxn ang="T185">
                <a:pos x="T114" y="T115"/>
              </a:cxn>
              <a:cxn ang="T186">
                <a:pos x="T116" y="T117"/>
              </a:cxn>
              <a:cxn ang="T187">
                <a:pos x="T118" y="T119"/>
              </a:cxn>
              <a:cxn ang="T188">
                <a:pos x="T120" y="T121"/>
              </a:cxn>
              <a:cxn ang="T189">
                <a:pos x="T122" y="T123"/>
              </a:cxn>
              <a:cxn ang="T190">
                <a:pos x="T124" y="T125"/>
              </a:cxn>
              <a:cxn ang="T191">
                <a:pos x="T126" y="T127"/>
              </a:cxn>
            </a:cxnLst>
            <a:rect l="0" t="0" r="r" b="b"/>
            <a:pathLst>
              <a:path w="290404" h="291739">
                <a:moveTo>
                  <a:pt x="227566" y="198700"/>
                </a:moveTo>
                <a:lnTo>
                  <a:pt x="197762" y="228271"/>
                </a:lnTo>
                <a:lnTo>
                  <a:pt x="249469" y="280921"/>
                </a:lnTo>
                <a:cubicBezTo>
                  <a:pt x="252701" y="283445"/>
                  <a:pt x="257010" y="283445"/>
                  <a:pt x="259882" y="280921"/>
                </a:cubicBezTo>
                <a:lnTo>
                  <a:pt x="279273" y="261087"/>
                </a:lnTo>
                <a:cubicBezTo>
                  <a:pt x="281068" y="259645"/>
                  <a:pt x="281427" y="257841"/>
                  <a:pt x="281427" y="256038"/>
                </a:cubicBezTo>
                <a:cubicBezTo>
                  <a:pt x="281427" y="254235"/>
                  <a:pt x="281068" y="252072"/>
                  <a:pt x="279273" y="250629"/>
                </a:cubicBezTo>
                <a:lnTo>
                  <a:pt x="227566" y="198700"/>
                </a:lnTo>
                <a:close/>
                <a:moveTo>
                  <a:pt x="195967" y="182112"/>
                </a:moveTo>
                <a:cubicBezTo>
                  <a:pt x="194171" y="184997"/>
                  <a:pt x="191658" y="187160"/>
                  <a:pt x="189144" y="190045"/>
                </a:cubicBezTo>
                <a:cubicBezTo>
                  <a:pt x="186631" y="192570"/>
                  <a:pt x="184117" y="194733"/>
                  <a:pt x="181245" y="196897"/>
                </a:cubicBezTo>
                <a:lnTo>
                  <a:pt x="198839" y="214567"/>
                </a:lnTo>
                <a:lnTo>
                  <a:pt x="213921" y="199782"/>
                </a:lnTo>
                <a:lnTo>
                  <a:pt x="195967" y="182112"/>
                </a:lnTo>
                <a:close/>
                <a:moveTo>
                  <a:pt x="111093" y="57150"/>
                </a:moveTo>
                <a:cubicBezTo>
                  <a:pt x="113976" y="57150"/>
                  <a:pt x="115778" y="59299"/>
                  <a:pt x="115778" y="61806"/>
                </a:cubicBezTo>
                <a:cubicBezTo>
                  <a:pt x="115778" y="63955"/>
                  <a:pt x="113976" y="66104"/>
                  <a:pt x="111093" y="66104"/>
                </a:cubicBezTo>
                <a:cubicBezTo>
                  <a:pt x="86229" y="66104"/>
                  <a:pt x="66050" y="86160"/>
                  <a:pt x="66050" y="110873"/>
                </a:cubicBezTo>
                <a:cubicBezTo>
                  <a:pt x="66050" y="113380"/>
                  <a:pt x="63887" y="115529"/>
                  <a:pt x="61725" y="115529"/>
                </a:cubicBezTo>
                <a:cubicBezTo>
                  <a:pt x="59203" y="115529"/>
                  <a:pt x="57401" y="113380"/>
                  <a:pt x="57401" y="110873"/>
                </a:cubicBezTo>
                <a:cubicBezTo>
                  <a:pt x="57401" y="81504"/>
                  <a:pt x="81545" y="57150"/>
                  <a:pt x="111093" y="57150"/>
                </a:cubicBezTo>
                <a:close/>
                <a:moveTo>
                  <a:pt x="111796" y="40717"/>
                </a:moveTo>
                <a:cubicBezTo>
                  <a:pt x="93099" y="40717"/>
                  <a:pt x="75121" y="48250"/>
                  <a:pt x="61458" y="61522"/>
                </a:cubicBezTo>
                <a:cubicBezTo>
                  <a:pt x="33771" y="89141"/>
                  <a:pt x="33771" y="134696"/>
                  <a:pt x="61458" y="161957"/>
                </a:cubicBezTo>
                <a:cubicBezTo>
                  <a:pt x="75121" y="175587"/>
                  <a:pt x="93099" y="183120"/>
                  <a:pt x="111796" y="183120"/>
                </a:cubicBezTo>
                <a:cubicBezTo>
                  <a:pt x="130853" y="183120"/>
                  <a:pt x="148831" y="175587"/>
                  <a:pt x="162494" y="161957"/>
                </a:cubicBezTo>
                <a:cubicBezTo>
                  <a:pt x="176158" y="149044"/>
                  <a:pt x="183349" y="131109"/>
                  <a:pt x="183349" y="111739"/>
                </a:cubicBezTo>
                <a:cubicBezTo>
                  <a:pt x="183349" y="92728"/>
                  <a:pt x="176158" y="74794"/>
                  <a:pt x="162494" y="61522"/>
                </a:cubicBezTo>
                <a:cubicBezTo>
                  <a:pt x="148831" y="48250"/>
                  <a:pt x="130853" y="40717"/>
                  <a:pt x="111796" y="40717"/>
                </a:cubicBezTo>
                <a:close/>
                <a:moveTo>
                  <a:pt x="111796" y="31750"/>
                </a:moveTo>
                <a:cubicBezTo>
                  <a:pt x="133370" y="31750"/>
                  <a:pt x="153505" y="40359"/>
                  <a:pt x="168607" y="55424"/>
                </a:cubicBezTo>
                <a:cubicBezTo>
                  <a:pt x="183709" y="70489"/>
                  <a:pt x="191979" y="90576"/>
                  <a:pt x="191979" y="111739"/>
                </a:cubicBezTo>
                <a:cubicBezTo>
                  <a:pt x="191979" y="133261"/>
                  <a:pt x="183709" y="153348"/>
                  <a:pt x="168607" y="168413"/>
                </a:cubicBezTo>
                <a:cubicBezTo>
                  <a:pt x="153505" y="183478"/>
                  <a:pt x="133370" y="191728"/>
                  <a:pt x="111796" y="191728"/>
                </a:cubicBezTo>
                <a:cubicBezTo>
                  <a:pt x="90582" y="191728"/>
                  <a:pt x="70447" y="183478"/>
                  <a:pt x="55345" y="168413"/>
                </a:cubicBezTo>
                <a:cubicBezTo>
                  <a:pt x="24063" y="137207"/>
                  <a:pt x="24063" y="86631"/>
                  <a:pt x="55345" y="55424"/>
                </a:cubicBezTo>
                <a:cubicBezTo>
                  <a:pt x="70447" y="40359"/>
                  <a:pt x="90582" y="31750"/>
                  <a:pt x="111796" y="31750"/>
                </a:cubicBezTo>
                <a:close/>
                <a:moveTo>
                  <a:pt x="110506" y="8655"/>
                </a:moveTo>
                <a:cubicBezTo>
                  <a:pt x="83575" y="8655"/>
                  <a:pt x="57722" y="19473"/>
                  <a:pt x="38691" y="38586"/>
                </a:cubicBezTo>
                <a:cubicBezTo>
                  <a:pt x="-1167" y="78615"/>
                  <a:pt x="-1167" y="143526"/>
                  <a:pt x="38691" y="183554"/>
                </a:cubicBezTo>
                <a:cubicBezTo>
                  <a:pt x="78548" y="223583"/>
                  <a:pt x="143182" y="223583"/>
                  <a:pt x="183040" y="183554"/>
                </a:cubicBezTo>
                <a:cubicBezTo>
                  <a:pt x="202071" y="164442"/>
                  <a:pt x="212843" y="138477"/>
                  <a:pt x="212843" y="111070"/>
                </a:cubicBezTo>
                <a:cubicBezTo>
                  <a:pt x="212843" y="83663"/>
                  <a:pt x="202071" y="58059"/>
                  <a:pt x="183040" y="38586"/>
                </a:cubicBezTo>
                <a:cubicBezTo>
                  <a:pt x="163650" y="19473"/>
                  <a:pt x="138155" y="8655"/>
                  <a:pt x="110506" y="8655"/>
                </a:cubicBezTo>
                <a:close/>
                <a:moveTo>
                  <a:pt x="110506" y="0"/>
                </a:moveTo>
                <a:cubicBezTo>
                  <a:pt x="140310" y="0"/>
                  <a:pt x="168318" y="11540"/>
                  <a:pt x="189144" y="32455"/>
                </a:cubicBezTo>
                <a:cubicBezTo>
                  <a:pt x="209971" y="53371"/>
                  <a:pt x="221461" y="81500"/>
                  <a:pt x="221461" y="111070"/>
                </a:cubicBezTo>
                <a:cubicBezTo>
                  <a:pt x="221461" y="134510"/>
                  <a:pt x="214280" y="156508"/>
                  <a:pt x="201353" y="174899"/>
                </a:cubicBezTo>
                <a:lnTo>
                  <a:pt x="220025" y="193652"/>
                </a:lnTo>
                <a:lnTo>
                  <a:pt x="224334" y="189324"/>
                </a:lnTo>
                <a:cubicBezTo>
                  <a:pt x="226129" y="187521"/>
                  <a:pt x="228643" y="187521"/>
                  <a:pt x="230797" y="189324"/>
                </a:cubicBezTo>
                <a:lnTo>
                  <a:pt x="285736" y="244499"/>
                </a:lnTo>
                <a:cubicBezTo>
                  <a:pt x="288609" y="247744"/>
                  <a:pt x="290404" y="251711"/>
                  <a:pt x="290404" y="256038"/>
                </a:cubicBezTo>
                <a:cubicBezTo>
                  <a:pt x="290404" y="260005"/>
                  <a:pt x="288609" y="264333"/>
                  <a:pt x="285736" y="267217"/>
                </a:cubicBezTo>
                <a:lnTo>
                  <a:pt x="265987" y="287051"/>
                </a:lnTo>
                <a:cubicBezTo>
                  <a:pt x="263114" y="289936"/>
                  <a:pt x="258805" y="291739"/>
                  <a:pt x="254855" y="291739"/>
                </a:cubicBezTo>
                <a:cubicBezTo>
                  <a:pt x="250546" y="291739"/>
                  <a:pt x="246597" y="289936"/>
                  <a:pt x="243724" y="287051"/>
                </a:cubicBezTo>
                <a:lnTo>
                  <a:pt x="188426" y="231516"/>
                </a:lnTo>
                <a:cubicBezTo>
                  <a:pt x="187708" y="230795"/>
                  <a:pt x="187349" y="229713"/>
                  <a:pt x="187349" y="228271"/>
                </a:cubicBezTo>
                <a:cubicBezTo>
                  <a:pt x="187349" y="227189"/>
                  <a:pt x="187708" y="226107"/>
                  <a:pt x="188426" y="225386"/>
                </a:cubicBezTo>
                <a:lnTo>
                  <a:pt x="193094" y="221058"/>
                </a:lnTo>
                <a:lnTo>
                  <a:pt x="174063" y="202306"/>
                </a:lnTo>
                <a:cubicBezTo>
                  <a:pt x="155032" y="215649"/>
                  <a:pt x="133128" y="222501"/>
                  <a:pt x="110506" y="222501"/>
                </a:cubicBezTo>
                <a:cubicBezTo>
                  <a:pt x="82498" y="222501"/>
                  <a:pt x="53772" y="211682"/>
                  <a:pt x="32586" y="190045"/>
                </a:cubicBezTo>
                <a:cubicBezTo>
                  <a:pt x="-10862" y="146411"/>
                  <a:pt x="-10862" y="76090"/>
                  <a:pt x="32586" y="32455"/>
                </a:cubicBezTo>
                <a:cubicBezTo>
                  <a:pt x="53413" y="11540"/>
                  <a:pt x="81062" y="0"/>
                  <a:pt x="110506" y="0"/>
                </a:cubicBezTo>
                <a:close/>
              </a:path>
            </a:pathLst>
          </a:custGeom>
          <a:solidFill>
            <a:schemeClr val="tx2"/>
          </a:solidFill>
          <a:ln>
            <a:noFill/>
          </a:ln>
          <a:effectLst/>
        </p:spPr>
        <p:txBody>
          <a:bodyPr anchor="ctr"/>
          <a:lstStyle/>
          <a:p>
            <a:endParaRPr lang="en-US" sz="900" dirty="0">
              <a:latin typeface="Lato Light" panose="020F0502020204030203" pitchFamily="34" charset="0"/>
            </a:endParaRPr>
          </a:p>
        </p:txBody>
      </p:sp>
      <p:sp>
        <p:nvSpPr>
          <p:cNvPr id="33" name="TextBox 32">
            <a:extLst>
              <a:ext uri="{FF2B5EF4-FFF2-40B4-BE49-F238E27FC236}">
                <a16:creationId xmlns:a16="http://schemas.microsoft.com/office/drawing/2014/main" id="{FD2AE6D9-602A-B040-B9F1-9A1FAD1E9AAD}"/>
              </a:ext>
            </a:extLst>
          </p:cNvPr>
          <p:cNvSpPr txBox="1"/>
          <p:nvPr/>
        </p:nvSpPr>
        <p:spPr>
          <a:xfrm>
            <a:off x="1370032" y="2827465"/>
            <a:ext cx="1145506" cy="276999"/>
          </a:xfrm>
          <a:prstGeom prst="rect">
            <a:avLst/>
          </a:prstGeom>
          <a:noFill/>
        </p:spPr>
        <p:txBody>
          <a:bodyPr wrap="none" lIns="0" rtlCol="0" anchor="ctr" anchorCtr="0">
            <a:spAutoFit/>
          </a:bodyPr>
          <a:lstStyle/>
          <a:p>
            <a:r>
              <a:rPr lang="en-US" sz="1200" b="1" dirty="0">
                <a:solidFill>
                  <a:schemeClr val="tx2"/>
                </a:solidFill>
                <a:latin typeface="Poppins" pitchFamily="2" charset="77"/>
                <a:ea typeface="League Spartan" charset="0"/>
                <a:cs typeface="Poppins" pitchFamily="2" charset="77"/>
              </a:rPr>
              <a:t>TECHNOLOGY</a:t>
            </a:r>
          </a:p>
        </p:txBody>
      </p:sp>
      <p:sp>
        <p:nvSpPr>
          <p:cNvPr id="34" name="TextBox 33">
            <a:extLst>
              <a:ext uri="{FF2B5EF4-FFF2-40B4-BE49-F238E27FC236}">
                <a16:creationId xmlns:a16="http://schemas.microsoft.com/office/drawing/2014/main" id="{9150258C-5DEF-7340-A5E5-7C1A95720607}"/>
              </a:ext>
            </a:extLst>
          </p:cNvPr>
          <p:cNvSpPr txBox="1"/>
          <p:nvPr/>
        </p:nvSpPr>
        <p:spPr>
          <a:xfrm>
            <a:off x="1370032" y="3409769"/>
            <a:ext cx="1216039" cy="276999"/>
          </a:xfrm>
          <a:prstGeom prst="rect">
            <a:avLst/>
          </a:prstGeom>
          <a:noFill/>
        </p:spPr>
        <p:txBody>
          <a:bodyPr wrap="none" lIns="0" rtlCol="0" anchor="ctr" anchorCtr="0">
            <a:spAutoFit/>
          </a:bodyPr>
          <a:lstStyle/>
          <a:p>
            <a:r>
              <a:rPr lang="en-US" sz="1200" b="1" dirty="0">
                <a:solidFill>
                  <a:schemeClr val="tx2"/>
                </a:solidFill>
                <a:latin typeface="Poppins" pitchFamily="2" charset="77"/>
                <a:ea typeface="League Spartan" charset="0"/>
                <a:cs typeface="Poppins" pitchFamily="2" charset="77"/>
              </a:rPr>
              <a:t>ACCESSIBILITY</a:t>
            </a:r>
          </a:p>
        </p:txBody>
      </p:sp>
      <p:sp>
        <p:nvSpPr>
          <p:cNvPr id="35" name="TextBox 34">
            <a:extLst>
              <a:ext uri="{FF2B5EF4-FFF2-40B4-BE49-F238E27FC236}">
                <a16:creationId xmlns:a16="http://schemas.microsoft.com/office/drawing/2014/main" id="{BE7B62BB-B594-0D47-A6A0-E4AA847CA3D9}"/>
              </a:ext>
            </a:extLst>
          </p:cNvPr>
          <p:cNvSpPr txBox="1"/>
          <p:nvPr/>
        </p:nvSpPr>
        <p:spPr>
          <a:xfrm>
            <a:off x="1370032" y="3995080"/>
            <a:ext cx="836126" cy="276999"/>
          </a:xfrm>
          <a:prstGeom prst="rect">
            <a:avLst/>
          </a:prstGeom>
          <a:noFill/>
        </p:spPr>
        <p:txBody>
          <a:bodyPr wrap="none" lIns="0" rtlCol="0" anchor="ctr" anchorCtr="0">
            <a:spAutoFit/>
          </a:bodyPr>
          <a:lstStyle/>
          <a:p>
            <a:r>
              <a:rPr lang="en-US" sz="1200" b="1" dirty="0">
                <a:solidFill>
                  <a:schemeClr val="tx2"/>
                </a:solidFill>
                <a:latin typeface="Poppins" pitchFamily="2" charset="77"/>
                <a:ea typeface="League Spartan" charset="0"/>
                <a:cs typeface="Poppins" pitchFamily="2" charset="77"/>
              </a:rPr>
              <a:t>SECURITY</a:t>
            </a:r>
          </a:p>
        </p:txBody>
      </p:sp>
      <p:sp>
        <p:nvSpPr>
          <p:cNvPr id="36" name="Rectangle 35">
            <a:extLst>
              <a:ext uri="{FF2B5EF4-FFF2-40B4-BE49-F238E27FC236}">
                <a16:creationId xmlns:a16="http://schemas.microsoft.com/office/drawing/2014/main" id="{AC791D92-E80E-E94D-95DF-BF20D71AC6F9}"/>
              </a:ext>
            </a:extLst>
          </p:cNvPr>
          <p:cNvSpPr/>
          <p:nvPr/>
        </p:nvSpPr>
        <p:spPr>
          <a:xfrm>
            <a:off x="2803671" y="2908255"/>
            <a:ext cx="2926080" cy="1154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37" name="Rectangle 36">
            <a:extLst>
              <a:ext uri="{FF2B5EF4-FFF2-40B4-BE49-F238E27FC236}">
                <a16:creationId xmlns:a16="http://schemas.microsoft.com/office/drawing/2014/main" id="{F1D0ADC2-61F2-6E40-BAB4-D6043BDBF72A}"/>
              </a:ext>
            </a:extLst>
          </p:cNvPr>
          <p:cNvSpPr/>
          <p:nvPr/>
        </p:nvSpPr>
        <p:spPr>
          <a:xfrm>
            <a:off x="2803671" y="3488245"/>
            <a:ext cx="2926080" cy="1154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38" name="Rectangle 37">
            <a:extLst>
              <a:ext uri="{FF2B5EF4-FFF2-40B4-BE49-F238E27FC236}">
                <a16:creationId xmlns:a16="http://schemas.microsoft.com/office/drawing/2014/main" id="{F833B1ED-CC9B-7342-A655-5B7115C4471D}"/>
              </a:ext>
            </a:extLst>
          </p:cNvPr>
          <p:cNvSpPr/>
          <p:nvPr/>
        </p:nvSpPr>
        <p:spPr>
          <a:xfrm>
            <a:off x="2803671" y="4075870"/>
            <a:ext cx="2926080" cy="1154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39" name="Rectangle 38">
            <a:extLst>
              <a:ext uri="{FF2B5EF4-FFF2-40B4-BE49-F238E27FC236}">
                <a16:creationId xmlns:a16="http://schemas.microsoft.com/office/drawing/2014/main" id="{BE073B3F-94C4-6241-ABED-769C913933B3}"/>
              </a:ext>
            </a:extLst>
          </p:cNvPr>
          <p:cNvSpPr/>
          <p:nvPr/>
        </p:nvSpPr>
        <p:spPr>
          <a:xfrm>
            <a:off x="2803671" y="2908255"/>
            <a:ext cx="1460883" cy="11541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40" name="Rectangle 39">
            <a:extLst>
              <a:ext uri="{FF2B5EF4-FFF2-40B4-BE49-F238E27FC236}">
                <a16:creationId xmlns:a16="http://schemas.microsoft.com/office/drawing/2014/main" id="{51A73BE2-40B6-1A48-8D3F-9416DB61FA77}"/>
              </a:ext>
            </a:extLst>
          </p:cNvPr>
          <p:cNvSpPr/>
          <p:nvPr/>
        </p:nvSpPr>
        <p:spPr>
          <a:xfrm>
            <a:off x="2803671" y="3488245"/>
            <a:ext cx="2121283" cy="11541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41" name="Rectangle 40">
            <a:extLst>
              <a:ext uri="{FF2B5EF4-FFF2-40B4-BE49-F238E27FC236}">
                <a16:creationId xmlns:a16="http://schemas.microsoft.com/office/drawing/2014/main" id="{71A98B05-FB9A-4C49-8CAF-3DA5808B5EAB}"/>
              </a:ext>
            </a:extLst>
          </p:cNvPr>
          <p:cNvSpPr/>
          <p:nvPr/>
        </p:nvSpPr>
        <p:spPr>
          <a:xfrm>
            <a:off x="2803671" y="4075870"/>
            <a:ext cx="2580910" cy="11541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44" name="TextBox 43">
            <a:extLst>
              <a:ext uri="{FF2B5EF4-FFF2-40B4-BE49-F238E27FC236}">
                <a16:creationId xmlns:a16="http://schemas.microsoft.com/office/drawing/2014/main" id="{6AF00B50-80E4-4244-967F-4FAAE4B77ACC}"/>
              </a:ext>
            </a:extLst>
          </p:cNvPr>
          <p:cNvSpPr txBox="1"/>
          <p:nvPr/>
        </p:nvSpPr>
        <p:spPr>
          <a:xfrm>
            <a:off x="5344025" y="3799244"/>
            <a:ext cx="414537" cy="276999"/>
          </a:xfrm>
          <a:prstGeom prst="rect">
            <a:avLst/>
          </a:prstGeom>
          <a:noFill/>
        </p:spPr>
        <p:txBody>
          <a:bodyPr wrap="none" lIns="0" rtlCol="0" anchor="ctr" anchorCtr="0">
            <a:spAutoFit/>
          </a:bodyPr>
          <a:lstStyle/>
          <a:p>
            <a:pPr algn="r"/>
            <a:r>
              <a:rPr lang="en-US" sz="1200" b="1" dirty="0">
                <a:solidFill>
                  <a:schemeClr val="tx2"/>
                </a:solidFill>
                <a:latin typeface="Poppins" pitchFamily="2" charset="77"/>
                <a:ea typeface="League Spartan" charset="0"/>
                <a:cs typeface="Poppins" pitchFamily="2" charset="77"/>
              </a:rPr>
              <a:t>9/10</a:t>
            </a:r>
          </a:p>
        </p:txBody>
      </p:sp>
      <p:sp>
        <p:nvSpPr>
          <p:cNvPr id="45" name="TextBox 44">
            <a:extLst>
              <a:ext uri="{FF2B5EF4-FFF2-40B4-BE49-F238E27FC236}">
                <a16:creationId xmlns:a16="http://schemas.microsoft.com/office/drawing/2014/main" id="{121CDB6D-EFF5-C849-958A-41371D8E68FF}"/>
              </a:ext>
            </a:extLst>
          </p:cNvPr>
          <p:cNvSpPr txBox="1"/>
          <p:nvPr/>
        </p:nvSpPr>
        <p:spPr>
          <a:xfrm>
            <a:off x="5356849" y="3211619"/>
            <a:ext cx="401713" cy="276999"/>
          </a:xfrm>
          <a:prstGeom prst="rect">
            <a:avLst/>
          </a:prstGeom>
          <a:noFill/>
        </p:spPr>
        <p:txBody>
          <a:bodyPr wrap="none" lIns="0" rtlCol="0" anchor="ctr" anchorCtr="0">
            <a:spAutoFit/>
          </a:bodyPr>
          <a:lstStyle/>
          <a:p>
            <a:pPr algn="r"/>
            <a:r>
              <a:rPr lang="en-US" sz="1200" b="1" dirty="0">
                <a:solidFill>
                  <a:schemeClr val="tx2"/>
                </a:solidFill>
                <a:latin typeface="Poppins" pitchFamily="2" charset="77"/>
                <a:ea typeface="League Spartan" charset="0"/>
                <a:cs typeface="Poppins" pitchFamily="2" charset="77"/>
              </a:rPr>
              <a:t>7/10</a:t>
            </a:r>
          </a:p>
        </p:txBody>
      </p:sp>
      <p:sp>
        <p:nvSpPr>
          <p:cNvPr id="46" name="TextBox 45">
            <a:extLst>
              <a:ext uri="{FF2B5EF4-FFF2-40B4-BE49-F238E27FC236}">
                <a16:creationId xmlns:a16="http://schemas.microsoft.com/office/drawing/2014/main" id="{42E533B0-18FF-5946-BC1F-5C877D7184C8}"/>
              </a:ext>
            </a:extLst>
          </p:cNvPr>
          <p:cNvSpPr txBox="1"/>
          <p:nvPr/>
        </p:nvSpPr>
        <p:spPr>
          <a:xfrm>
            <a:off x="5339216" y="2630077"/>
            <a:ext cx="419346" cy="276999"/>
          </a:xfrm>
          <a:prstGeom prst="rect">
            <a:avLst/>
          </a:prstGeom>
          <a:noFill/>
        </p:spPr>
        <p:txBody>
          <a:bodyPr wrap="none" lIns="0" rtlCol="0" anchor="ctr" anchorCtr="0">
            <a:spAutoFit/>
          </a:bodyPr>
          <a:lstStyle/>
          <a:p>
            <a:pPr algn="r"/>
            <a:r>
              <a:rPr lang="en-US" sz="1200" b="1" dirty="0">
                <a:solidFill>
                  <a:schemeClr val="tx2"/>
                </a:solidFill>
                <a:latin typeface="Poppins" pitchFamily="2" charset="77"/>
                <a:ea typeface="League Spartan" charset="0"/>
                <a:cs typeface="Poppins" pitchFamily="2" charset="77"/>
              </a:rPr>
              <a:t>5/10</a:t>
            </a:r>
          </a:p>
        </p:txBody>
      </p:sp>
      <p:graphicFrame>
        <p:nvGraphicFramePr>
          <p:cNvPr id="47" name="Chart 46">
            <a:extLst>
              <a:ext uri="{FF2B5EF4-FFF2-40B4-BE49-F238E27FC236}">
                <a16:creationId xmlns:a16="http://schemas.microsoft.com/office/drawing/2014/main" id="{84741468-7948-944E-971A-277ABD27C257}"/>
              </a:ext>
            </a:extLst>
          </p:cNvPr>
          <p:cNvGraphicFramePr/>
          <p:nvPr/>
        </p:nvGraphicFramePr>
        <p:xfrm>
          <a:off x="8981016" y="4933124"/>
          <a:ext cx="2358440" cy="1436145"/>
        </p:xfrm>
        <a:graphic>
          <a:graphicData uri="http://schemas.openxmlformats.org/drawingml/2006/chart">
            <c:chart xmlns:c="http://schemas.openxmlformats.org/drawingml/2006/chart" xmlns:r="http://schemas.openxmlformats.org/officeDocument/2006/relationships" r:id="rId3"/>
          </a:graphicData>
        </a:graphic>
      </p:graphicFrame>
      <p:sp>
        <p:nvSpPr>
          <p:cNvPr id="48" name="TextBox 47">
            <a:extLst>
              <a:ext uri="{FF2B5EF4-FFF2-40B4-BE49-F238E27FC236}">
                <a16:creationId xmlns:a16="http://schemas.microsoft.com/office/drawing/2014/main" id="{D6ACFA4C-D52A-4547-A8E1-0179B6D46A57}"/>
              </a:ext>
            </a:extLst>
          </p:cNvPr>
          <p:cNvSpPr txBox="1"/>
          <p:nvPr/>
        </p:nvSpPr>
        <p:spPr>
          <a:xfrm>
            <a:off x="6402388" y="4617654"/>
            <a:ext cx="809837" cy="338554"/>
          </a:xfrm>
          <a:prstGeom prst="rect">
            <a:avLst/>
          </a:prstGeom>
          <a:noFill/>
        </p:spPr>
        <p:txBody>
          <a:bodyPr wrap="none" rtlCol="0" anchor="ctr" anchorCtr="0">
            <a:spAutoFit/>
          </a:bodyPr>
          <a:lstStyle/>
          <a:p>
            <a:r>
              <a:rPr lang="en-US" sz="1600" b="1" dirty="0">
                <a:solidFill>
                  <a:schemeClr val="tx2"/>
                </a:solidFill>
                <a:latin typeface="Poppins" pitchFamily="2" charset="77"/>
                <a:ea typeface="League Spartan" charset="0"/>
                <a:cs typeface="Poppins" pitchFamily="2" charset="77"/>
              </a:rPr>
              <a:t>SPEED</a:t>
            </a:r>
          </a:p>
        </p:txBody>
      </p:sp>
      <p:sp>
        <p:nvSpPr>
          <p:cNvPr id="49" name="TextBox 48">
            <a:extLst>
              <a:ext uri="{FF2B5EF4-FFF2-40B4-BE49-F238E27FC236}">
                <a16:creationId xmlns:a16="http://schemas.microsoft.com/office/drawing/2014/main" id="{60C98E08-5FAE-0C41-9A1C-907A02015EB1}"/>
              </a:ext>
            </a:extLst>
          </p:cNvPr>
          <p:cNvSpPr txBox="1"/>
          <p:nvPr/>
        </p:nvSpPr>
        <p:spPr>
          <a:xfrm>
            <a:off x="9041976" y="4617654"/>
            <a:ext cx="1778051" cy="338554"/>
          </a:xfrm>
          <a:prstGeom prst="rect">
            <a:avLst/>
          </a:prstGeom>
          <a:noFill/>
        </p:spPr>
        <p:txBody>
          <a:bodyPr wrap="none" rtlCol="0" anchor="ctr" anchorCtr="0">
            <a:spAutoFit/>
          </a:bodyPr>
          <a:lstStyle/>
          <a:p>
            <a:r>
              <a:rPr lang="en-US" sz="1600" b="1" dirty="0">
                <a:solidFill>
                  <a:schemeClr val="tx2"/>
                </a:solidFill>
                <a:latin typeface="Poppins" pitchFamily="2" charset="77"/>
                <a:ea typeface="League Spartan" charset="0"/>
                <a:cs typeface="Poppins" pitchFamily="2" charset="77"/>
              </a:rPr>
              <a:t>SEARCHABILITY</a:t>
            </a:r>
          </a:p>
        </p:txBody>
      </p:sp>
      <p:sp>
        <p:nvSpPr>
          <p:cNvPr id="50" name="TextBox 49">
            <a:extLst>
              <a:ext uri="{FF2B5EF4-FFF2-40B4-BE49-F238E27FC236}">
                <a16:creationId xmlns:a16="http://schemas.microsoft.com/office/drawing/2014/main" id="{7883AACF-98B3-6843-B443-3CF09065DCAC}"/>
              </a:ext>
            </a:extLst>
          </p:cNvPr>
          <p:cNvSpPr txBox="1"/>
          <p:nvPr/>
        </p:nvSpPr>
        <p:spPr>
          <a:xfrm>
            <a:off x="1023009" y="4616851"/>
            <a:ext cx="1422184" cy="338554"/>
          </a:xfrm>
          <a:prstGeom prst="rect">
            <a:avLst/>
          </a:prstGeom>
          <a:noFill/>
        </p:spPr>
        <p:txBody>
          <a:bodyPr wrap="none" rtlCol="0" anchor="ctr" anchorCtr="0">
            <a:spAutoFit/>
          </a:bodyPr>
          <a:lstStyle/>
          <a:p>
            <a:r>
              <a:rPr lang="en-US" sz="1600" b="1" dirty="0">
                <a:solidFill>
                  <a:schemeClr val="tx2"/>
                </a:solidFill>
                <a:latin typeface="Poppins" pitchFamily="2" charset="77"/>
                <a:ea typeface="League Spartan" charset="0"/>
                <a:cs typeface="Poppins" pitchFamily="2" charset="77"/>
              </a:rPr>
              <a:t>AESTHETICS</a:t>
            </a:r>
          </a:p>
        </p:txBody>
      </p:sp>
      <p:sp>
        <p:nvSpPr>
          <p:cNvPr id="51" name="TextBox 50">
            <a:extLst>
              <a:ext uri="{FF2B5EF4-FFF2-40B4-BE49-F238E27FC236}">
                <a16:creationId xmlns:a16="http://schemas.microsoft.com/office/drawing/2014/main" id="{1C1B2372-35BA-9443-B6B8-F9948D2D5A8D}"/>
              </a:ext>
            </a:extLst>
          </p:cNvPr>
          <p:cNvSpPr txBox="1"/>
          <p:nvPr/>
        </p:nvSpPr>
        <p:spPr>
          <a:xfrm>
            <a:off x="3725806" y="4616851"/>
            <a:ext cx="1505540" cy="338554"/>
          </a:xfrm>
          <a:prstGeom prst="rect">
            <a:avLst/>
          </a:prstGeom>
          <a:noFill/>
        </p:spPr>
        <p:txBody>
          <a:bodyPr wrap="none" rtlCol="0" anchor="ctr" anchorCtr="0">
            <a:spAutoFit/>
          </a:bodyPr>
          <a:lstStyle/>
          <a:p>
            <a:r>
              <a:rPr lang="en-US" sz="1600" b="1" dirty="0">
                <a:solidFill>
                  <a:schemeClr val="tx2"/>
                </a:solidFill>
                <a:latin typeface="Poppins" pitchFamily="2" charset="77"/>
                <a:ea typeface="League Spartan" charset="0"/>
                <a:cs typeface="Poppins" pitchFamily="2" charset="77"/>
              </a:rPr>
              <a:t>NAVIGATION</a:t>
            </a:r>
          </a:p>
        </p:txBody>
      </p:sp>
      <p:graphicFrame>
        <p:nvGraphicFramePr>
          <p:cNvPr id="52" name="Chart 51">
            <a:extLst>
              <a:ext uri="{FF2B5EF4-FFF2-40B4-BE49-F238E27FC236}">
                <a16:creationId xmlns:a16="http://schemas.microsoft.com/office/drawing/2014/main" id="{BAA088CE-D2D7-5647-80C4-4D82175BB51B}"/>
              </a:ext>
            </a:extLst>
          </p:cNvPr>
          <p:cNvGraphicFramePr/>
          <p:nvPr/>
        </p:nvGraphicFramePr>
        <p:xfrm>
          <a:off x="935623" y="4958699"/>
          <a:ext cx="2215205" cy="141057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53" name="Chart 52">
            <a:extLst>
              <a:ext uri="{FF2B5EF4-FFF2-40B4-BE49-F238E27FC236}">
                <a16:creationId xmlns:a16="http://schemas.microsoft.com/office/drawing/2014/main" id="{6D201D47-5000-5D49-8792-D4D51A4091DB}"/>
              </a:ext>
            </a:extLst>
          </p:cNvPr>
          <p:cNvGraphicFramePr/>
          <p:nvPr/>
        </p:nvGraphicFramePr>
        <p:xfrm>
          <a:off x="3864313" y="4958698"/>
          <a:ext cx="1749137" cy="1410571"/>
        </p:xfrm>
        <a:graphic>
          <a:graphicData uri="http://schemas.openxmlformats.org/drawingml/2006/chart">
            <c:chart xmlns:c="http://schemas.openxmlformats.org/drawingml/2006/chart" xmlns:r="http://schemas.openxmlformats.org/officeDocument/2006/relationships" r:id="rId5"/>
          </a:graphicData>
        </a:graphic>
      </p:graphicFrame>
      <p:sp>
        <p:nvSpPr>
          <p:cNvPr id="54" name="TextBox 53">
            <a:extLst>
              <a:ext uri="{FF2B5EF4-FFF2-40B4-BE49-F238E27FC236}">
                <a16:creationId xmlns:a16="http://schemas.microsoft.com/office/drawing/2014/main" id="{1418BD4B-1B71-9346-92CD-833789A96085}"/>
              </a:ext>
            </a:extLst>
          </p:cNvPr>
          <p:cNvSpPr txBox="1"/>
          <p:nvPr/>
        </p:nvSpPr>
        <p:spPr>
          <a:xfrm>
            <a:off x="4436555" y="5494707"/>
            <a:ext cx="604654" cy="338554"/>
          </a:xfrm>
          <a:prstGeom prst="rect">
            <a:avLst/>
          </a:prstGeom>
          <a:noFill/>
        </p:spPr>
        <p:txBody>
          <a:bodyPr wrap="none" rtlCol="0" anchor="ctr" anchorCtr="0">
            <a:spAutoFit/>
          </a:bodyPr>
          <a:lstStyle/>
          <a:p>
            <a:pPr algn="ctr"/>
            <a:r>
              <a:rPr lang="en-US" sz="1600" b="1" dirty="0">
                <a:solidFill>
                  <a:schemeClr val="tx2"/>
                </a:solidFill>
                <a:latin typeface="Poppins" pitchFamily="2" charset="77"/>
                <a:ea typeface="League Spartan" charset="0"/>
                <a:cs typeface="Poppins" pitchFamily="2" charset="77"/>
              </a:rPr>
              <a:t>70%</a:t>
            </a:r>
          </a:p>
        </p:txBody>
      </p:sp>
      <p:graphicFrame>
        <p:nvGraphicFramePr>
          <p:cNvPr id="55" name="Chart 54">
            <a:extLst>
              <a:ext uri="{FF2B5EF4-FFF2-40B4-BE49-F238E27FC236}">
                <a16:creationId xmlns:a16="http://schemas.microsoft.com/office/drawing/2014/main" id="{8600A023-EF0B-F84E-B858-E1965AE0B184}"/>
              </a:ext>
            </a:extLst>
          </p:cNvPr>
          <p:cNvGraphicFramePr/>
          <p:nvPr/>
        </p:nvGraphicFramePr>
        <p:xfrm>
          <a:off x="6340841" y="4972050"/>
          <a:ext cx="2259624" cy="1397219"/>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35046379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069EAD3-B0B2-7340-8DD8-E390C6187ED4}"/>
              </a:ext>
            </a:extLst>
          </p:cNvPr>
          <p:cNvSpPr/>
          <p:nvPr/>
        </p:nvSpPr>
        <p:spPr>
          <a:xfrm>
            <a:off x="762001" y="1464733"/>
            <a:ext cx="3474720" cy="21251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3" name="Rectangle 2">
            <a:extLst>
              <a:ext uri="{FF2B5EF4-FFF2-40B4-BE49-F238E27FC236}">
                <a16:creationId xmlns:a16="http://schemas.microsoft.com/office/drawing/2014/main" id="{0DDAC541-28D2-5043-AF0F-9CE1578BFADB}"/>
              </a:ext>
            </a:extLst>
          </p:cNvPr>
          <p:cNvSpPr/>
          <p:nvPr/>
        </p:nvSpPr>
        <p:spPr>
          <a:xfrm>
            <a:off x="4358640" y="1464733"/>
            <a:ext cx="3474720" cy="21251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4" name="Rectangle 3">
            <a:extLst>
              <a:ext uri="{FF2B5EF4-FFF2-40B4-BE49-F238E27FC236}">
                <a16:creationId xmlns:a16="http://schemas.microsoft.com/office/drawing/2014/main" id="{8A4D8E62-0257-3742-B87C-82C4174190D0}"/>
              </a:ext>
            </a:extLst>
          </p:cNvPr>
          <p:cNvSpPr/>
          <p:nvPr/>
        </p:nvSpPr>
        <p:spPr>
          <a:xfrm>
            <a:off x="7955280" y="1464733"/>
            <a:ext cx="3474720" cy="21251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5" name="TextBox 4">
            <a:extLst>
              <a:ext uri="{FF2B5EF4-FFF2-40B4-BE49-F238E27FC236}">
                <a16:creationId xmlns:a16="http://schemas.microsoft.com/office/drawing/2014/main" id="{03CB6C32-F415-C047-8480-4D518271AB5D}"/>
              </a:ext>
            </a:extLst>
          </p:cNvPr>
          <p:cNvSpPr txBox="1"/>
          <p:nvPr/>
        </p:nvSpPr>
        <p:spPr>
          <a:xfrm>
            <a:off x="3965875" y="306186"/>
            <a:ext cx="4260269" cy="553998"/>
          </a:xfrm>
          <a:prstGeom prst="rect">
            <a:avLst/>
          </a:prstGeom>
          <a:noFill/>
        </p:spPr>
        <p:txBody>
          <a:bodyPr wrap="none" rtlCol="0">
            <a:spAutoFit/>
          </a:bodyPr>
          <a:lstStyle/>
          <a:p>
            <a:pPr algn="ctr"/>
            <a:r>
              <a:rPr lang="en-US" sz="3000" b="1" dirty="0">
                <a:solidFill>
                  <a:schemeClr val="tx2">
                    <a:lumMod val="50000"/>
                  </a:schemeClr>
                </a:solidFill>
                <a:latin typeface="Arial Black" panose="020B0604020202020204" pitchFamily="34" charset="0"/>
                <a:cs typeface="Arial Black" panose="020B0604020202020204" pitchFamily="34" charset="0"/>
              </a:rPr>
              <a:t>DASHBOARD SLIDE</a:t>
            </a:r>
          </a:p>
        </p:txBody>
      </p:sp>
      <p:sp>
        <p:nvSpPr>
          <p:cNvPr id="6" name="TextBox 5">
            <a:extLst>
              <a:ext uri="{FF2B5EF4-FFF2-40B4-BE49-F238E27FC236}">
                <a16:creationId xmlns:a16="http://schemas.microsoft.com/office/drawing/2014/main" id="{2E965C98-AE71-F747-8E44-C4E6F8BFD2ED}"/>
              </a:ext>
            </a:extLst>
          </p:cNvPr>
          <p:cNvSpPr txBox="1"/>
          <p:nvPr/>
        </p:nvSpPr>
        <p:spPr>
          <a:xfrm>
            <a:off x="4813438" y="787593"/>
            <a:ext cx="2565126" cy="276999"/>
          </a:xfrm>
          <a:prstGeom prst="rect">
            <a:avLst/>
          </a:prstGeom>
          <a:noFill/>
        </p:spPr>
        <p:txBody>
          <a:bodyPr wrap="none" rtlCol="0">
            <a:spAutoFit/>
          </a:bodyPr>
          <a:lstStyle/>
          <a:p>
            <a:pPr algn="ctr"/>
            <a:r>
              <a:rPr lang="en-US" sz="1200" spc="150" dirty="0">
                <a:solidFill>
                  <a:schemeClr val="bg1">
                    <a:lumMod val="65000"/>
                  </a:schemeClr>
                </a:solidFill>
                <a:latin typeface="Poppins Light" pitchFamily="2" charset="77"/>
                <a:cs typeface="Poppins Light" pitchFamily="2" charset="77"/>
              </a:rPr>
              <a:t>WRITE YOUR SUBTITLE HERE</a:t>
            </a:r>
          </a:p>
        </p:txBody>
      </p:sp>
      <p:graphicFrame>
        <p:nvGraphicFramePr>
          <p:cNvPr id="7" name="Chart 6">
            <a:extLst>
              <a:ext uri="{FF2B5EF4-FFF2-40B4-BE49-F238E27FC236}">
                <a16:creationId xmlns:a16="http://schemas.microsoft.com/office/drawing/2014/main" id="{25D40FD0-3ECC-9449-BE8E-807B7C329733}"/>
              </a:ext>
            </a:extLst>
          </p:cNvPr>
          <p:cNvGraphicFramePr/>
          <p:nvPr/>
        </p:nvGraphicFramePr>
        <p:xfrm>
          <a:off x="1020190" y="1906117"/>
          <a:ext cx="2958341" cy="1570383"/>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a:extLst>
              <a:ext uri="{FF2B5EF4-FFF2-40B4-BE49-F238E27FC236}">
                <a16:creationId xmlns:a16="http://schemas.microsoft.com/office/drawing/2014/main" id="{BA8099E4-3CBD-8844-A976-73C04F7098C2}"/>
              </a:ext>
            </a:extLst>
          </p:cNvPr>
          <p:cNvSpPr txBox="1"/>
          <p:nvPr/>
        </p:nvSpPr>
        <p:spPr>
          <a:xfrm>
            <a:off x="1023009" y="1566897"/>
            <a:ext cx="1797480" cy="338554"/>
          </a:xfrm>
          <a:prstGeom prst="rect">
            <a:avLst/>
          </a:prstGeom>
          <a:noFill/>
        </p:spPr>
        <p:txBody>
          <a:bodyPr wrap="none" rtlCol="0" anchor="ctr" anchorCtr="0">
            <a:spAutoFit/>
          </a:bodyPr>
          <a:lstStyle/>
          <a:p>
            <a:r>
              <a:rPr lang="en-US" sz="1600" b="1" dirty="0">
                <a:solidFill>
                  <a:schemeClr val="tx2"/>
                </a:solidFill>
                <a:latin typeface="Arial Black" panose="020B0604020202020204" pitchFamily="34" charset="0"/>
                <a:ea typeface="League Spartan" charset="0"/>
                <a:cs typeface="Arial Black" panose="020B0604020202020204" pitchFamily="34" charset="0"/>
              </a:rPr>
              <a:t>WEEKLY SALE</a:t>
            </a:r>
          </a:p>
        </p:txBody>
      </p:sp>
      <p:sp>
        <p:nvSpPr>
          <p:cNvPr id="9" name="TextBox 8">
            <a:extLst>
              <a:ext uri="{FF2B5EF4-FFF2-40B4-BE49-F238E27FC236}">
                <a16:creationId xmlns:a16="http://schemas.microsoft.com/office/drawing/2014/main" id="{DB3267CC-D61C-3144-94AA-F2FBB5CA6420}"/>
              </a:ext>
            </a:extLst>
          </p:cNvPr>
          <p:cNvSpPr txBox="1"/>
          <p:nvPr/>
        </p:nvSpPr>
        <p:spPr>
          <a:xfrm>
            <a:off x="4659549" y="1589980"/>
            <a:ext cx="1180131" cy="584775"/>
          </a:xfrm>
          <a:prstGeom prst="rect">
            <a:avLst/>
          </a:prstGeom>
          <a:noFill/>
        </p:spPr>
        <p:txBody>
          <a:bodyPr wrap="none" rtlCol="0" anchor="t" anchorCtr="0">
            <a:spAutoFit/>
          </a:bodyPr>
          <a:lstStyle/>
          <a:p>
            <a:r>
              <a:rPr lang="en-US" sz="1600" b="1" dirty="0">
                <a:solidFill>
                  <a:schemeClr val="tx2"/>
                </a:solidFill>
                <a:latin typeface="Poppins" pitchFamily="2" charset="77"/>
                <a:ea typeface="League Spartan" charset="0"/>
                <a:cs typeface="Poppins" pitchFamily="2" charset="77"/>
              </a:rPr>
              <a:t>PRODUCT</a:t>
            </a:r>
          </a:p>
          <a:p>
            <a:r>
              <a:rPr lang="en-US" sz="1600" b="1" dirty="0">
                <a:solidFill>
                  <a:schemeClr val="tx2"/>
                </a:solidFill>
                <a:latin typeface="Poppins" pitchFamily="2" charset="77"/>
                <a:ea typeface="League Spartan" charset="0"/>
                <a:cs typeface="Poppins" pitchFamily="2" charset="77"/>
              </a:rPr>
              <a:t>SHARE</a:t>
            </a:r>
          </a:p>
        </p:txBody>
      </p:sp>
      <p:graphicFrame>
        <p:nvGraphicFramePr>
          <p:cNvPr id="10" name="Chart 9">
            <a:extLst>
              <a:ext uri="{FF2B5EF4-FFF2-40B4-BE49-F238E27FC236}">
                <a16:creationId xmlns:a16="http://schemas.microsoft.com/office/drawing/2014/main" id="{8EFD4940-9D18-274A-9386-A9F61C296680}"/>
              </a:ext>
            </a:extLst>
          </p:cNvPr>
          <p:cNvGraphicFramePr/>
          <p:nvPr>
            <p:extLst>
              <p:ext uri="{D42A27DB-BD31-4B8C-83A1-F6EECF244321}">
                <p14:modId xmlns:p14="http://schemas.microsoft.com/office/powerpoint/2010/main" val="736359887"/>
              </p:ext>
            </p:extLst>
          </p:nvPr>
        </p:nvGraphicFramePr>
        <p:xfrm>
          <a:off x="4743450" y="1643142"/>
          <a:ext cx="2956110" cy="1886520"/>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Box 10">
            <a:extLst>
              <a:ext uri="{FF2B5EF4-FFF2-40B4-BE49-F238E27FC236}">
                <a16:creationId xmlns:a16="http://schemas.microsoft.com/office/drawing/2014/main" id="{1C974895-76A7-3046-A719-577BC3D8D44D}"/>
              </a:ext>
            </a:extLst>
          </p:cNvPr>
          <p:cNvSpPr txBox="1"/>
          <p:nvPr/>
        </p:nvSpPr>
        <p:spPr>
          <a:xfrm>
            <a:off x="8218170" y="1589980"/>
            <a:ext cx="2157322" cy="338554"/>
          </a:xfrm>
          <a:prstGeom prst="rect">
            <a:avLst/>
          </a:prstGeom>
          <a:noFill/>
        </p:spPr>
        <p:txBody>
          <a:bodyPr wrap="none" rtlCol="0" anchor="t" anchorCtr="0">
            <a:spAutoFit/>
          </a:bodyPr>
          <a:lstStyle/>
          <a:p>
            <a:r>
              <a:rPr lang="en-US" sz="1600" b="1" dirty="0">
                <a:solidFill>
                  <a:schemeClr val="tx2"/>
                </a:solidFill>
                <a:latin typeface="Arial Black" panose="020B0604020202020204" pitchFamily="34" charset="0"/>
                <a:ea typeface="League Spartan" charset="0"/>
                <a:cs typeface="Arial Black" panose="020B0604020202020204" pitchFamily="34" charset="0"/>
              </a:rPr>
              <a:t>AVERAGE GRAPH</a:t>
            </a:r>
          </a:p>
        </p:txBody>
      </p:sp>
      <p:graphicFrame>
        <p:nvGraphicFramePr>
          <p:cNvPr id="12" name="Chart 11">
            <a:extLst>
              <a:ext uri="{FF2B5EF4-FFF2-40B4-BE49-F238E27FC236}">
                <a16:creationId xmlns:a16="http://schemas.microsoft.com/office/drawing/2014/main" id="{68B89A6F-31DE-8F44-AEE7-BC18C2272B0E}"/>
              </a:ext>
            </a:extLst>
          </p:cNvPr>
          <p:cNvGraphicFramePr/>
          <p:nvPr/>
        </p:nvGraphicFramePr>
        <p:xfrm>
          <a:off x="8084370" y="1906117"/>
          <a:ext cx="3240893" cy="1623545"/>
        </p:xfrm>
        <a:graphic>
          <a:graphicData uri="http://schemas.openxmlformats.org/drawingml/2006/chart">
            <c:chart xmlns:c="http://schemas.openxmlformats.org/drawingml/2006/chart" xmlns:r="http://schemas.openxmlformats.org/officeDocument/2006/relationships" r:id="rId4"/>
          </a:graphicData>
        </a:graphic>
      </p:graphicFrame>
      <p:sp>
        <p:nvSpPr>
          <p:cNvPr id="13" name="Rounded Rectangle 12">
            <a:extLst>
              <a:ext uri="{FF2B5EF4-FFF2-40B4-BE49-F238E27FC236}">
                <a16:creationId xmlns:a16="http://schemas.microsoft.com/office/drawing/2014/main" id="{7BCABC50-43CA-5D4E-9BE1-399D96AB681F}"/>
              </a:ext>
            </a:extLst>
          </p:cNvPr>
          <p:cNvSpPr/>
          <p:nvPr/>
        </p:nvSpPr>
        <p:spPr>
          <a:xfrm>
            <a:off x="7955280" y="4031251"/>
            <a:ext cx="3474720" cy="594360"/>
          </a:xfrm>
          <a:prstGeom prst="roundRect">
            <a:avLst>
              <a:gd name="adj" fmla="val 12821"/>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14" name="Rounded Rectangle 13">
            <a:extLst>
              <a:ext uri="{FF2B5EF4-FFF2-40B4-BE49-F238E27FC236}">
                <a16:creationId xmlns:a16="http://schemas.microsoft.com/office/drawing/2014/main" id="{F7F19347-DD49-3043-8CB7-1CDD876E029F}"/>
              </a:ext>
            </a:extLst>
          </p:cNvPr>
          <p:cNvSpPr/>
          <p:nvPr/>
        </p:nvSpPr>
        <p:spPr>
          <a:xfrm>
            <a:off x="7955280" y="4843755"/>
            <a:ext cx="3474720" cy="594360"/>
          </a:xfrm>
          <a:prstGeom prst="roundRect">
            <a:avLst>
              <a:gd name="adj" fmla="val 12821"/>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15" name="Rounded Rectangle 14">
            <a:extLst>
              <a:ext uri="{FF2B5EF4-FFF2-40B4-BE49-F238E27FC236}">
                <a16:creationId xmlns:a16="http://schemas.microsoft.com/office/drawing/2014/main" id="{430FC1D9-6AF8-A141-9C56-537F71FA9684}"/>
              </a:ext>
            </a:extLst>
          </p:cNvPr>
          <p:cNvSpPr/>
          <p:nvPr/>
        </p:nvSpPr>
        <p:spPr>
          <a:xfrm>
            <a:off x="7955280" y="5656260"/>
            <a:ext cx="3474720" cy="594360"/>
          </a:xfrm>
          <a:prstGeom prst="roundRect">
            <a:avLst>
              <a:gd name="adj" fmla="val 12821"/>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16" name="TextBox 15">
            <a:extLst>
              <a:ext uri="{FF2B5EF4-FFF2-40B4-BE49-F238E27FC236}">
                <a16:creationId xmlns:a16="http://schemas.microsoft.com/office/drawing/2014/main" id="{A8CCFD09-1685-8D48-95F1-8CA8A6CAAA68}"/>
              </a:ext>
            </a:extLst>
          </p:cNvPr>
          <p:cNvSpPr txBox="1"/>
          <p:nvPr/>
        </p:nvSpPr>
        <p:spPr>
          <a:xfrm>
            <a:off x="8679737" y="4182237"/>
            <a:ext cx="1863011" cy="338554"/>
          </a:xfrm>
          <a:prstGeom prst="rect">
            <a:avLst/>
          </a:prstGeom>
          <a:noFill/>
        </p:spPr>
        <p:txBody>
          <a:bodyPr wrap="none" rtlCol="0" anchor="t" anchorCtr="0">
            <a:spAutoFit/>
          </a:bodyPr>
          <a:lstStyle/>
          <a:p>
            <a:r>
              <a:rPr lang="en-US" sz="1600" b="1" dirty="0">
                <a:solidFill>
                  <a:schemeClr val="bg1"/>
                </a:solidFill>
                <a:latin typeface="Poppins" pitchFamily="2" charset="77"/>
                <a:ea typeface="League Spartan" charset="0"/>
                <a:cs typeface="Poppins" pitchFamily="2" charset="77"/>
              </a:rPr>
              <a:t>ITEM NAME HERE</a:t>
            </a:r>
          </a:p>
        </p:txBody>
      </p:sp>
      <p:sp>
        <p:nvSpPr>
          <p:cNvPr id="20" name="TextBox 19">
            <a:extLst>
              <a:ext uri="{FF2B5EF4-FFF2-40B4-BE49-F238E27FC236}">
                <a16:creationId xmlns:a16="http://schemas.microsoft.com/office/drawing/2014/main" id="{77CFA953-2BB3-2042-9BDE-C73690EC542C}"/>
              </a:ext>
            </a:extLst>
          </p:cNvPr>
          <p:cNvSpPr txBox="1"/>
          <p:nvPr/>
        </p:nvSpPr>
        <p:spPr>
          <a:xfrm>
            <a:off x="8679737" y="4994741"/>
            <a:ext cx="1863011" cy="338554"/>
          </a:xfrm>
          <a:prstGeom prst="rect">
            <a:avLst/>
          </a:prstGeom>
          <a:noFill/>
        </p:spPr>
        <p:txBody>
          <a:bodyPr wrap="none" rtlCol="0" anchor="t" anchorCtr="0">
            <a:spAutoFit/>
          </a:bodyPr>
          <a:lstStyle/>
          <a:p>
            <a:r>
              <a:rPr lang="en-US" sz="1600" b="1" dirty="0">
                <a:solidFill>
                  <a:schemeClr val="bg1"/>
                </a:solidFill>
                <a:latin typeface="Poppins" pitchFamily="2" charset="77"/>
                <a:ea typeface="League Spartan" charset="0"/>
                <a:cs typeface="Poppins" pitchFamily="2" charset="77"/>
              </a:rPr>
              <a:t>ITEM NAME HERE</a:t>
            </a:r>
          </a:p>
        </p:txBody>
      </p:sp>
      <p:sp>
        <p:nvSpPr>
          <p:cNvPr id="21" name="TextBox 20">
            <a:extLst>
              <a:ext uri="{FF2B5EF4-FFF2-40B4-BE49-F238E27FC236}">
                <a16:creationId xmlns:a16="http://schemas.microsoft.com/office/drawing/2014/main" id="{B733A59E-5E94-AF41-89DF-BEE428A47FB5}"/>
              </a:ext>
            </a:extLst>
          </p:cNvPr>
          <p:cNvSpPr txBox="1"/>
          <p:nvPr/>
        </p:nvSpPr>
        <p:spPr>
          <a:xfrm>
            <a:off x="8679737" y="5807246"/>
            <a:ext cx="1863011" cy="338554"/>
          </a:xfrm>
          <a:prstGeom prst="rect">
            <a:avLst/>
          </a:prstGeom>
          <a:noFill/>
        </p:spPr>
        <p:txBody>
          <a:bodyPr wrap="none" rtlCol="0" anchor="t" anchorCtr="0">
            <a:spAutoFit/>
          </a:bodyPr>
          <a:lstStyle/>
          <a:p>
            <a:r>
              <a:rPr lang="en-US" sz="1600" b="1" dirty="0">
                <a:solidFill>
                  <a:schemeClr val="bg1"/>
                </a:solidFill>
                <a:latin typeface="Poppins" pitchFamily="2" charset="77"/>
                <a:ea typeface="League Spartan" charset="0"/>
                <a:cs typeface="Poppins" pitchFamily="2" charset="77"/>
              </a:rPr>
              <a:t>ITEM NAME HERE</a:t>
            </a:r>
          </a:p>
        </p:txBody>
      </p:sp>
      <p:sp>
        <p:nvSpPr>
          <p:cNvPr id="22" name="Oval 21">
            <a:extLst>
              <a:ext uri="{FF2B5EF4-FFF2-40B4-BE49-F238E27FC236}">
                <a16:creationId xmlns:a16="http://schemas.microsoft.com/office/drawing/2014/main" id="{B06C48AD-9502-2A4C-A9E1-00A6C3D166AA}"/>
              </a:ext>
            </a:extLst>
          </p:cNvPr>
          <p:cNvSpPr/>
          <p:nvPr/>
        </p:nvSpPr>
        <p:spPr>
          <a:xfrm>
            <a:off x="8109084" y="4118081"/>
            <a:ext cx="416849" cy="41684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23" name="Oval 22">
            <a:extLst>
              <a:ext uri="{FF2B5EF4-FFF2-40B4-BE49-F238E27FC236}">
                <a16:creationId xmlns:a16="http://schemas.microsoft.com/office/drawing/2014/main" id="{66C6A57E-054B-6246-8739-92BED233BA27}"/>
              </a:ext>
            </a:extLst>
          </p:cNvPr>
          <p:cNvSpPr/>
          <p:nvPr/>
        </p:nvSpPr>
        <p:spPr>
          <a:xfrm>
            <a:off x="8109084" y="4932510"/>
            <a:ext cx="416849" cy="41684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24" name="Oval 23">
            <a:extLst>
              <a:ext uri="{FF2B5EF4-FFF2-40B4-BE49-F238E27FC236}">
                <a16:creationId xmlns:a16="http://schemas.microsoft.com/office/drawing/2014/main" id="{5BCCDA12-9266-2446-B308-59643BB83EEB}"/>
              </a:ext>
            </a:extLst>
          </p:cNvPr>
          <p:cNvSpPr/>
          <p:nvPr/>
        </p:nvSpPr>
        <p:spPr>
          <a:xfrm>
            <a:off x="8109084" y="5745015"/>
            <a:ext cx="416849" cy="41684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25" name="Freeform 949">
            <a:extLst>
              <a:ext uri="{FF2B5EF4-FFF2-40B4-BE49-F238E27FC236}">
                <a16:creationId xmlns:a16="http://schemas.microsoft.com/office/drawing/2014/main" id="{C6619310-72E4-2648-B245-16B3A86D62E1}"/>
              </a:ext>
            </a:extLst>
          </p:cNvPr>
          <p:cNvSpPr>
            <a:spLocks noChangeAspect="1" noChangeArrowheads="1"/>
          </p:cNvSpPr>
          <p:nvPr/>
        </p:nvSpPr>
        <p:spPr bwMode="auto">
          <a:xfrm>
            <a:off x="8190802" y="4197159"/>
            <a:ext cx="253412" cy="254173"/>
          </a:xfrm>
          <a:custGeom>
            <a:avLst/>
            <a:gdLst>
              <a:gd name="T0" fmla="*/ 265083 w 291288"/>
              <a:gd name="T1" fmla="*/ 846445 h 291739"/>
              <a:gd name="T2" fmla="*/ 250528 w 291288"/>
              <a:gd name="T3" fmla="*/ 941293 h 291739"/>
              <a:gd name="T4" fmla="*/ 476025 w 291288"/>
              <a:gd name="T5" fmla="*/ 941293 h 291739"/>
              <a:gd name="T6" fmla="*/ 476025 w 291288"/>
              <a:gd name="T7" fmla="*/ 846445 h 291739"/>
              <a:gd name="T8" fmla="*/ 283267 w 291288"/>
              <a:gd name="T9" fmla="*/ 734782 h 291739"/>
              <a:gd name="T10" fmla="*/ 269928 w 291288"/>
              <a:gd name="T11" fmla="*/ 816428 h 291739"/>
              <a:gd name="T12" fmla="*/ 490573 w 291288"/>
              <a:gd name="T13" fmla="*/ 816428 h 291739"/>
              <a:gd name="T14" fmla="*/ 505117 w 291288"/>
              <a:gd name="T15" fmla="*/ 832038 h 291739"/>
              <a:gd name="T16" fmla="*/ 505117 w 291288"/>
              <a:gd name="T17" fmla="*/ 941293 h 291739"/>
              <a:gd name="T18" fmla="*/ 902763 w 291288"/>
              <a:gd name="T19" fmla="*/ 941293 h 291739"/>
              <a:gd name="T20" fmla="*/ 486940 w 291288"/>
              <a:gd name="T21" fmla="*/ 734782 h 291739"/>
              <a:gd name="T22" fmla="*/ 97779 w 291288"/>
              <a:gd name="T23" fmla="*/ 734782 h 291739"/>
              <a:gd name="T24" fmla="*/ 34739 w 291288"/>
              <a:gd name="T25" fmla="*/ 941293 h 291739"/>
              <a:gd name="T26" fmla="*/ 220218 w 291288"/>
              <a:gd name="T27" fmla="*/ 941293 h 291739"/>
              <a:gd name="T28" fmla="*/ 254166 w 291288"/>
              <a:gd name="T29" fmla="*/ 734782 h 291739"/>
              <a:gd name="T30" fmla="*/ 868826 w 291288"/>
              <a:gd name="T31" fmla="*/ 686761 h 291739"/>
              <a:gd name="T32" fmla="*/ 661508 w 291288"/>
              <a:gd name="T33" fmla="*/ 790013 h 291739"/>
              <a:gd name="T34" fmla="*/ 941557 w 291288"/>
              <a:gd name="T35" fmla="*/ 928088 h 291739"/>
              <a:gd name="T36" fmla="*/ 634842 w 291288"/>
              <a:gd name="T37" fmla="*/ 578704 h 291739"/>
              <a:gd name="T38" fmla="*/ 514823 w 291288"/>
              <a:gd name="T39" fmla="*/ 716775 h 291739"/>
              <a:gd name="T40" fmla="*/ 628783 w 291288"/>
              <a:gd name="T41" fmla="*/ 772006 h 291739"/>
              <a:gd name="T42" fmla="*/ 860329 w 291288"/>
              <a:gd name="T43" fmla="*/ 657944 h 291739"/>
              <a:gd name="T44" fmla="*/ 836078 w 291288"/>
              <a:gd name="T45" fmla="*/ 578704 h 291739"/>
              <a:gd name="T46" fmla="*/ 309936 w 291288"/>
              <a:gd name="T47" fmla="*/ 578704 h 291739"/>
              <a:gd name="T48" fmla="*/ 289329 w 291288"/>
              <a:gd name="T49" fmla="*/ 705968 h 291739"/>
              <a:gd name="T50" fmla="*/ 454196 w 291288"/>
              <a:gd name="T51" fmla="*/ 705968 h 291739"/>
              <a:gd name="T52" fmla="*/ 346307 w 291288"/>
              <a:gd name="T53" fmla="*/ 578704 h 291739"/>
              <a:gd name="T54" fmla="*/ 145055 w 291288"/>
              <a:gd name="T55" fmla="*/ 578704 h 291739"/>
              <a:gd name="T56" fmla="*/ 106262 w 291288"/>
              <a:gd name="T57" fmla="*/ 705968 h 291739"/>
              <a:gd name="T58" fmla="*/ 259023 w 291288"/>
              <a:gd name="T59" fmla="*/ 705968 h 291739"/>
              <a:gd name="T60" fmla="*/ 279630 w 291288"/>
              <a:gd name="T61" fmla="*/ 578704 h 291739"/>
              <a:gd name="T62" fmla="*/ 490573 w 291288"/>
              <a:gd name="T63" fmla="*/ 171532 h 291739"/>
              <a:gd name="T64" fmla="*/ 387817 w 291288"/>
              <a:gd name="T65" fmla="*/ 274840 h 291739"/>
              <a:gd name="T66" fmla="*/ 490573 w 291288"/>
              <a:gd name="T67" fmla="*/ 376940 h 291739"/>
              <a:gd name="T68" fmla="*/ 593334 w 291288"/>
              <a:gd name="T69" fmla="*/ 274840 h 291739"/>
              <a:gd name="T70" fmla="*/ 490573 w 291288"/>
              <a:gd name="T71" fmla="*/ 171532 h 291739"/>
              <a:gd name="T72" fmla="*/ 490573 w 291288"/>
              <a:gd name="T73" fmla="*/ 142698 h 291739"/>
              <a:gd name="T74" fmla="*/ 623554 w 291288"/>
              <a:gd name="T75" fmla="*/ 274840 h 291739"/>
              <a:gd name="T76" fmla="*/ 490573 w 291288"/>
              <a:gd name="T77" fmla="*/ 405772 h 291739"/>
              <a:gd name="T78" fmla="*/ 357590 w 291288"/>
              <a:gd name="T79" fmla="*/ 274840 h 291739"/>
              <a:gd name="T80" fmla="*/ 490573 w 291288"/>
              <a:gd name="T81" fmla="*/ 142698 h 291739"/>
              <a:gd name="T82" fmla="*/ 490573 w 291288"/>
              <a:gd name="T83" fmla="*/ 28821 h 291739"/>
              <a:gd name="T84" fmla="*/ 245682 w 291288"/>
              <a:gd name="T85" fmla="*/ 271342 h 291739"/>
              <a:gd name="T86" fmla="*/ 490573 w 291288"/>
              <a:gd name="T87" fmla="*/ 699965 h 291739"/>
              <a:gd name="T88" fmla="*/ 734250 w 291288"/>
              <a:gd name="T89" fmla="*/ 271342 h 291739"/>
              <a:gd name="T90" fmla="*/ 490573 w 291288"/>
              <a:gd name="T91" fmla="*/ 28821 h 291739"/>
              <a:gd name="T92" fmla="*/ 490573 w 291288"/>
              <a:gd name="T93" fmla="*/ 0 h 291739"/>
              <a:gd name="T94" fmla="*/ 763343 w 291288"/>
              <a:gd name="T95" fmla="*/ 271342 h 291739"/>
              <a:gd name="T96" fmla="*/ 654232 w 291288"/>
              <a:gd name="T97" fmla="*/ 548685 h 291739"/>
              <a:gd name="T98" fmla="*/ 846988 w 291288"/>
              <a:gd name="T99" fmla="*/ 548685 h 291739"/>
              <a:gd name="T100" fmla="*/ 860329 w 291288"/>
              <a:gd name="T101" fmla="*/ 559492 h 291739"/>
              <a:gd name="T102" fmla="*/ 979138 w 291288"/>
              <a:gd name="T103" fmla="*/ 950899 h 291739"/>
              <a:gd name="T104" fmla="*/ 977928 w 291288"/>
              <a:gd name="T105" fmla="*/ 965306 h 291739"/>
              <a:gd name="T106" fmla="*/ 965803 w 291288"/>
              <a:gd name="T107" fmla="*/ 971307 h 291739"/>
              <a:gd name="T108" fmla="*/ 14136 w 291288"/>
              <a:gd name="T109" fmla="*/ 971307 h 291739"/>
              <a:gd name="T110" fmla="*/ 2014 w 291288"/>
              <a:gd name="T111" fmla="*/ 965306 h 291739"/>
              <a:gd name="T112" fmla="*/ 802 w 291288"/>
              <a:gd name="T113" fmla="*/ 950899 h 291739"/>
              <a:gd name="T114" fmla="*/ 119601 w 291288"/>
              <a:gd name="T115" fmla="*/ 559492 h 291739"/>
              <a:gd name="T116" fmla="*/ 134148 w 291288"/>
              <a:gd name="T117" fmla="*/ 548685 h 291739"/>
              <a:gd name="T118" fmla="*/ 324480 w 291288"/>
              <a:gd name="T119" fmla="*/ 548685 h 291739"/>
              <a:gd name="T120" fmla="*/ 216585 w 291288"/>
              <a:gd name="T121" fmla="*/ 271342 h 291739"/>
              <a:gd name="T122" fmla="*/ 490573 w 291288"/>
              <a:gd name="T123" fmla="*/ 0 h 291739"/>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91288" h="291739">
                <a:moveTo>
                  <a:pt x="78754" y="254235"/>
                </a:moveTo>
                <a:lnTo>
                  <a:pt x="74431" y="282724"/>
                </a:lnTo>
                <a:lnTo>
                  <a:pt x="141424" y="282724"/>
                </a:lnTo>
                <a:lnTo>
                  <a:pt x="141424" y="254235"/>
                </a:lnTo>
                <a:lnTo>
                  <a:pt x="78754" y="254235"/>
                </a:lnTo>
                <a:close/>
                <a:moveTo>
                  <a:pt x="84156" y="220698"/>
                </a:moveTo>
                <a:lnTo>
                  <a:pt x="80194" y="245220"/>
                </a:lnTo>
                <a:lnTo>
                  <a:pt x="145746" y="245220"/>
                </a:lnTo>
                <a:cubicBezTo>
                  <a:pt x="147907" y="245220"/>
                  <a:pt x="150068" y="247384"/>
                  <a:pt x="150068" y="249908"/>
                </a:cubicBezTo>
                <a:lnTo>
                  <a:pt x="150068" y="282724"/>
                </a:lnTo>
                <a:lnTo>
                  <a:pt x="268205" y="282724"/>
                </a:lnTo>
                <a:lnTo>
                  <a:pt x="144666" y="220698"/>
                </a:lnTo>
                <a:lnTo>
                  <a:pt x="84156" y="220698"/>
                </a:lnTo>
                <a:close/>
                <a:moveTo>
                  <a:pt x="29050" y="220698"/>
                </a:moveTo>
                <a:lnTo>
                  <a:pt x="10321" y="282724"/>
                </a:lnTo>
                <a:lnTo>
                  <a:pt x="65427" y="282724"/>
                </a:lnTo>
                <a:lnTo>
                  <a:pt x="75512" y="220698"/>
                </a:lnTo>
                <a:lnTo>
                  <a:pt x="29050" y="220698"/>
                </a:lnTo>
                <a:close/>
                <a:moveTo>
                  <a:pt x="258120" y="206273"/>
                </a:moveTo>
                <a:lnTo>
                  <a:pt x="196530" y="237286"/>
                </a:lnTo>
                <a:lnTo>
                  <a:pt x="279730" y="278757"/>
                </a:lnTo>
                <a:lnTo>
                  <a:pt x="258120" y="206273"/>
                </a:lnTo>
                <a:close/>
                <a:moveTo>
                  <a:pt x="188607" y="173818"/>
                </a:moveTo>
                <a:cubicBezTo>
                  <a:pt x="174200" y="192930"/>
                  <a:pt x="160153" y="208076"/>
                  <a:pt x="152950" y="215289"/>
                </a:cubicBezTo>
                <a:lnTo>
                  <a:pt x="186806" y="231877"/>
                </a:lnTo>
                <a:lnTo>
                  <a:pt x="255599" y="197618"/>
                </a:lnTo>
                <a:lnTo>
                  <a:pt x="248395" y="173818"/>
                </a:lnTo>
                <a:lnTo>
                  <a:pt x="188607" y="173818"/>
                </a:lnTo>
                <a:close/>
                <a:moveTo>
                  <a:pt x="92080" y="173818"/>
                </a:moveTo>
                <a:lnTo>
                  <a:pt x="85957" y="212043"/>
                </a:lnTo>
                <a:lnTo>
                  <a:pt x="134941" y="212043"/>
                </a:lnTo>
                <a:cubicBezTo>
                  <a:pt x="127377" y="204109"/>
                  <a:pt x="115131" y="190406"/>
                  <a:pt x="102885" y="173818"/>
                </a:cubicBezTo>
                <a:lnTo>
                  <a:pt x="92080" y="173818"/>
                </a:lnTo>
                <a:close/>
                <a:moveTo>
                  <a:pt x="43096" y="173818"/>
                </a:moveTo>
                <a:lnTo>
                  <a:pt x="31571" y="212043"/>
                </a:lnTo>
                <a:lnTo>
                  <a:pt x="76953" y="212043"/>
                </a:lnTo>
                <a:lnTo>
                  <a:pt x="83076" y="173818"/>
                </a:lnTo>
                <a:lnTo>
                  <a:pt x="43096" y="173818"/>
                </a:lnTo>
                <a:close/>
                <a:moveTo>
                  <a:pt x="145746" y="51521"/>
                </a:moveTo>
                <a:cubicBezTo>
                  <a:pt x="128866" y="51521"/>
                  <a:pt x="115217" y="65592"/>
                  <a:pt x="115217" y="82550"/>
                </a:cubicBezTo>
                <a:cubicBezTo>
                  <a:pt x="115217" y="99507"/>
                  <a:pt x="128866" y="113217"/>
                  <a:pt x="145746" y="113217"/>
                </a:cubicBezTo>
                <a:cubicBezTo>
                  <a:pt x="162627" y="113217"/>
                  <a:pt x="176275" y="99507"/>
                  <a:pt x="176275" y="82550"/>
                </a:cubicBezTo>
                <a:cubicBezTo>
                  <a:pt x="176275" y="65592"/>
                  <a:pt x="162627" y="51521"/>
                  <a:pt x="145746" y="51521"/>
                </a:cubicBezTo>
                <a:close/>
                <a:moveTo>
                  <a:pt x="145746" y="42862"/>
                </a:moveTo>
                <a:cubicBezTo>
                  <a:pt x="167296" y="42862"/>
                  <a:pt x="185254" y="60541"/>
                  <a:pt x="185254" y="82550"/>
                </a:cubicBezTo>
                <a:cubicBezTo>
                  <a:pt x="185254" y="104197"/>
                  <a:pt x="167296" y="121876"/>
                  <a:pt x="145746" y="121876"/>
                </a:cubicBezTo>
                <a:cubicBezTo>
                  <a:pt x="123837" y="121876"/>
                  <a:pt x="106238" y="104197"/>
                  <a:pt x="106238" y="82550"/>
                </a:cubicBezTo>
                <a:cubicBezTo>
                  <a:pt x="106238" y="60541"/>
                  <a:pt x="123837" y="42862"/>
                  <a:pt x="145746" y="42862"/>
                </a:cubicBezTo>
                <a:close/>
                <a:moveTo>
                  <a:pt x="145746" y="8655"/>
                </a:moveTo>
                <a:cubicBezTo>
                  <a:pt x="105767" y="8655"/>
                  <a:pt x="72991" y="41471"/>
                  <a:pt x="72991" y="81500"/>
                </a:cubicBezTo>
                <a:cubicBezTo>
                  <a:pt x="72991" y="133428"/>
                  <a:pt x="131339" y="195815"/>
                  <a:pt x="145746" y="210240"/>
                </a:cubicBezTo>
                <a:cubicBezTo>
                  <a:pt x="159793" y="195815"/>
                  <a:pt x="218141" y="133068"/>
                  <a:pt x="218141" y="81500"/>
                </a:cubicBezTo>
                <a:cubicBezTo>
                  <a:pt x="218141" y="41471"/>
                  <a:pt x="185725" y="8655"/>
                  <a:pt x="145746" y="8655"/>
                </a:cubicBezTo>
                <a:close/>
                <a:moveTo>
                  <a:pt x="145746" y="0"/>
                </a:moveTo>
                <a:cubicBezTo>
                  <a:pt x="190408" y="0"/>
                  <a:pt x="226785" y="36422"/>
                  <a:pt x="226785" y="81500"/>
                </a:cubicBezTo>
                <a:cubicBezTo>
                  <a:pt x="226785" y="109628"/>
                  <a:pt x="211658" y="139920"/>
                  <a:pt x="194369" y="164802"/>
                </a:cubicBezTo>
                <a:lnTo>
                  <a:pt x="251637" y="164802"/>
                </a:lnTo>
                <a:cubicBezTo>
                  <a:pt x="253438" y="164802"/>
                  <a:pt x="255239" y="166245"/>
                  <a:pt x="255599" y="168048"/>
                </a:cubicBezTo>
                <a:lnTo>
                  <a:pt x="290896" y="285609"/>
                </a:lnTo>
                <a:cubicBezTo>
                  <a:pt x="291616" y="287051"/>
                  <a:pt x="291256" y="288494"/>
                  <a:pt x="290536" y="289936"/>
                </a:cubicBezTo>
                <a:cubicBezTo>
                  <a:pt x="289455" y="291018"/>
                  <a:pt x="288375" y="291739"/>
                  <a:pt x="286934" y="291739"/>
                </a:cubicBezTo>
                <a:lnTo>
                  <a:pt x="4198" y="291739"/>
                </a:lnTo>
                <a:cubicBezTo>
                  <a:pt x="3117" y="291739"/>
                  <a:pt x="1677" y="291018"/>
                  <a:pt x="596" y="289936"/>
                </a:cubicBezTo>
                <a:cubicBezTo>
                  <a:pt x="-124" y="288494"/>
                  <a:pt x="-124" y="287051"/>
                  <a:pt x="236" y="285609"/>
                </a:cubicBezTo>
                <a:lnTo>
                  <a:pt x="35533" y="168048"/>
                </a:lnTo>
                <a:cubicBezTo>
                  <a:pt x="36253" y="166245"/>
                  <a:pt x="37694" y="164802"/>
                  <a:pt x="39855" y="164802"/>
                </a:cubicBezTo>
                <a:lnTo>
                  <a:pt x="96402" y="164802"/>
                </a:lnTo>
                <a:cubicBezTo>
                  <a:pt x="79834" y="139920"/>
                  <a:pt x="64347" y="109628"/>
                  <a:pt x="64347" y="81500"/>
                </a:cubicBezTo>
                <a:cubicBezTo>
                  <a:pt x="64347" y="36422"/>
                  <a:pt x="100724" y="0"/>
                  <a:pt x="145746" y="0"/>
                </a:cubicBezTo>
                <a:close/>
              </a:path>
            </a:pathLst>
          </a:custGeom>
          <a:solidFill>
            <a:srgbClr val="1A171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p>
            <a:endParaRPr lang="en-US" sz="900" dirty="0">
              <a:latin typeface="Lato Light" panose="020F0502020204030203" pitchFamily="34" charset="0"/>
            </a:endParaRPr>
          </a:p>
        </p:txBody>
      </p:sp>
      <p:sp>
        <p:nvSpPr>
          <p:cNvPr id="26" name="Freeform 957">
            <a:extLst>
              <a:ext uri="{FF2B5EF4-FFF2-40B4-BE49-F238E27FC236}">
                <a16:creationId xmlns:a16="http://schemas.microsoft.com/office/drawing/2014/main" id="{885343F6-4B75-E745-AEC4-853029E2DCE1}"/>
              </a:ext>
            </a:extLst>
          </p:cNvPr>
          <p:cNvSpPr>
            <a:spLocks noChangeAspect="1" noChangeArrowheads="1"/>
          </p:cNvSpPr>
          <p:nvPr/>
        </p:nvSpPr>
        <p:spPr bwMode="auto">
          <a:xfrm>
            <a:off x="8190802" y="5013848"/>
            <a:ext cx="253412" cy="254173"/>
          </a:xfrm>
          <a:custGeom>
            <a:avLst/>
            <a:gdLst>
              <a:gd name="T0" fmla="*/ 401695 w 291740"/>
              <a:gd name="T1" fmla="*/ 905330 h 291740"/>
              <a:gd name="T2" fmla="*/ 569068 w 291740"/>
              <a:gd name="T3" fmla="*/ 905330 h 291740"/>
              <a:gd name="T4" fmla="*/ 436362 w 291740"/>
              <a:gd name="T5" fmla="*/ 852569 h 291740"/>
              <a:gd name="T6" fmla="*/ 493497 w 291740"/>
              <a:gd name="T7" fmla="*/ 589945 h 291740"/>
              <a:gd name="T8" fmla="*/ 878905 w 291740"/>
              <a:gd name="T9" fmla="*/ 448690 h 291740"/>
              <a:gd name="T10" fmla="*/ 878905 w 291740"/>
              <a:gd name="T11" fmla="*/ 595290 h 291740"/>
              <a:gd name="T12" fmla="*/ 878905 w 291740"/>
              <a:gd name="T13" fmla="*/ 448690 h 291740"/>
              <a:gd name="T14" fmla="*/ 109306 w 291740"/>
              <a:gd name="T15" fmla="*/ 580872 h 291740"/>
              <a:gd name="T16" fmla="*/ 78939 w 291740"/>
              <a:gd name="T17" fmla="*/ 463108 h 291740"/>
              <a:gd name="T18" fmla="*/ 818934 w 291740"/>
              <a:gd name="T19" fmla="*/ 406498 h 291740"/>
              <a:gd name="T20" fmla="*/ 854800 w 291740"/>
              <a:gd name="T21" fmla="*/ 665507 h 291740"/>
              <a:gd name="T22" fmla="*/ 854800 w 291740"/>
              <a:gd name="T23" fmla="*/ 381317 h 291740"/>
              <a:gd name="T24" fmla="*/ 29884 w 291740"/>
              <a:gd name="T25" fmla="*/ 465256 h 291740"/>
              <a:gd name="T26" fmla="*/ 132703 w 291740"/>
              <a:gd name="T27" fmla="*/ 665507 h 291740"/>
              <a:gd name="T28" fmla="*/ 132703 w 291740"/>
              <a:gd name="T29" fmla="*/ 381317 h 291740"/>
              <a:gd name="T30" fmla="*/ 574597 w 291740"/>
              <a:gd name="T31" fmla="*/ 366287 h 291740"/>
              <a:gd name="T32" fmla="*/ 508723 w 291740"/>
              <a:gd name="T33" fmla="*/ 501851 h 291740"/>
              <a:gd name="T34" fmla="*/ 478774 w 291740"/>
              <a:gd name="T35" fmla="*/ 489965 h 291740"/>
              <a:gd name="T36" fmla="*/ 506324 w 291740"/>
              <a:gd name="T37" fmla="*/ 334178 h 291740"/>
              <a:gd name="T38" fmla="*/ 424877 w 291740"/>
              <a:gd name="T39" fmla="*/ 400775 h 291740"/>
              <a:gd name="T40" fmla="*/ 513510 w 291740"/>
              <a:gd name="T41" fmla="*/ 305640 h 291740"/>
              <a:gd name="T42" fmla="*/ 386106 w 291740"/>
              <a:gd name="T43" fmla="*/ 621552 h 291740"/>
              <a:gd name="T44" fmla="*/ 570310 w 291740"/>
              <a:gd name="T45" fmla="*/ 625136 h 291740"/>
              <a:gd name="T46" fmla="*/ 664797 w 291740"/>
              <a:gd name="T47" fmla="*/ 239863 h 291740"/>
              <a:gd name="T48" fmla="*/ 679152 w 291740"/>
              <a:gd name="T49" fmla="*/ 211149 h 291740"/>
              <a:gd name="T50" fmla="*/ 679152 w 291740"/>
              <a:gd name="T51" fmla="*/ 651464 h 291740"/>
              <a:gd name="T52" fmla="*/ 484185 w 291740"/>
              <a:gd name="T53" fmla="*/ 748376 h 291740"/>
              <a:gd name="T54" fmla="*/ 288021 w 291740"/>
              <a:gd name="T55" fmla="*/ 651464 h 291740"/>
              <a:gd name="T56" fmla="*/ 288021 w 291740"/>
              <a:gd name="T57" fmla="*/ 211149 h 291740"/>
              <a:gd name="T58" fmla="*/ 893051 w 291740"/>
              <a:gd name="T59" fmla="*/ 288988 h 291740"/>
              <a:gd name="T60" fmla="*/ 967177 w 291740"/>
              <a:gd name="T61" fmla="*/ 582770 h 291740"/>
              <a:gd name="T62" fmla="*/ 436362 w 291740"/>
              <a:gd name="T63" fmla="*/ 970082 h 291740"/>
              <a:gd name="T64" fmla="*/ 436362 w 291740"/>
              <a:gd name="T65" fmla="*/ 822592 h 291740"/>
              <a:gd name="T66" fmla="*/ 598956 w 291740"/>
              <a:gd name="T67" fmla="*/ 905330 h 291740"/>
              <a:gd name="T68" fmla="*/ 863166 w 291740"/>
              <a:gd name="T69" fmla="*/ 695485 h 291740"/>
              <a:gd name="T70" fmla="*/ 790241 w 291740"/>
              <a:gd name="T71" fmla="*/ 641524 h 291740"/>
              <a:gd name="T72" fmla="*/ 854800 w 291740"/>
              <a:gd name="T73" fmla="*/ 352536 h 291740"/>
              <a:gd name="T74" fmla="*/ 602544 w 291740"/>
              <a:gd name="T75" fmla="*/ 28785 h 291740"/>
              <a:gd name="T76" fmla="*/ 102810 w 291740"/>
              <a:gd name="T77" fmla="*/ 353737 h 291740"/>
              <a:gd name="T78" fmla="*/ 185300 w 291740"/>
              <a:gd name="T79" fmla="*/ 406498 h 291740"/>
              <a:gd name="T80" fmla="*/ 112379 w 291740"/>
              <a:gd name="T81" fmla="*/ 695485 h 291740"/>
              <a:gd name="T82" fmla="*/ 74128 w 291740"/>
              <a:gd name="T83" fmla="*/ 359731 h 29174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91740" h="291740">
                <a:moveTo>
                  <a:pt x="131625" y="256399"/>
                </a:moveTo>
                <a:cubicBezTo>
                  <a:pt x="125855" y="256399"/>
                  <a:pt x="121167" y="261087"/>
                  <a:pt x="121167" y="266496"/>
                </a:cubicBezTo>
                <a:lnTo>
                  <a:pt x="121167" y="272266"/>
                </a:lnTo>
                <a:cubicBezTo>
                  <a:pt x="121167" y="278036"/>
                  <a:pt x="125855" y="282724"/>
                  <a:pt x="131625" y="282724"/>
                </a:cubicBezTo>
                <a:lnTo>
                  <a:pt x="161557" y="282724"/>
                </a:lnTo>
                <a:cubicBezTo>
                  <a:pt x="167327" y="282724"/>
                  <a:pt x="171654" y="278036"/>
                  <a:pt x="171654" y="272266"/>
                </a:cubicBezTo>
                <a:lnTo>
                  <a:pt x="171654" y="266496"/>
                </a:lnTo>
                <a:cubicBezTo>
                  <a:pt x="171654" y="261087"/>
                  <a:pt x="167327" y="256399"/>
                  <a:pt x="161557" y="256399"/>
                </a:cubicBezTo>
                <a:lnTo>
                  <a:pt x="131625" y="256399"/>
                </a:lnTo>
                <a:close/>
                <a:moveTo>
                  <a:pt x="148858" y="168275"/>
                </a:moveTo>
                <a:cubicBezTo>
                  <a:pt x="151423" y="168275"/>
                  <a:pt x="153621" y="170180"/>
                  <a:pt x="153621" y="172847"/>
                </a:cubicBezTo>
                <a:cubicBezTo>
                  <a:pt x="153621" y="175514"/>
                  <a:pt x="151423" y="177419"/>
                  <a:pt x="148858" y="177419"/>
                </a:cubicBezTo>
                <a:cubicBezTo>
                  <a:pt x="146660" y="177419"/>
                  <a:pt x="144462" y="175514"/>
                  <a:pt x="144462" y="172847"/>
                </a:cubicBezTo>
                <a:cubicBezTo>
                  <a:pt x="144462" y="170180"/>
                  <a:pt x="146660" y="168275"/>
                  <a:pt x="148858" y="168275"/>
                </a:cubicBezTo>
                <a:close/>
                <a:moveTo>
                  <a:pt x="265113" y="134937"/>
                </a:moveTo>
                <a:cubicBezTo>
                  <a:pt x="267311" y="134937"/>
                  <a:pt x="269509" y="136744"/>
                  <a:pt x="269509" y="139274"/>
                </a:cubicBezTo>
                <a:lnTo>
                  <a:pt x="269509" y="174689"/>
                </a:lnTo>
                <a:cubicBezTo>
                  <a:pt x="269509" y="177219"/>
                  <a:pt x="267311" y="179026"/>
                  <a:pt x="265113" y="179026"/>
                </a:cubicBezTo>
                <a:cubicBezTo>
                  <a:pt x="262548" y="179026"/>
                  <a:pt x="260350" y="177219"/>
                  <a:pt x="260350" y="174689"/>
                </a:cubicBezTo>
                <a:lnTo>
                  <a:pt x="260350" y="139274"/>
                </a:lnTo>
                <a:cubicBezTo>
                  <a:pt x="260350" y="136744"/>
                  <a:pt x="262548" y="134937"/>
                  <a:pt x="265113" y="134937"/>
                </a:cubicBezTo>
                <a:close/>
                <a:moveTo>
                  <a:pt x="28574" y="134937"/>
                </a:moveTo>
                <a:cubicBezTo>
                  <a:pt x="31139" y="134937"/>
                  <a:pt x="32970" y="136744"/>
                  <a:pt x="32970" y="139274"/>
                </a:cubicBezTo>
                <a:lnTo>
                  <a:pt x="32970" y="174689"/>
                </a:lnTo>
                <a:cubicBezTo>
                  <a:pt x="32970" y="177219"/>
                  <a:pt x="31139" y="179026"/>
                  <a:pt x="28574" y="179026"/>
                </a:cubicBezTo>
                <a:cubicBezTo>
                  <a:pt x="26010" y="179026"/>
                  <a:pt x="23812" y="177219"/>
                  <a:pt x="23812" y="174689"/>
                </a:cubicBezTo>
                <a:lnTo>
                  <a:pt x="23812" y="139274"/>
                </a:lnTo>
                <a:cubicBezTo>
                  <a:pt x="23812" y="136744"/>
                  <a:pt x="26010" y="134937"/>
                  <a:pt x="28574" y="134937"/>
                </a:cubicBezTo>
                <a:close/>
                <a:moveTo>
                  <a:pt x="254596" y="114676"/>
                </a:moveTo>
                <a:cubicBezTo>
                  <a:pt x="250269" y="114676"/>
                  <a:pt x="247023" y="118282"/>
                  <a:pt x="247023" y="122249"/>
                </a:cubicBezTo>
                <a:lnTo>
                  <a:pt x="247023" y="192930"/>
                </a:lnTo>
                <a:cubicBezTo>
                  <a:pt x="247023" y="196897"/>
                  <a:pt x="250269" y="200143"/>
                  <a:pt x="254596" y="200143"/>
                </a:cubicBezTo>
                <a:lnTo>
                  <a:pt x="257842" y="200143"/>
                </a:lnTo>
                <a:cubicBezTo>
                  <a:pt x="271545" y="200143"/>
                  <a:pt x="282724" y="188964"/>
                  <a:pt x="282724" y="175260"/>
                </a:cubicBezTo>
                <a:lnTo>
                  <a:pt x="282724" y="139919"/>
                </a:lnTo>
                <a:cubicBezTo>
                  <a:pt x="282724" y="126216"/>
                  <a:pt x="271545" y="114676"/>
                  <a:pt x="257842" y="114676"/>
                </a:cubicBezTo>
                <a:lnTo>
                  <a:pt x="254596" y="114676"/>
                </a:lnTo>
                <a:close/>
                <a:moveTo>
                  <a:pt x="33898" y="114676"/>
                </a:moveTo>
                <a:cubicBezTo>
                  <a:pt x="20194" y="114676"/>
                  <a:pt x="9015" y="126216"/>
                  <a:pt x="9015" y="139919"/>
                </a:cubicBezTo>
                <a:lnTo>
                  <a:pt x="9015" y="175260"/>
                </a:lnTo>
                <a:cubicBezTo>
                  <a:pt x="9015" y="188964"/>
                  <a:pt x="20194" y="200143"/>
                  <a:pt x="33898" y="200143"/>
                </a:cubicBezTo>
                <a:lnTo>
                  <a:pt x="40028" y="200143"/>
                </a:lnTo>
                <a:cubicBezTo>
                  <a:pt x="43995" y="200143"/>
                  <a:pt x="47241" y="196897"/>
                  <a:pt x="47241" y="192930"/>
                </a:cubicBezTo>
                <a:lnTo>
                  <a:pt x="47241" y="122249"/>
                </a:lnTo>
                <a:cubicBezTo>
                  <a:pt x="47241" y="118282"/>
                  <a:pt x="43995" y="114676"/>
                  <a:pt x="40028" y="114676"/>
                </a:cubicBezTo>
                <a:lnTo>
                  <a:pt x="33898" y="114676"/>
                </a:lnTo>
                <a:close/>
                <a:moveTo>
                  <a:pt x="154896" y="91917"/>
                </a:moveTo>
                <a:cubicBezTo>
                  <a:pt x="163928" y="94063"/>
                  <a:pt x="171515" y="101216"/>
                  <a:pt x="173322" y="110156"/>
                </a:cubicBezTo>
                <a:cubicBezTo>
                  <a:pt x="175851" y="122316"/>
                  <a:pt x="169709" y="134475"/>
                  <a:pt x="158509" y="139124"/>
                </a:cubicBezTo>
                <a:cubicBezTo>
                  <a:pt x="155257" y="140197"/>
                  <a:pt x="153451" y="143773"/>
                  <a:pt x="153451" y="147350"/>
                </a:cubicBezTo>
                <a:lnTo>
                  <a:pt x="153451" y="150926"/>
                </a:lnTo>
                <a:cubicBezTo>
                  <a:pt x="153451" y="153429"/>
                  <a:pt x="151283" y="155217"/>
                  <a:pt x="148754" y="155217"/>
                </a:cubicBezTo>
                <a:cubicBezTo>
                  <a:pt x="146586" y="155217"/>
                  <a:pt x="144418" y="153429"/>
                  <a:pt x="144418" y="150926"/>
                </a:cubicBezTo>
                <a:lnTo>
                  <a:pt x="144418" y="147350"/>
                </a:lnTo>
                <a:cubicBezTo>
                  <a:pt x="144418" y="140197"/>
                  <a:pt x="148754" y="133760"/>
                  <a:pt x="155257" y="130899"/>
                </a:cubicBezTo>
                <a:cubicBezTo>
                  <a:pt x="162483" y="128038"/>
                  <a:pt x="166457" y="120170"/>
                  <a:pt x="164651" y="112302"/>
                </a:cubicBezTo>
                <a:cubicBezTo>
                  <a:pt x="163206" y="106580"/>
                  <a:pt x="158509" y="101931"/>
                  <a:pt x="152728" y="100500"/>
                </a:cubicBezTo>
                <a:cubicBezTo>
                  <a:pt x="147670" y="99428"/>
                  <a:pt x="142612" y="100500"/>
                  <a:pt x="138999" y="103361"/>
                </a:cubicBezTo>
                <a:cubicBezTo>
                  <a:pt x="135025" y="106580"/>
                  <a:pt x="132857" y="111229"/>
                  <a:pt x="132857" y="116236"/>
                </a:cubicBezTo>
                <a:cubicBezTo>
                  <a:pt x="132857" y="118739"/>
                  <a:pt x="130689" y="120528"/>
                  <a:pt x="128160" y="120528"/>
                </a:cubicBezTo>
                <a:cubicBezTo>
                  <a:pt x="125631" y="120528"/>
                  <a:pt x="123825" y="118739"/>
                  <a:pt x="123825" y="116236"/>
                </a:cubicBezTo>
                <a:cubicBezTo>
                  <a:pt x="123825" y="108726"/>
                  <a:pt x="127076" y="101573"/>
                  <a:pt x="133218" y="96924"/>
                </a:cubicBezTo>
                <a:cubicBezTo>
                  <a:pt x="139360" y="91917"/>
                  <a:pt x="147309" y="90487"/>
                  <a:pt x="154896" y="91917"/>
                </a:cubicBezTo>
                <a:close/>
                <a:moveTo>
                  <a:pt x="91209" y="72136"/>
                </a:moveTo>
                <a:lnTo>
                  <a:pt x="91209" y="186923"/>
                </a:lnTo>
                <a:lnTo>
                  <a:pt x="116465" y="186923"/>
                </a:lnTo>
                <a:cubicBezTo>
                  <a:pt x="117547" y="186923"/>
                  <a:pt x="118629" y="187283"/>
                  <a:pt x="119351" y="188002"/>
                </a:cubicBezTo>
                <a:lnTo>
                  <a:pt x="146050" y="214270"/>
                </a:lnTo>
                <a:lnTo>
                  <a:pt x="172028" y="188002"/>
                </a:lnTo>
                <a:cubicBezTo>
                  <a:pt x="173110" y="187283"/>
                  <a:pt x="174192" y="186923"/>
                  <a:pt x="175275" y="186923"/>
                </a:cubicBezTo>
                <a:lnTo>
                  <a:pt x="200530" y="186923"/>
                </a:lnTo>
                <a:lnTo>
                  <a:pt x="200530" y="72136"/>
                </a:lnTo>
                <a:lnTo>
                  <a:pt x="91209" y="72136"/>
                </a:lnTo>
                <a:close/>
                <a:moveTo>
                  <a:pt x="86879" y="63500"/>
                </a:moveTo>
                <a:lnTo>
                  <a:pt x="204860" y="63500"/>
                </a:lnTo>
                <a:cubicBezTo>
                  <a:pt x="207025" y="63500"/>
                  <a:pt x="209189" y="65299"/>
                  <a:pt x="209189" y="67818"/>
                </a:cubicBezTo>
                <a:lnTo>
                  <a:pt x="209189" y="191241"/>
                </a:lnTo>
                <a:cubicBezTo>
                  <a:pt x="209189" y="193760"/>
                  <a:pt x="207025" y="195919"/>
                  <a:pt x="204860" y="195919"/>
                </a:cubicBezTo>
                <a:lnTo>
                  <a:pt x="177079" y="195919"/>
                </a:lnTo>
                <a:lnTo>
                  <a:pt x="148937" y="223986"/>
                </a:lnTo>
                <a:cubicBezTo>
                  <a:pt x="148215" y="224705"/>
                  <a:pt x="146772" y="225065"/>
                  <a:pt x="146050" y="225065"/>
                </a:cubicBezTo>
                <a:cubicBezTo>
                  <a:pt x="144607" y="225065"/>
                  <a:pt x="143524" y="224705"/>
                  <a:pt x="142803" y="223986"/>
                </a:cubicBezTo>
                <a:lnTo>
                  <a:pt x="114661" y="195919"/>
                </a:lnTo>
                <a:lnTo>
                  <a:pt x="86879" y="195919"/>
                </a:lnTo>
                <a:cubicBezTo>
                  <a:pt x="84354" y="195919"/>
                  <a:pt x="82550" y="193760"/>
                  <a:pt x="82550" y="191241"/>
                </a:cubicBezTo>
                <a:lnTo>
                  <a:pt x="82550" y="67818"/>
                </a:lnTo>
                <a:cubicBezTo>
                  <a:pt x="82550" y="65299"/>
                  <a:pt x="84354" y="63500"/>
                  <a:pt x="86879" y="63500"/>
                </a:cubicBezTo>
                <a:close/>
                <a:moveTo>
                  <a:pt x="110349" y="0"/>
                </a:moveTo>
                <a:lnTo>
                  <a:pt x="181751" y="0"/>
                </a:lnTo>
                <a:cubicBezTo>
                  <a:pt x="230074" y="0"/>
                  <a:pt x="269381" y="38947"/>
                  <a:pt x="269381" y="86909"/>
                </a:cubicBezTo>
                <a:lnTo>
                  <a:pt x="269381" y="108185"/>
                </a:lnTo>
                <a:cubicBezTo>
                  <a:pt x="282364" y="112873"/>
                  <a:pt x="291740" y="125134"/>
                  <a:pt x="291740" y="139919"/>
                </a:cubicBezTo>
                <a:lnTo>
                  <a:pt x="291740" y="175260"/>
                </a:lnTo>
                <a:cubicBezTo>
                  <a:pt x="291740" y="190045"/>
                  <a:pt x="282364" y="202306"/>
                  <a:pt x="269381" y="206994"/>
                </a:cubicBezTo>
                <a:cubicBezTo>
                  <a:pt x="267939" y="253875"/>
                  <a:pt x="229353" y="291740"/>
                  <a:pt x="181751" y="291740"/>
                </a:cubicBezTo>
                <a:lnTo>
                  <a:pt x="131625" y="291740"/>
                </a:lnTo>
                <a:cubicBezTo>
                  <a:pt x="120807" y="291740"/>
                  <a:pt x="112512" y="283085"/>
                  <a:pt x="112512" y="272266"/>
                </a:cubicBezTo>
                <a:lnTo>
                  <a:pt x="112512" y="266496"/>
                </a:lnTo>
                <a:cubicBezTo>
                  <a:pt x="112512" y="256038"/>
                  <a:pt x="120807" y="247384"/>
                  <a:pt x="131625" y="247384"/>
                </a:cubicBezTo>
                <a:lnTo>
                  <a:pt x="161557" y="247384"/>
                </a:lnTo>
                <a:cubicBezTo>
                  <a:pt x="172015" y="247384"/>
                  <a:pt x="180670" y="256038"/>
                  <a:pt x="180670" y="266496"/>
                </a:cubicBezTo>
                <a:lnTo>
                  <a:pt x="180670" y="272266"/>
                </a:lnTo>
                <a:cubicBezTo>
                  <a:pt x="180670" y="276233"/>
                  <a:pt x="179588" y="279839"/>
                  <a:pt x="177785" y="282724"/>
                </a:cubicBezTo>
                <a:lnTo>
                  <a:pt x="181751" y="282724"/>
                </a:lnTo>
                <a:cubicBezTo>
                  <a:pt x="223583" y="282724"/>
                  <a:pt x="258202" y="249908"/>
                  <a:pt x="260366" y="209158"/>
                </a:cubicBezTo>
                <a:cubicBezTo>
                  <a:pt x="259645" y="209158"/>
                  <a:pt x="258563" y="209158"/>
                  <a:pt x="257842" y="209158"/>
                </a:cubicBezTo>
                <a:lnTo>
                  <a:pt x="254596" y="209158"/>
                </a:lnTo>
                <a:cubicBezTo>
                  <a:pt x="245581" y="209158"/>
                  <a:pt x="238368" y="201946"/>
                  <a:pt x="238368" y="192930"/>
                </a:cubicBezTo>
                <a:lnTo>
                  <a:pt x="238368" y="122249"/>
                </a:lnTo>
                <a:cubicBezTo>
                  <a:pt x="238368" y="113234"/>
                  <a:pt x="245581" y="106021"/>
                  <a:pt x="254596" y="106021"/>
                </a:cubicBezTo>
                <a:lnTo>
                  <a:pt x="257842" y="106021"/>
                </a:lnTo>
                <a:cubicBezTo>
                  <a:pt x="258923" y="106021"/>
                  <a:pt x="259645" y="106382"/>
                  <a:pt x="260366" y="106382"/>
                </a:cubicBezTo>
                <a:lnTo>
                  <a:pt x="260366" y="86909"/>
                </a:lnTo>
                <a:cubicBezTo>
                  <a:pt x="260366" y="43995"/>
                  <a:pt x="225386" y="8655"/>
                  <a:pt x="181751" y="8655"/>
                </a:cubicBezTo>
                <a:lnTo>
                  <a:pt x="110349" y="8655"/>
                </a:lnTo>
                <a:cubicBezTo>
                  <a:pt x="66714" y="8655"/>
                  <a:pt x="31013" y="43995"/>
                  <a:pt x="31013" y="86909"/>
                </a:cubicBezTo>
                <a:lnTo>
                  <a:pt x="31013" y="106382"/>
                </a:lnTo>
                <a:cubicBezTo>
                  <a:pt x="32455" y="106382"/>
                  <a:pt x="33177" y="106021"/>
                  <a:pt x="33898" y="106021"/>
                </a:cubicBezTo>
                <a:lnTo>
                  <a:pt x="40028" y="106021"/>
                </a:lnTo>
                <a:cubicBezTo>
                  <a:pt x="48683" y="106021"/>
                  <a:pt x="55895" y="113234"/>
                  <a:pt x="55895" y="122249"/>
                </a:cubicBezTo>
                <a:lnTo>
                  <a:pt x="55895" y="192930"/>
                </a:lnTo>
                <a:cubicBezTo>
                  <a:pt x="55895" y="201946"/>
                  <a:pt x="48683" y="209158"/>
                  <a:pt x="40028" y="209158"/>
                </a:cubicBezTo>
                <a:lnTo>
                  <a:pt x="33898" y="209158"/>
                </a:lnTo>
                <a:cubicBezTo>
                  <a:pt x="15146" y="209158"/>
                  <a:pt x="0" y="194012"/>
                  <a:pt x="0" y="175260"/>
                </a:cubicBezTo>
                <a:lnTo>
                  <a:pt x="0" y="139919"/>
                </a:lnTo>
                <a:cubicBezTo>
                  <a:pt x="0" y="125134"/>
                  <a:pt x="9376" y="112873"/>
                  <a:pt x="22358" y="108185"/>
                </a:cubicBezTo>
                <a:lnTo>
                  <a:pt x="22358" y="86909"/>
                </a:lnTo>
                <a:cubicBezTo>
                  <a:pt x="22358" y="38947"/>
                  <a:pt x="62026" y="0"/>
                  <a:pt x="110349" y="0"/>
                </a:cubicBezTo>
                <a:close/>
              </a:path>
            </a:pathLst>
          </a:custGeom>
          <a:solidFill>
            <a:srgbClr val="1A171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p>
            <a:endParaRPr lang="en-US" sz="900" dirty="0">
              <a:latin typeface="Lato Light" panose="020F0502020204030203" pitchFamily="34" charset="0"/>
            </a:endParaRPr>
          </a:p>
        </p:txBody>
      </p:sp>
      <p:sp>
        <p:nvSpPr>
          <p:cNvPr id="27" name="Freeform 964">
            <a:extLst>
              <a:ext uri="{FF2B5EF4-FFF2-40B4-BE49-F238E27FC236}">
                <a16:creationId xmlns:a16="http://schemas.microsoft.com/office/drawing/2014/main" id="{FE757428-BBE9-1042-BA2A-F4D5EE20DEC9}"/>
              </a:ext>
            </a:extLst>
          </p:cNvPr>
          <p:cNvSpPr>
            <a:spLocks noChangeAspect="1" noChangeArrowheads="1"/>
          </p:cNvSpPr>
          <p:nvPr/>
        </p:nvSpPr>
        <p:spPr bwMode="auto">
          <a:xfrm>
            <a:off x="8190802" y="5826592"/>
            <a:ext cx="253412" cy="253412"/>
          </a:xfrm>
          <a:custGeom>
            <a:avLst/>
            <a:gdLst>
              <a:gd name="T0" fmla="*/ 328367 w 291216"/>
              <a:gd name="T1" fmla="*/ 377065 h 291338"/>
              <a:gd name="T2" fmla="*/ 402550 w 291216"/>
              <a:gd name="T3" fmla="*/ 472480 h 291338"/>
              <a:gd name="T4" fmla="*/ 378223 w 291216"/>
              <a:gd name="T5" fmla="*/ 594442 h 291338"/>
              <a:gd name="T6" fmla="*/ 462129 w 291216"/>
              <a:gd name="T7" fmla="*/ 515952 h 291338"/>
              <a:gd name="T8" fmla="*/ 546038 w 291216"/>
              <a:gd name="T9" fmla="*/ 594442 h 291338"/>
              <a:gd name="T10" fmla="*/ 521719 w 291216"/>
              <a:gd name="T11" fmla="*/ 472480 h 291338"/>
              <a:gd name="T12" fmla="*/ 595895 w 291216"/>
              <a:gd name="T13" fmla="*/ 377065 h 291338"/>
              <a:gd name="T14" fmla="*/ 473081 w 291216"/>
              <a:gd name="T15" fmla="*/ 402425 h 291338"/>
              <a:gd name="T16" fmla="*/ 378223 w 291216"/>
              <a:gd name="T17" fmla="*/ 328761 h 291338"/>
              <a:gd name="T18" fmla="*/ 389171 w 291216"/>
              <a:gd name="T19" fmla="*/ 297359 h 291338"/>
              <a:gd name="T20" fmla="*/ 536310 w 291216"/>
              <a:gd name="T21" fmla="*/ 297359 h 291338"/>
              <a:gd name="T22" fmla="*/ 627511 w 291216"/>
              <a:gd name="T23" fmla="*/ 367403 h 291338"/>
              <a:gd name="T24" fmla="*/ 553334 w 291216"/>
              <a:gd name="T25" fmla="*/ 461600 h 291338"/>
              <a:gd name="T26" fmla="*/ 627511 w 291216"/>
              <a:gd name="T27" fmla="*/ 555798 h 291338"/>
              <a:gd name="T28" fmla="*/ 546038 w 291216"/>
              <a:gd name="T29" fmla="*/ 630674 h 291338"/>
              <a:gd name="T30" fmla="*/ 462129 w 291216"/>
              <a:gd name="T31" fmla="*/ 552175 h 291338"/>
              <a:gd name="T32" fmla="*/ 378223 w 291216"/>
              <a:gd name="T33" fmla="*/ 630674 h 291338"/>
              <a:gd name="T34" fmla="*/ 296754 w 291216"/>
              <a:gd name="T35" fmla="*/ 555798 h 291338"/>
              <a:gd name="T36" fmla="*/ 370933 w 291216"/>
              <a:gd name="T37" fmla="*/ 461600 h 291338"/>
              <a:gd name="T38" fmla="*/ 296754 w 291216"/>
              <a:gd name="T39" fmla="*/ 367403 h 291338"/>
              <a:gd name="T40" fmla="*/ 459758 w 291216"/>
              <a:gd name="T41" fmla="*/ 197853 h 291338"/>
              <a:gd name="T42" fmla="*/ 459758 w 291216"/>
              <a:gd name="T43" fmla="*/ 719404 h 291338"/>
              <a:gd name="T44" fmla="*/ 459758 w 291216"/>
              <a:gd name="T45" fmla="*/ 197853 h 291338"/>
              <a:gd name="T46" fmla="*/ 261098 w 291216"/>
              <a:gd name="T47" fmla="*/ 189404 h 291338"/>
              <a:gd name="T48" fmla="*/ 242931 w 291216"/>
              <a:gd name="T49" fmla="*/ 212342 h 291338"/>
              <a:gd name="T50" fmla="*/ 236870 w 291216"/>
              <a:gd name="T51" fmla="*/ 271502 h 291338"/>
              <a:gd name="T52" fmla="*/ 751700 w 291216"/>
              <a:gd name="T53" fmla="*/ 458637 h 291338"/>
              <a:gd name="T54" fmla="*/ 844969 w 291216"/>
              <a:gd name="T55" fmla="*/ 645766 h 291338"/>
              <a:gd name="T56" fmla="*/ 969738 w 291216"/>
              <a:gd name="T57" fmla="*/ 533484 h 291338"/>
              <a:gd name="T58" fmla="*/ 979426 w 291216"/>
              <a:gd name="T59" fmla="*/ 962079 h 291338"/>
              <a:gd name="T60" fmla="*/ 549398 w 291216"/>
              <a:gd name="T61" fmla="*/ 976559 h 291338"/>
              <a:gd name="T62" fmla="*/ 538496 w 291216"/>
              <a:gd name="T63" fmla="*/ 951203 h 291338"/>
              <a:gd name="T64" fmla="*/ 590589 w 291216"/>
              <a:gd name="T65" fmla="*/ 768906 h 291338"/>
              <a:gd name="T66" fmla="*/ 614812 w 291216"/>
              <a:gd name="T67" fmla="*/ 750797 h 291338"/>
              <a:gd name="T68" fmla="*/ 677800 w 291216"/>
              <a:gd name="T69" fmla="*/ 853415 h 291338"/>
              <a:gd name="T70" fmla="*/ 949144 w 291216"/>
              <a:gd name="T71" fmla="*/ 946373 h 291338"/>
              <a:gd name="T72" fmla="*/ 855867 w 291216"/>
              <a:gd name="T73" fmla="*/ 675943 h 291338"/>
              <a:gd name="T74" fmla="*/ 721408 w 291216"/>
              <a:gd name="T75" fmla="*/ 587810 h 291338"/>
              <a:gd name="T76" fmla="*/ 167822 w 291216"/>
              <a:gd name="T77" fmla="*/ 458637 h 291338"/>
              <a:gd name="T78" fmla="*/ 3088 w 291216"/>
              <a:gd name="T79" fmla="*/ 24006 h 291338"/>
              <a:gd name="T80" fmla="*/ 23673 w 291216"/>
              <a:gd name="T81" fmla="*/ 3487 h 29133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91216" h="291338">
                <a:moveTo>
                  <a:pt x="112459" y="98079"/>
                </a:moveTo>
                <a:lnTo>
                  <a:pt x="97635" y="112490"/>
                </a:lnTo>
                <a:lnTo>
                  <a:pt x="119691" y="134468"/>
                </a:lnTo>
                <a:cubicBezTo>
                  <a:pt x="121499" y="136269"/>
                  <a:pt x="121499" y="139151"/>
                  <a:pt x="119691" y="140953"/>
                </a:cubicBezTo>
                <a:lnTo>
                  <a:pt x="97635" y="162570"/>
                </a:lnTo>
                <a:lnTo>
                  <a:pt x="112459" y="177341"/>
                </a:lnTo>
                <a:lnTo>
                  <a:pt x="134153" y="155364"/>
                </a:lnTo>
                <a:cubicBezTo>
                  <a:pt x="135238" y="154643"/>
                  <a:pt x="136323" y="153923"/>
                  <a:pt x="137407" y="153923"/>
                </a:cubicBezTo>
                <a:cubicBezTo>
                  <a:pt x="138854" y="153923"/>
                  <a:pt x="139938" y="154643"/>
                  <a:pt x="140662" y="155364"/>
                </a:cubicBezTo>
                <a:lnTo>
                  <a:pt x="162356" y="177341"/>
                </a:lnTo>
                <a:lnTo>
                  <a:pt x="177180" y="162570"/>
                </a:lnTo>
                <a:lnTo>
                  <a:pt x="155124" y="140953"/>
                </a:lnTo>
                <a:cubicBezTo>
                  <a:pt x="153316" y="139151"/>
                  <a:pt x="153316" y="136269"/>
                  <a:pt x="155124" y="134468"/>
                </a:cubicBezTo>
                <a:lnTo>
                  <a:pt x="177180" y="112490"/>
                </a:lnTo>
                <a:lnTo>
                  <a:pt x="162356" y="98079"/>
                </a:lnTo>
                <a:lnTo>
                  <a:pt x="140662" y="120056"/>
                </a:lnTo>
                <a:cubicBezTo>
                  <a:pt x="138854" y="121858"/>
                  <a:pt x="135961" y="121858"/>
                  <a:pt x="134153" y="120056"/>
                </a:cubicBezTo>
                <a:lnTo>
                  <a:pt x="112459" y="98079"/>
                </a:lnTo>
                <a:close/>
                <a:moveTo>
                  <a:pt x="109205" y="88712"/>
                </a:moveTo>
                <a:cubicBezTo>
                  <a:pt x="111013" y="86910"/>
                  <a:pt x="113906" y="86910"/>
                  <a:pt x="115714" y="88712"/>
                </a:cubicBezTo>
                <a:lnTo>
                  <a:pt x="137407" y="110689"/>
                </a:lnTo>
                <a:lnTo>
                  <a:pt x="159463" y="88712"/>
                </a:lnTo>
                <a:cubicBezTo>
                  <a:pt x="160909" y="86910"/>
                  <a:pt x="164163" y="86910"/>
                  <a:pt x="165610" y="88712"/>
                </a:cubicBezTo>
                <a:lnTo>
                  <a:pt x="186580" y="109608"/>
                </a:lnTo>
                <a:cubicBezTo>
                  <a:pt x="188027" y="111409"/>
                  <a:pt x="188027" y="114292"/>
                  <a:pt x="186580" y="115733"/>
                </a:cubicBezTo>
                <a:lnTo>
                  <a:pt x="164525" y="137710"/>
                </a:lnTo>
                <a:lnTo>
                  <a:pt x="186580" y="159687"/>
                </a:lnTo>
                <a:cubicBezTo>
                  <a:pt x="188027" y="161129"/>
                  <a:pt x="188027" y="164011"/>
                  <a:pt x="186580" y="165812"/>
                </a:cubicBezTo>
                <a:lnTo>
                  <a:pt x="165610" y="186709"/>
                </a:lnTo>
                <a:cubicBezTo>
                  <a:pt x="164886" y="187429"/>
                  <a:pt x="163802" y="188150"/>
                  <a:pt x="162356" y="188150"/>
                </a:cubicBezTo>
                <a:cubicBezTo>
                  <a:pt x="161632" y="188150"/>
                  <a:pt x="160186" y="187429"/>
                  <a:pt x="159463" y="186709"/>
                </a:cubicBezTo>
                <a:lnTo>
                  <a:pt x="137407" y="164731"/>
                </a:lnTo>
                <a:lnTo>
                  <a:pt x="115714" y="186709"/>
                </a:lnTo>
                <a:cubicBezTo>
                  <a:pt x="114629" y="187429"/>
                  <a:pt x="113544" y="188150"/>
                  <a:pt x="112459" y="188150"/>
                </a:cubicBezTo>
                <a:cubicBezTo>
                  <a:pt x="111013" y="188150"/>
                  <a:pt x="109928" y="187429"/>
                  <a:pt x="109205" y="186709"/>
                </a:cubicBezTo>
                <a:lnTo>
                  <a:pt x="88235" y="165812"/>
                </a:lnTo>
                <a:cubicBezTo>
                  <a:pt x="86788" y="164011"/>
                  <a:pt x="86788" y="161129"/>
                  <a:pt x="88235" y="159687"/>
                </a:cubicBezTo>
                <a:lnTo>
                  <a:pt x="110290" y="137710"/>
                </a:lnTo>
                <a:lnTo>
                  <a:pt x="88235" y="115733"/>
                </a:lnTo>
                <a:cubicBezTo>
                  <a:pt x="86788" y="114292"/>
                  <a:pt x="86788" y="111409"/>
                  <a:pt x="88235" y="109608"/>
                </a:cubicBezTo>
                <a:lnTo>
                  <a:pt x="109205" y="88712"/>
                </a:lnTo>
                <a:close/>
                <a:moveTo>
                  <a:pt x="136702" y="59026"/>
                </a:moveTo>
                <a:cubicBezTo>
                  <a:pt x="93841" y="59026"/>
                  <a:pt x="58544" y="93603"/>
                  <a:pt x="58544" y="136824"/>
                </a:cubicBezTo>
                <a:cubicBezTo>
                  <a:pt x="58544" y="180045"/>
                  <a:pt x="93841" y="214621"/>
                  <a:pt x="136702" y="214621"/>
                </a:cubicBezTo>
                <a:cubicBezTo>
                  <a:pt x="179563" y="214621"/>
                  <a:pt x="214859" y="180045"/>
                  <a:pt x="214859" y="136824"/>
                </a:cubicBezTo>
                <a:cubicBezTo>
                  <a:pt x="214859" y="93603"/>
                  <a:pt x="179563" y="59026"/>
                  <a:pt x="136702" y="59026"/>
                </a:cubicBezTo>
                <a:close/>
                <a:moveTo>
                  <a:pt x="7039" y="1039"/>
                </a:moveTo>
                <a:lnTo>
                  <a:pt x="77633" y="56505"/>
                </a:lnTo>
                <a:cubicBezTo>
                  <a:pt x="79434" y="57946"/>
                  <a:pt x="79794" y="60467"/>
                  <a:pt x="78354" y="62628"/>
                </a:cubicBezTo>
                <a:cubicBezTo>
                  <a:pt x="76553" y="64429"/>
                  <a:pt x="74031" y="64789"/>
                  <a:pt x="72231" y="63348"/>
                </a:cubicBezTo>
                <a:lnTo>
                  <a:pt x="30451" y="30573"/>
                </a:lnTo>
                <a:lnTo>
                  <a:pt x="70430" y="80997"/>
                </a:lnTo>
                <a:cubicBezTo>
                  <a:pt x="86277" y="61908"/>
                  <a:pt x="110049" y="50022"/>
                  <a:pt x="136702" y="50022"/>
                </a:cubicBezTo>
                <a:cubicBezTo>
                  <a:pt x="184605" y="50022"/>
                  <a:pt x="223504" y="88921"/>
                  <a:pt x="223504" y="136824"/>
                </a:cubicBezTo>
                <a:cubicBezTo>
                  <a:pt x="223504" y="147269"/>
                  <a:pt x="221703" y="157354"/>
                  <a:pt x="218101" y="166718"/>
                </a:cubicBezTo>
                <a:lnTo>
                  <a:pt x="251237" y="192651"/>
                </a:lnTo>
                <a:lnTo>
                  <a:pt x="283652" y="160235"/>
                </a:lnTo>
                <a:cubicBezTo>
                  <a:pt x="285093" y="158794"/>
                  <a:pt x="286894" y="158434"/>
                  <a:pt x="288335" y="159155"/>
                </a:cubicBezTo>
                <a:cubicBezTo>
                  <a:pt x="290136" y="159875"/>
                  <a:pt x="291216" y="161676"/>
                  <a:pt x="291216" y="163477"/>
                </a:cubicBezTo>
                <a:lnTo>
                  <a:pt x="291216" y="287016"/>
                </a:lnTo>
                <a:cubicBezTo>
                  <a:pt x="291216" y="289177"/>
                  <a:pt x="289055" y="291338"/>
                  <a:pt x="286894" y="291338"/>
                </a:cubicBezTo>
                <a:lnTo>
                  <a:pt x="163355" y="291338"/>
                </a:lnTo>
                <a:cubicBezTo>
                  <a:pt x="161554" y="291338"/>
                  <a:pt x="159753" y="290257"/>
                  <a:pt x="159033" y="288457"/>
                </a:cubicBezTo>
                <a:cubicBezTo>
                  <a:pt x="158673" y="287016"/>
                  <a:pt x="158673" y="284855"/>
                  <a:pt x="160113" y="283774"/>
                </a:cubicBezTo>
                <a:lnTo>
                  <a:pt x="192529" y="250999"/>
                </a:lnTo>
                <a:lnTo>
                  <a:pt x="175601" y="229388"/>
                </a:lnTo>
                <a:cubicBezTo>
                  <a:pt x="174160" y="227587"/>
                  <a:pt x="174520" y="225066"/>
                  <a:pt x="176321" y="223265"/>
                </a:cubicBezTo>
                <a:cubicBezTo>
                  <a:pt x="178122" y="221825"/>
                  <a:pt x="181003" y="222185"/>
                  <a:pt x="182804" y="223986"/>
                </a:cubicBezTo>
                <a:lnTo>
                  <a:pt x="201893" y="248838"/>
                </a:lnTo>
                <a:cubicBezTo>
                  <a:pt x="203334" y="250638"/>
                  <a:pt x="203334" y="253160"/>
                  <a:pt x="201533" y="254600"/>
                </a:cubicBezTo>
                <a:lnTo>
                  <a:pt x="174160" y="282334"/>
                </a:lnTo>
                <a:lnTo>
                  <a:pt x="282212" y="282334"/>
                </a:lnTo>
                <a:lnTo>
                  <a:pt x="282212" y="173922"/>
                </a:lnTo>
                <a:lnTo>
                  <a:pt x="254478" y="201655"/>
                </a:lnTo>
                <a:cubicBezTo>
                  <a:pt x="253038" y="203456"/>
                  <a:pt x="250517" y="203456"/>
                  <a:pt x="248716" y="202015"/>
                </a:cubicBezTo>
                <a:lnTo>
                  <a:pt x="214499" y="175362"/>
                </a:lnTo>
                <a:cubicBezTo>
                  <a:pt x="200092" y="203816"/>
                  <a:pt x="170918" y="223626"/>
                  <a:pt x="136702" y="223626"/>
                </a:cubicBezTo>
                <a:cubicBezTo>
                  <a:pt x="88799" y="223626"/>
                  <a:pt x="49900" y="184727"/>
                  <a:pt x="49900" y="136824"/>
                </a:cubicBezTo>
                <a:cubicBezTo>
                  <a:pt x="49900" y="118815"/>
                  <a:pt x="55303" y="102247"/>
                  <a:pt x="65027" y="88561"/>
                </a:cubicBezTo>
                <a:lnTo>
                  <a:pt x="917" y="7161"/>
                </a:lnTo>
                <a:cubicBezTo>
                  <a:pt x="-524" y="5361"/>
                  <a:pt x="-164" y="2839"/>
                  <a:pt x="1277" y="1399"/>
                </a:cubicBezTo>
                <a:cubicBezTo>
                  <a:pt x="3078" y="-402"/>
                  <a:pt x="5239" y="-402"/>
                  <a:pt x="7039" y="1039"/>
                </a:cubicBezTo>
                <a:close/>
              </a:path>
            </a:pathLst>
          </a:custGeom>
          <a:solidFill>
            <a:srgbClr val="1A171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p>
            <a:endParaRPr lang="en-US" sz="900" dirty="0">
              <a:latin typeface="Lato Light" panose="020F0502020204030203" pitchFamily="34" charset="0"/>
            </a:endParaRPr>
          </a:p>
        </p:txBody>
      </p:sp>
      <p:sp>
        <p:nvSpPr>
          <p:cNvPr id="28" name="Donut 27">
            <a:extLst>
              <a:ext uri="{FF2B5EF4-FFF2-40B4-BE49-F238E27FC236}">
                <a16:creationId xmlns:a16="http://schemas.microsoft.com/office/drawing/2014/main" id="{14400AEC-5624-4845-B347-7B3849752FD2}"/>
              </a:ext>
            </a:extLst>
          </p:cNvPr>
          <p:cNvSpPr/>
          <p:nvPr/>
        </p:nvSpPr>
        <p:spPr>
          <a:xfrm>
            <a:off x="4569020" y="4036174"/>
            <a:ext cx="344707" cy="344707"/>
          </a:xfrm>
          <a:prstGeom prst="donu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Lato Light" panose="020F0502020204030203" pitchFamily="34" charset="0"/>
            </a:endParaRPr>
          </a:p>
        </p:txBody>
      </p:sp>
      <p:sp>
        <p:nvSpPr>
          <p:cNvPr id="29" name="TextBox 28">
            <a:extLst>
              <a:ext uri="{FF2B5EF4-FFF2-40B4-BE49-F238E27FC236}">
                <a16:creationId xmlns:a16="http://schemas.microsoft.com/office/drawing/2014/main" id="{62DACC85-089D-FF47-AD0D-25468E4E9E25}"/>
              </a:ext>
            </a:extLst>
          </p:cNvPr>
          <p:cNvSpPr txBox="1"/>
          <p:nvPr/>
        </p:nvSpPr>
        <p:spPr>
          <a:xfrm>
            <a:off x="4977470" y="4062604"/>
            <a:ext cx="482824" cy="338554"/>
          </a:xfrm>
          <a:prstGeom prst="rect">
            <a:avLst/>
          </a:prstGeom>
          <a:noFill/>
        </p:spPr>
        <p:txBody>
          <a:bodyPr wrap="none" rtlCol="0" anchor="t" anchorCtr="0">
            <a:spAutoFit/>
          </a:bodyPr>
          <a:lstStyle/>
          <a:p>
            <a:r>
              <a:rPr lang="en-US" sz="1600" b="1" dirty="0">
                <a:latin typeface="Poppins" pitchFamily="2" charset="77"/>
                <a:ea typeface="League Spartan" charset="0"/>
                <a:cs typeface="Poppins" pitchFamily="2" charset="77"/>
              </a:rPr>
              <a:t>3.2</a:t>
            </a:r>
          </a:p>
        </p:txBody>
      </p:sp>
      <p:sp>
        <p:nvSpPr>
          <p:cNvPr id="30" name="Donut 29">
            <a:extLst>
              <a:ext uri="{FF2B5EF4-FFF2-40B4-BE49-F238E27FC236}">
                <a16:creationId xmlns:a16="http://schemas.microsoft.com/office/drawing/2014/main" id="{2FB11788-23C3-8C4D-BA4E-3D8C4F0EF24E}"/>
              </a:ext>
            </a:extLst>
          </p:cNvPr>
          <p:cNvSpPr/>
          <p:nvPr/>
        </p:nvSpPr>
        <p:spPr>
          <a:xfrm>
            <a:off x="5696128" y="4036174"/>
            <a:ext cx="344707" cy="344707"/>
          </a:xfrm>
          <a:prstGeom prst="donu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Lato Light" panose="020F0502020204030203" pitchFamily="34" charset="0"/>
            </a:endParaRPr>
          </a:p>
        </p:txBody>
      </p:sp>
      <p:sp>
        <p:nvSpPr>
          <p:cNvPr id="31" name="TextBox 30">
            <a:extLst>
              <a:ext uri="{FF2B5EF4-FFF2-40B4-BE49-F238E27FC236}">
                <a16:creationId xmlns:a16="http://schemas.microsoft.com/office/drawing/2014/main" id="{0E520C25-D996-5244-A5A2-1131BB0E7BE8}"/>
              </a:ext>
            </a:extLst>
          </p:cNvPr>
          <p:cNvSpPr txBox="1"/>
          <p:nvPr/>
        </p:nvSpPr>
        <p:spPr>
          <a:xfrm>
            <a:off x="6104579" y="4062604"/>
            <a:ext cx="482824" cy="338554"/>
          </a:xfrm>
          <a:prstGeom prst="rect">
            <a:avLst/>
          </a:prstGeom>
          <a:noFill/>
        </p:spPr>
        <p:txBody>
          <a:bodyPr wrap="none" rtlCol="0" anchor="t" anchorCtr="0">
            <a:spAutoFit/>
          </a:bodyPr>
          <a:lstStyle/>
          <a:p>
            <a:r>
              <a:rPr lang="en-US" sz="1600" b="1" dirty="0">
                <a:latin typeface="Poppins" pitchFamily="2" charset="77"/>
                <a:ea typeface="League Spartan" charset="0"/>
                <a:cs typeface="Poppins" pitchFamily="2" charset="77"/>
              </a:rPr>
              <a:t>3.2</a:t>
            </a:r>
          </a:p>
        </p:txBody>
      </p:sp>
      <p:sp>
        <p:nvSpPr>
          <p:cNvPr id="32" name="Donut 31">
            <a:extLst>
              <a:ext uri="{FF2B5EF4-FFF2-40B4-BE49-F238E27FC236}">
                <a16:creationId xmlns:a16="http://schemas.microsoft.com/office/drawing/2014/main" id="{DA36CB55-8347-5440-86EA-63ECAD50E0B0}"/>
              </a:ext>
            </a:extLst>
          </p:cNvPr>
          <p:cNvSpPr/>
          <p:nvPr/>
        </p:nvSpPr>
        <p:spPr>
          <a:xfrm>
            <a:off x="6823237" y="4036174"/>
            <a:ext cx="344707" cy="344707"/>
          </a:xfrm>
          <a:prstGeom prst="donu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Lato Light" panose="020F0502020204030203" pitchFamily="34" charset="0"/>
            </a:endParaRPr>
          </a:p>
        </p:txBody>
      </p:sp>
      <p:sp>
        <p:nvSpPr>
          <p:cNvPr id="33" name="TextBox 32">
            <a:extLst>
              <a:ext uri="{FF2B5EF4-FFF2-40B4-BE49-F238E27FC236}">
                <a16:creationId xmlns:a16="http://schemas.microsoft.com/office/drawing/2014/main" id="{B9377419-4113-2E4B-8542-24E571C6F264}"/>
              </a:ext>
            </a:extLst>
          </p:cNvPr>
          <p:cNvSpPr txBox="1"/>
          <p:nvPr/>
        </p:nvSpPr>
        <p:spPr>
          <a:xfrm>
            <a:off x="7231687" y="4062604"/>
            <a:ext cx="482824" cy="338554"/>
          </a:xfrm>
          <a:prstGeom prst="rect">
            <a:avLst/>
          </a:prstGeom>
          <a:noFill/>
        </p:spPr>
        <p:txBody>
          <a:bodyPr wrap="none" rtlCol="0" anchor="t" anchorCtr="0">
            <a:spAutoFit/>
          </a:bodyPr>
          <a:lstStyle/>
          <a:p>
            <a:r>
              <a:rPr lang="en-US" sz="1600" b="1" dirty="0">
                <a:latin typeface="Poppins" pitchFamily="2" charset="77"/>
                <a:ea typeface="League Spartan" charset="0"/>
                <a:cs typeface="Poppins" pitchFamily="2" charset="77"/>
              </a:rPr>
              <a:t>3.2</a:t>
            </a:r>
          </a:p>
        </p:txBody>
      </p:sp>
      <p:sp>
        <p:nvSpPr>
          <p:cNvPr id="34" name="Donut 33">
            <a:extLst>
              <a:ext uri="{FF2B5EF4-FFF2-40B4-BE49-F238E27FC236}">
                <a16:creationId xmlns:a16="http://schemas.microsoft.com/office/drawing/2014/main" id="{C0B9A41B-BBF0-A240-961F-4A00AF5802FC}"/>
              </a:ext>
            </a:extLst>
          </p:cNvPr>
          <p:cNvSpPr/>
          <p:nvPr/>
        </p:nvSpPr>
        <p:spPr>
          <a:xfrm>
            <a:off x="4569020" y="4646393"/>
            <a:ext cx="344707" cy="344707"/>
          </a:xfrm>
          <a:prstGeom prst="donu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Lato Light" panose="020F0502020204030203" pitchFamily="34" charset="0"/>
            </a:endParaRPr>
          </a:p>
        </p:txBody>
      </p:sp>
      <p:sp>
        <p:nvSpPr>
          <p:cNvPr id="35" name="TextBox 34">
            <a:extLst>
              <a:ext uri="{FF2B5EF4-FFF2-40B4-BE49-F238E27FC236}">
                <a16:creationId xmlns:a16="http://schemas.microsoft.com/office/drawing/2014/main" id="{190FBE30-B334-874E-B387-04BB5F59D0AB}"/>
              </a:ext>
            </a:extLst>
          </p:cNvPr>
          <p:cNvSpPr txBox="1"/>
          <p:nvPr/>
        </p:nvSpPr>
        <p:spPr>
          <a:xfrm>
            <a:off x="4977470" y="4672823"/>
            <a:ext cx="482824" cy="338554"/>
          </a:xfrm>
          <a:prstGeom prst="rect">
            <a:avLst/>
          </a:prstGeom>
          <a:noFill/>
        </p:spPr>
        <p:txBody>
          <a:bodyPr wrap="none" rtlCol="0" anchor="t" anchorCtr="0">
            <a:spAutoFit/>
          </a:bodyPr>
          <a:lstStyle/>
          <a:p>
            <a:r>
              <a:rPr lang="en-US" sz="1600" b="1" dirty="0">
                <a:latin typeface="Poppins" pitchFamily="2" charset="77"/>
                <a:ea typeface="League Spartan" charset="0"/>
                <a:cs typeface="Poppins" pitchFamily="2" charset="77"/>
              </a:rPr>
              <a:t>3.2</a:t>
            </a:r>
          </a:p>
        </p:txBody>
      </p:sp>
      <p:sp>
        <p:nvSpPr>
          <p:cNvPr id="36" name="Donut 35">
            <a:extLst>
              <a:ext uri="{FF2B5EF4-FFF2-40B4-BE49-F238E27FC236}">
                <a16:creationId xmlns:a16="http://schemas.microsoft.com/office/drawing/2014/main" id="{BE560D3A-3F34-E148-B44A-D5CAB66E1C4F}"/>
              </a:ext>
            </a:extLst>
          </p:cNvPr>
          <p:cNvSpPr/>
          <p:nvPr/>
        </p:nvSpPr>
        <p:spPr>
          <a:xfrm>
            <a:off x="5696128" y="4646393"/>
            <a:ext cx="344707" cy="344707"/>
          </a:xfrm>
          <a:prstGeom prst="donu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Lato Light" panose="020F0502020204030203" pitchFamily="34" charset="0"/>
            </a:endParaRPr>
          </a:p>
        </p:txBody>
      </p:sp>
      <p:sp>
        <p:nvSpPr>
          <p:cNvPr id="37" name="TextBox 36">
            <a:extLst>
              <a:ext uri="{FF2B5EF4-FFF2-40B4-BE49-F238E27FC236}">
                <a16:creationId xmlns:a16="http://schemas.microsoft.com/office/drawing/2014/main" id="{F2CCD2AD-E577-B741-8ABC-8338C203B6C3}"/>
              </a:ext>
            </a:extLst>
          </p:cNvPr>
          <p:cNvSpPr txBox="1"/>
          <p:nvPr/>
        </p:nvSpPr>
        <p:spPr>
          <a:xfrm>
            <a:off x="6104579" y="4672823"/>
            <a:ext cx="482824" cy="338554"/>
          </a:xfrm>
          <a:prstGeom prst="rect">
            <a:avLst/>
          </a:prstGeom>
          <a:noFill/>
        </p:spPr>
        <p:txBody>
          <a:bodyPr wrap="none" rtlCol="0" anchor="t" anchorCtr="0">
            <a:spAutoFit/>
          </a:bodyPr>
          <a:lstStyle/>
          <a:p>
            <a:r>
              <a:rPr lang="en-US" sz="1600" b="1" dirty="0">
                <a:latin typeface="Poppins" pitchFamily="2" charset="77"/>
                <a:ea typeface="League Spartan" charset="0"/>
                <a:cs typeface="Poppins" pitchFamily="2" charset="77"/>
              </a:rPr>
              <a:t>3.2</a:t>
            </a:r>
          </a:p>
        </p:txBody>
      </p:sp>
      <p:sp>
        <p:nvSpPr>
          <p:cNvPr id="38" name="Donut 37">
            <a:extLst>
              <a:ext uri="{FF2B5EF4-FFF2-40B4-BE49-F238E27FC236}">
                <a16:creationId xmlns:a16="http://schemas.microsoft.com/office/drawing/2014/main" id="{C16E8D1D-0E56-6F42-BFA0-242212E1478F}"/>
              </a:ext>
            </a:extLst>
          </p:cNvPr>
          <p:cNvSpPr/>
          <p:nvPr/>
        </p:nvSpPr>
        <p:spPr>
          <a:xfrm>
            <a:off x="6823237" y="4646393"/>
            <a:ext cx="344707" cy="344707"/>
          </a:xfrm>
          <a:prstGeom prst="donu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Lato Light" panose="020F0502020204030203" pitchFamily="34" charset="0"/>
            </a:endParaRPr>
          </a:p>
        </p:txBody>
      </p:sp>
      <p:sp>
        <p:nvSpPr>
          <p:cNvPr id="39" name="TextBox 38">
            <a:extLst>
              <a:ext uri="{FF2B5EF4-FFF2-40B4-BE49-F238E27FC236}">
                <a16:creationId xmlns:a16="http://schemas.microsoft.com/office/drawing/2014/main" id="{9C1D0EC2-BF73-8544-94F6-C2E35CE935F4}"/>
              </a:ext>
            </a:extLst>
          </p:cNvPr>
          <p:cNvSpPr txBox="1"/>
          <p:nvPr/>
        </p:nvSpPr>
        <p:spPr>
          <a:xfrm>
            <a:off x="7231687" y="4672823"/>
            <a:ext cx="482824" cy="338554"/>
          </a:xfrm>
          <a:prstGeom prst="rect">
            <a:avLst/>
          </a:prstGeom>
          <a:noFill/>
        </p:spPr>
        <p:txBody>
          <a:bodyPr wrap="none" rtlCol="0" anchor="t" anchorCtr="0">
            <a:spAutoFit/>
          </a:bodyPr>
          <a:lstStyle/>
          <a:p>
            <a:r>
              <a:rPr lang="en-US" sz="1600" b="1" dirty="0">
                <a:latin typeface="Poppins" pitchFamily="2" charset="77"/>
                <a:ea typeface="League Spartan" charset="0"/>
                <a:cs typeface="Poppins" pitchFamily="2" charset="77"/>
              </a:rPr>
              <a:t>3.2</a:t>
            </a:r>
          </a:p>
        </p:txBody>
      </p:sp>
      <p:sp>
        <p:nvSpPr>
          <p:cNvPr id="40" name="Donut 39">
            <a:extLst>
              <a:ext uri="{FF2B5EF4-FFF2-40B4-BE49-F238E27FC236}">
                <a16:creationId xmlns:a16="http://schemas.microsoft.com/office/drawing/2014/main" id="{A29F298C-52DE-FF4A-9C5B-22CD7E8639BF}"/>
              </a:ext>
            </a:extLst>
          </p:cNvPr>
          <p:cNvSpPr/>
          <p:nvPr/>
        </p:nvSpPr>
        <p:spPr>
          <a:xfrm>
            <a:off x="4569020" y="5308932"/>
            <a:ext cx="344707" cy="344707"/>
          </a:xfrm>
          <a:prstGeom prst="donu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Lato Light" panose="020F0502020204030203" pitchFamily="34" charset="0"/>
            </a:endParaRPr>
          </a:p>
        </p:txBody>
      </p:sp>
      <p:sp>
        <p:nvSpPr>
          <p:cNvPr id="41" name="TextBox 40">
            <a:extLst>
              <a:ext uri="{FF2B5EF4-FFF2-40B4-BE49-F238E27FC236}">
                <a16:creationId xmlns:a16="http://schemas.microsoft.com/office/drawing/2014/main" id="{C1C5C37A-767D-894E-BAF8-D72F67D635B6}"/>
              </a:ext>
            </a:extLst>
          </p:cNvPr>
          <p:cNvSpPr txBox="1"/>
          <p:nvPr/>
        </p:nvSpPr>
        <p:spPr>
          <a:xfrm>
            <a:off x="4977470" y="5335361"/>
            <a:ext cx="482824" cy="338554"/>
          </a:xfrm>
          <a:prstGeom prst="rect">
            <a:avLst/>
          </a:prstGeom>
          <a:noFill/>
        </p:spPr>
        <p:txBody>
          <a:bodyPr wrap="none" rtlCol="0" anchor="t" anchorCtr="0">
            <a:spAutoFit/>
          </a:bodyPr>
          <a:lstStyle/>
          <a:p>
            <a:r>
              <a:rPr lang="en-US" sz="1600" b="1" dirty="0">
                <a:latin typeface="Poppins" pitchFamily="2" charset="77"/>
                <a:ea typeface="League Spartan" charset="0"/>
                <a:cs typeface="Poppins" pitchFamily="2" charset="77"/>
              </a:rPr>
              <a:t>3.2</a:t>
            </a:r>
          </a:p>
        </p:txBody>
      </p:sp>
      <p:sp>
        <p:nvSpPr>
          <p:cNvPr id="42" name="Donut 41">
            <a:extLst>
              <a:ext uri="{FF2B5EF4-FFF2-40B4-BE49-F238E27FC236}">
                <a16:creationId xmlns:a16="http://schemas.microsoft.com/office/drawing/2014/main" id="{7862EB07-0EAE-334A-93E9-972BE4807923}"/>
              </a:ext>
            </a:extLst>
          </p:cNvPr>
          <p:cNvSpPr/>
          <p:nvPr/>
        </p:nvSpPr>
        <p:spPr>
          <a:xfrm>
            <a:off x="5696128" y="5308932"/>
            <a:ext cx="344707" cy="344707"/>
          </a:xfrm>
          <a:prstGeom prst="donu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Lato Light" panose="020F0502020204030203" pitchFamily="34" charset="0"/>
            </a:endParaRPr>
          </a:p>
        </p:txBody>
      </p:sp>
      <p:sp>
        <p:nvSpPr>
          <p:cNvPr id="43" name="TextBox 42">
            <a:extLst>
              <a:ext uri="{FF2B5EF4-FFF2-40B4-BE49-F238E27FC236}">
                <a16:creationId xmlns:a16="http://schemas.microsoft.com/office/drawing/2014/main" id="{D680786D-E4C5-6B4A-B81B-F497847613CB}"/>
              </a:ext>
            </a:extLst>
          </p:cNvPr>
          <p:cNvSpPr txBox="1"/>
          <p:nvPr/>
        </p:nvSpPr>
        <p:spPr>
          <a:xfrm>
            <a:off x="6104579" y="5335361"/>
            <a:ext cx="482824" cy="338554"/>
          </a:xfrm>
          <a:prstGeom prst="rect">
            <a:avLst/>
          </a:prstGeom>
          <a:noFill/>
        </p:spPr>
        <p:txBody>
          <a:bodyPr wrap="none" rtlCol="0" anchor="t" anchorCtr="0">
            <a:spAutoFit/>
          </a:bodyPr>
          <a:lstStyle/>
          <a:p>
            <a:r>
              <a:rPr lang="en-US" sz="1600" b="1" dirty="0">
                <a:latin typeface="Poppins" pitchFamily="2" charset="77"/>
                <a:ea typeface="League Spartan" charset="0"/>
                <a:cs typeface="Poppins" pitchFamily="2" charset="77"/>
              </a:rPr>
              <a:t>3.2</a:t>
            </a:r>
          </a:p>
        </p:txBody>
      </p:sp>
      <p:sp>
        <p:nvSpPr>
          <p:cNvPr id="44" name="Donut 43">
            <a:extLst>
              <a:ext uri="{FF2B5EF4-FFF2-40B4-BE49-F238E27FC236}">
                <a16:creationId xmlns:a16="http://schemas.microsoft.com/office/drawing/2014/main" id="{3B821528-D363-8540-8763-013F880ED137}"/>
              </a:ext>
            </a:extLst>
          </p:cNvPr>
          <p:cNvSpPr/>
          <p:nvPr/>
        </p:nvSpPr>
        <p:spPr>
          <a:xfrm>
            <a:off x="6823237" y="5308932"/>
            <a:ext cx="344707" cy="344707"/>
          </a:xfrm>
          <a:prstGeom prst="donu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Lato Light" panose="020F0502020204030203" pitchFamily="34" charset="0"/>
            </a:endParaRPr>
          </a:p>
        </p:txBody>
      </p:sp>
      <p:sp>
        <p:nvSpPr>
          <p:cNvPr id="45" name="TextBox 44">
            <a:extLst>
              <a:ext uri="{FF2B5EF4-FFF2-40B4-BE49-F238E27FC236}">
                <a16:creationId xmlns:a16="http://schemas.microsoft.com/office/drawing/2014/main" id="{BCA9F98B-B58F-F045-B9A7-C1654BFBF14A}"/>
              </a:ext>
            </a:extLst>
          </p:cNvPr>
          <p:cNvSpPr txBox="1"/>
          <p:nvPr/>
        </p:nvSpPr>
        <p:spPr>
          <a:xfrm>
            <a:off x="7231687" y="5335361"/>
            <a:ext cx="482824" cy="338554"/>
          </a:xfrm>
          <a:prstGeom prst="rect">
            <a:avLst/>
          </a:prstGeom>
          <a:noFill/>
        </p:spPr>
        <p:txBody>
          <a:bodyPr wrap="none" rtlCol="0" anchor="t" anchorCtr="0">
            <a:spAutoFit/>
          </a:bodyPr>
          <a:lstStyle/>
          <a:p>
            <a:r>
              <a:rPr lang="en-US" sz="1600" b="1" dirty="0">
                <a:latin typeface="Poppins" pitchFamily="2" charset="77"/>
                <a:ea typeface="League Spartan" charset="0"/>
                <a:cs typeface="Poppins" pitchFamily="2" charset="77"/>
              </a:rPr>
              <a:t>3.2</a:t>
            </a:r>
          </a:p>
        </p:txBody>
      </p:sp>
      <p:sp>
        <p:nvSpPr>
          <p:cNvPr id="46" name="Donut 45">
            <a:extLst>
              <a:ext uri="{FF2B5EF4-FFF2-40B4-BE49-F238E27FC236}">
                <a16:creationId xmlns:a16="http://schemas.microsoft.com/office/drawing/2014/main" id="{B20407A1-268A-1F47-83E3-259DE752FA7B}"/>
              </a:ext>
            </a:extLst>
          </p:cNvPr>
          <p:cNvSpPr/>
          <p:nvPr/>
        </p:nvSpPr>
        <p:spPr>
          <a:xfrm>
            <a:off x="4569020" y="5919151"/>
            <a:ext cx="344707" cy="344707"/>
          </a:xfrm>
          <a:prstGeom prst="donu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Lato Light" panose="020F0502020204030203" pitchFamily="34" charset="0"/>
            </a:endParaRPr>
          </a:p>
        </p:txBody>
      </p:sp>
      <p:sp>
        <p:nvSpPr>
          <p:cNvPr id="47" name="TextBox 46">
            <a:extLst>
              <a:ext uri="{FF2B5EF4-FFF2-40B4-BE49-F238E27FC236}">
                <a16:creationId xmlns:a16="http://schemas.microsoft.com/office/drawing/2014/main" id="{4F3EE2B1-2F0B-8340-AE17-7E45D3B9589F}"/>
              </a:ext>
            </a:extLst>
          </p:cNvPr>
          <p:cNvSpPr txBox="1"/>
          <p:nvPr/>
        </p:nvSpPr>
        <p:spPr>
          <a:xfrm>
            <a:off x="4977470" y="5945580"/>
            <a:ext cx="482824" cy="338554"/>
          </a:xfrm>
          <a:prstGeom prst="rect">
            <a:avLst/>
          </a:prstGeom>
          <a:noFill/>
        </p:spPr>
        <p:txBody>
          <a:bodyPr wrap="none" rtlCol="0" anchor="t" anchorCtr="0">
            <a:spAutoFit/>
          </a:bodyPr>
          <a:lstStyle/>
          <a:p>
            <a:r>
              <a:rPr lang="en-US" sz="1600" b="1" dirty="0">
                <a:latin typeface="Poppins" pitchFamily="2" charset="77"/>
                <a:ea typeface="League Spartan" charset="0"/>
                <a:cs typeface="Poppins" pitchFamily="2" charset="77"/>
              </a:rPr>
              <a:t>3.2</a:t>
            </a:r>
          </a:p>
        </p:txBody>
      </p:sp>
      <p:sp>
        <p:nvSpPr>
          <p:cNvPr id="48" name="Donut 47">
            <a:extLst>
              <a:ext uri="{FF2B5EF4-FFF2-40B4-BE49-F238E27FC236}">
                <a16:creationId xmlns:a16="http://schemas.microsoft.com/office/drawing/2014/main" id="{D7F93832-E34D-7F46-AC5F-ABDDFA6E4B7C}"/>
              </a:ext>
            </a:extLst>
          </p:cNvPr>
          <p:cNvSpPr/>
          <p:nvPr/>
        </p:nvSpPr>
        <p:spPr>
          <a:xfrm>
            <a:off x="5696128" y="5919151"/>
            <a:ext cx="344707" cy="344707"/>
          </a:xfrm>
          <a:prstGeom prst="donu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Lato Light" panose="020F0502020204030203" pitchFamily="34" charset="0"/>
            </a:endParaRPr>
          </a:p>
        </p:txBody>
      </p:sp>
      <p:sp>
        <p:nvSpPr>
          <p:cNvPr id="49" name="TextBox 48">
            <a:extLst>
              <a:ext uri="{FF2B5EF4-FFF2-40B4-BE49-F238E27FC236}">
                <a16:creationId xmlns:a16="http://schemas.microsoft.com/office/drawing/2014/main" id="{C30715EB-6749-064F-AF76-4062C083779B}"/>
              </a:ext>
            </a:extLst>
          </p:cNvPr>
          <p:cNvSpPr txBox="1"/>
          <p:nvPr/>
        </p:nvSpPr>
        <p:spPr>
          <a:xfrm>
            <a:off x="6104579" y="5945580"/>
            <a:ext cx="482824" cy="338554"/>
          </a:xfrm>
          <a:prstGeom prst="rect">
            <a:avLst/>
          </a:prstGeom>
          <a:noFill/>
        </p:spPr>
        <p:txBody>
          <a:bodyPr wrap="none" rtlCol="0" anchor="t" anchorCtr="0">
            <a:spAutoFit/>
          </a:bodyPr>
          <a:lstStyle/>
          <a:p>
            <a:r>
              <a:rPr lang="en-US" sz="1600" b="1" dirty="0">
                <a:latin typeface="Poppins" pitchFamily="2" charset="77"/>
                <a:ea typeface="League Spartan" charset="0"/>
                <a:cs typeface="Poppins" pitchFamily="2" charset="77"/>
              </a:rPr>
              <a:t>3.2</a:t>
            </a:r>
          </a:p>
        </p:txBody>
      </p:sp>
      <p:sp>
        <p:nvSpPr>
          <p:cNvPr id="50" name="Donut 49">
            <a:extLst>
              <a:ext uri="{FF2B5EF4-FFF2-40B4-BE49-F238E27FC236}">
                <a16:creationId xmlns:a16="http://schemas.microsoft.com/office/drawing/2014/main" id="{6F09010B-1C4C-3647-A689-7A07D39D90F4}"/>
              </a:ext>
            </a:extLst>
          </p:cNvPr>
          <p:cNvSpPr/>
          <p:nvPr/>
        </p:nvSpPr>
        <p:spPr>
          <a:xfrm>
            <a:off x="6823237" y="5919151"/>
            <a:ext cx="344707" cy="344707"/>
          </a:xfrm>
          <a:prstGeom prst="donu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Lato Light" panose="020F0502020204030203" pitchFamily="34" charset="0"/>
            </a:endParaRPr>
          </a:p>
        </p:txBody>
      </p:sp>
      <p:sp>
        <p:nvSpPr>
          <p:cNvPr id="51" name="TextBox 50">
            <a:extLst>
              <a:ext uri="{FF2B5EF4-FFF2-40B4-BE49-F238E27FC236}">
                <a16:creationId xmlns:a16="http://schemas.microsoft.com/office/drawing/2014/main" id="{A9891A2D-EE0D-1646-B4F1-4CD9E1CC2C5A}"/>
              </a:ext>
            </a:extLst>
          </p:cNvPr>
          <p:cNvSpPr txBox="1"/>
          <p:nvPr/>
        </p:nvSpPr>
        <p:spPr>
          <a:xfrm>
            <a:off x="7231687" y="5945580"/>
            <a:ext cx="482824" cy="338554"/>
          </a:xfrm>
          <a:prstGeom prst="rect">
            <a:avLst/>
          </a:prstGeom>
          <a:noFill/>
        </p:spPr>
        <p:txBody>
          <a:bodyPr wrap="none" rtlCol="0" anchor="t" anchorCtr="0">
            <a:spAutoFit/>
          </a:bodyPr>
          <a:lstStyle/>
          <a:p>
            <a:r>
              <a:rPr lang="en-US" sz="1600" b="1" dirty="0">
                <a:latin typeface="Poppins" pitchFamily="2" charset="77"/>
                <a:ea typeface="League Spartan" charset="0"/>
                <a:cs typeface="Poppins" pitchFamily="2" charset="77"/>
              </a:rPr>
              <a:t>3.2</a:t>
            </a:r>
          </a:p>
        </p:txBody>
      </p:sp>
      <p:graphicFrame>
        <p:nvGraphicFramePr>
          <p:cNvPr id="53" name="Table 52">
            <a:extLst>
              <a:ext uri="{FF2B5EF4-FFF2-40B4-BE49-F238E27FC236}">
                <a16:creationId xmlns:a16="http://schemas.microsoft.com/office/drawing/2014/main" id="{CC19376E-A179-D448-A985-487A4E1E6527}"/>
              </a:ext>
            </a:extLst>
          </p:cNvPr>
          <p:cNvGraphicFramePr>
            <a:graphicFrameLocks noGrp="1"/>
          </p:cNvGraphicFramePr>
          <p:nvPr>
            <p:extLst>
              <p:ext uri="{D42A27DB-BD31-4B8C-83A1-F6EECF244321}">
                <p14:modId xmlns:p14="http://schemas.microsoft.com/office/powerpoint/2010/main" val="2387562026"/>
              </p:ext>
            </p:extLst>
          </p:nvPr>
        </p:nvGraphicFramePr>
        <p:xfrm>
          <a:off x="766935" y="4036174"/>
          <a:ext cx="3469786" cy="2227684"/>
        </p:xfrm>
        <a:graphic>
          <a:graphicData uri="http://schemas.openxmlformats.org/drawingml/2006/table">
            <a:tbl>
              <a:tblPr firstRow="1" bandRow="1">
                <a:tableStyleId>{5C22544A-7EE6-4342-B048-85BDC9FD1C3A}</a:tableStyleId>
              </a:tblPr>
              <a:tblGrid>
                <a:gridCol w="1734893">
                  <a:extLst>
                    <a:ext uri="{9D8B030D-6E8A-4147-A177-3AD203B41FA5}">
                      <a16:colId xmlns:a16="http://schemas.microsoft.com/office/drawing/2014/main" val="1108499557"/>
                    </a:ext>
                  </a:extLst>
                </a:gridCol>
                <a:gridCol w="1734893">
                  <a:extLst>
                    <a:ext uri="{9D8B030D-6E8A-4147-A177-3AD203B41FA5}">
                      <a16:colId xmlns:a16="http://schemas.microsoft.com/office/drawing/2014/main" val="1112602112"/>
                    </a:ext>
                  </a:extLst>
                </a:gridCol>
              </a:tblGrid>
              <a:tr h="623752">
                <a:tc>
                  <a:txBody>
                    <a:bodyPr/>
                    <a:lstStyle/>
                    <a:p>
                      <a:pPr algn="ctr"/>
                      <a:r>
                        <a:rPr lang="en-US" sz="1600" dirty="0">
                          <a:latin typeface="Poppins" pitchFamily="2" charset="77"/>
                          <a:cs typeface="Poppins" pitchFamily="2" charset="77"/>
                        </a:rPr>
                        <a:t>PREDICTED </a:t>
                      </a:r>
                    </a:p>
                    <a:p>
                      <a:pPr algn="ctr"/>
                      <a:r>
                        <a:rPr lang="en-US" sz="1600" dirty="0">
                          <a:latin typeface="Poppins" pitchFamily="2" charset="77"/>
                          <a:cs typeface="Poppins" pitchFamily="2" charset="77"/>
                        </a:rPr>
                        <a:t>SALE</a:t>
                      </a:r>
                    </a:p>
                  </a:txBody>
                  <a:tcPr marL="45720" marR="45720" marT="22860" marB="22860" anchor="ctr">
                    <a:solidFill>
                      <a:schemeClr val="accent6">
                        <a:lumMod val="50000"/>
                      </a:schemeClr>
                    </a:solidFill>
                  </a:tcPr>
                </a:tc>
                <a:tc>
                  <a:txBody>
                    <a:bodyPr/>
                    <a:lstStyle/>
                    <a:p>
                      <a:pPr algn="ctr"/>
                      <a:r>
                        <a:rPr lang="en-US" sz="1600" dirty="0">
                          <a:latin typeface="Poppins" pitchFamily="2" charset="77"/>
                          <a:cs typeface="Poppins" pitchFamily="2" charset="77"/>
                        </a:rPr>
                        <a:t>ACTUAL </a:t>
                      </a:r>
                    </a:p>
                    <a:p>
                      <a:pPr algn="ctr"/>
                      <a:r>
                        <a:rPr lang="en-US" sz="1600" dirty="0">
                          <a:latin typeface="Poppins" pitchFamily="2" charset="77"/>
                          <a:cs typeface="Poppins" pitchFamily="2" charset="77"/>
                        </a:rPr>
                        <a:t>SALE</a:t>
                      </a:r>
                    </a:p>
                  </a:txBody>
                  <a:tcPr marL="45720" marR="45720" marT="22860" marB="22860" anchor="ctr">
                    <a:solidFill>
                      <a:schemeClr val="accent6">
                        <a:lumMod val="50000"/>
                      </a:schemeClr>
                    </a:solidFill>
                  </a:tcPr>
                </a:tc>
                <a:extLst>
                  <a:ext uri="{0D108BD9-81ED-4DB2-BD59-A6C34878D82A}">
                    <a16:rowId xmlns:a16="http://schemas.microsoft.com/office/drawing/2014/main" val="3318350950"/>
                  </a:ext>
                </a:extLst>
              </a:tr>
              <a:tr h="267322">
                <a:tc>
                  <a:txBody>
                    <a:bodyPr/>
                    <a:lstStyle/>
                    <a:p>
                      <a:pPr marL="0" marR="0" lvl="0" indent="0" algn="ctr" defTabSz="1828343"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484848"/>
                          </a:solidFill>
                          <a:effectLst/>
                          <a:uLnTx/>
                          <a:uFillTx/>
                          <a:latin typeface="Lato Light" panose="020F0502020204030203" pitchFamily="34" charset="0"/>
                          <a:ea typeface="Lato Light" panose="020F0502020204030203" pitchFamily="34" charset="0"/>
                          <a:cs typeface="Lato Light" panose="020F0502020204030203" pitchFamily="34" charset="0"/>
                        </a:rPr>
                        <a:t>500 Units</a:t>
                      </a:r>
                    </a:p>
                  </a:txBody>
                  <a:tcPr marL="45720" marR="45720" marT="22860" marB="22860" anchor="ctr">
                    <a:solidFill>
                      <a:schemeClr val="bg1">
                        <a:lumMod val="95000"/>
                      </a:schemeClr>
                    </a:solidFill>
                  </a:tcPr>
                </a:tc>
                <a:tc>
                  <a:txBody>
                    <a:bodyPr/>
                    <a:lstStyle/>
                    <a:p>
                      <a:pPr marL="0" marR="0" lvl="0" indent="0" algn="ctr" defTabSz="1828343"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484848"/>
                          </a:solidFill>
                          <a:effectLst/>
                          <a:uLnTx/>
                          <a:uFillTx/>
                          <a:latin typeface="Lato Light" panose="020F0502020204030203" pitchFamily="34" charset="0"/>
                          <a:ea typeface="Lato Light" panose="020F0502020204030203" pitchFamily="34" charset="0"/>
                          <a:cs typeface="Lato Light" panose="020F0502020204030203" pitchFamily="34" charset="0"/>
                        </a:rPr>
                        <a:t>200 Units</a:t>
                      </a:r>
                    </a:p>
                  </a:txBody>
                  <a:tcPr marL="45720" marR="45720" marT="22860" marB="22860" anchor="ctr">
                    <a:solidFill>
                      <a:schemeClr val="bg1">
                        <a:lumMod val="95000"/>
                      </a:schemeClr>
                    </a:solidFill>
                  </a:tcPr>
                </a:tc>
                <a:extLst>
                  <a:ext uri="{0D108BD9-81ED-4DB2-BD59-A6C34878D82A}">
                    <a16:rowId xmlns:a16="http://schemas.microsoft.com/office/drawing/2014/main" val="2537760814"/>
                  </a:ext>
                </a:extLst>
              </a:tr>
              <a:tr h="267322">
                <a:tc>
                  <a:txBody>
                    <a:bodyPr/>
                    <a:lstStyle/>
                    <a:p>
                      <a:pPr marL="0" marR="0" lvl="0" indent="0" algn="ctr" defTabSz="1828343"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chemeClr val="bg1"/>
                          </a:solidFill>
                          <a:effectLst/>
                          <a:uLnTx/>
                          <a:uFillTx/>
                          <a:latin typeface="Lato Light" panose="020F0502020204030203" pitchFamily="34" charset="0"/>
                          <a:ea typeface="Lato Light" panose="020F0502020204030203" pitchFamily="34" charset="0"/>
                          <a:cs typeface="Lato Light" panose="020F0502020204030203" pitchFamily="34" charset="0"/>
                        </a:rPr>
                        <a:t>1600 Units</a:t>
                      </a:r>
                    </a:p>
                  </a:txBody>
                  <a:tcPr marL="45720" marR="45720" marT="22860" marB="22860" anchor="ctr">
                    <a:solidFill>
                      <a:schemeClr val="accent6">
                        <a:lumMod val="50000"/>
                      </a:schemeClr>
                    </a:solidFill>
                  </a:tcPr>
                </a:tc>
                <a:tc>
                  <a:txBody>
                    <a:bodyPr/>
                    <a:lstStyle/>
                    <a:p>
                      <a:pPr marL="0" marR="0" lvl="0" indent="0" algn="ctr" defTabSz="1828343"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chemeClr val="bg1"/>
                          </a:solidFill>
                          <a:effectLst/>
                          <a:uLnTx/>
                          <a:uFillTx/>
                          <a:latin typeface="Lato Light" panose="020F0502020204030203" pitchFamily="34" charset="0"/>
                          <a:ea typeface="Lato Light" panose="020F0502020204030203" pitchFamily="34" charset="0"/>
                          <a:cs typeface="Lato Light" panose="020F0502020204030203" pitchFamily="34" charset="0"/>
                        </a:rPr>
                        <a:t>1300 Units</a:t>
                      </a:r>
                    </a:p>
                  </a:txBody>
                  <a:tcPr marL="45720" marR="45720" marT="22860" marB="22860" anchor="ctr">
                    <a:solidFill>
                      <a:schemeClr val="accent6">
                        <a:lumMod val="50000"/>
                      </a:schemeClr>
                    </a:solidFill>
                  </a:tcPr>
                </a:tc>
                <a:extLst>
                  <a:ext uri="{0D108BD9-81ED-4DB2-BD59-A6C34878D82A}">
                    <a16:rowId xmlns:a16="http://schemas.microsoft.com/office/drawing/2014/main" val="4181129703"/>
                  </a:ext>
                </a:extLst>
              </a:tr>
              <a:tr h="267322">
                <a:tc>
                  <a:txBody>
                    <a:bodyPr/>
                    <a:lstStyle/>
                    <a:p>
                      <a:pPr marL="0" marR="0" lvl="0" indent="0" algn="ctr" defTabSz="1828343"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484848"/>
                          </a:solidFill>
                          <a:effectLst/>
                          <a:uLnTx/>
                          <a:uFillTx/>
                          <a:latin typeface="Lato Light" panose="020F0502020204030203" pitchFamily="34" charset="0"/>
                          <a:ea typeface="Lato Light" panose="020F0502020204030203" pitchFamily="34" charset="0"/>
                          <a:cs typeface="Lato Light" panose="020F0502020204030203" pitchFamily="34" charset="0"/>
                        </a:rPr>
                        <a:t>1000 Units</a:t>
                      </a:r>
                    </a:p>
                  </a:txBody>
                  <a:tcPr marL="45720" marR="45720" marT="22860" marB="22860" anchor="ctr">
                    <a:solidFill>
                      <a:schemeClr val="bg1">
                        <a:lumMod val="95000"/>
                      </a:schemeClr>
                    </a:solidFill>
                  </a:tcPr>
                </a:tc>
                <a:tc>
                  <a:txBody>
                    <a:bodyPr/>
                    <a:lstStyle/>
                    <a:p>
                      <a:pPr marL="0" marR="0" lvl="0" indent="0" algn="ctr" defTabSz="1828343"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484848"/>
                          </a:solidFill>
                          <a:effectLst/>
                          <a:uLnTx/>
                          <a:uFillTx/>
                          <a:latin typeface="Lato Light" panose="020F0502020204030203" pitchFamily="34" charset="0"/>
                          <a:ea typeface="Lato Light" panose="020F0502020204030203" pitchFamily="34" charset="0"/>
                          <a:cs typeface="Lato Light" panose="020F0502020204030203" pitchFamily="34" charset="0"/>
                        </a:rPr>
                        <a:t>1400 Units</a:t>
                      </a:r>
                    </a:p>
                  </a:txBody>
                  <a:tcPr marL="45720" marR="45720" marT="22860" marB="22860" anchor="ctr">
                    <a:solidFill>
                      <a:schemeClr val="bg1">
                        <a:lumMod val="95000"/>
                      </a:schemeClr>
                    </a:solidFill>
                  </a:tcPr>
                </a:tc>
                <a:extLst>
                  <a:ext uri="{0D108BD9-81ED-4DB2-BD59-A6C34878D82A}">
                    <a16:rowId xmlns:a16="http://schemas.microsoft.com/office/drawing/2014/main" val="2147810323"/>
                  </a:ext>
                </a:extLst>
              </a:tr>
              <a:tr h="267322">
                <a:tc>
                  <a:txBody>
                    <a:bodyPr/>
                    <a:lstStyle/>
                    <a:p>
                      <a:pPr marL="0" marR="0" lvl="0" indent="0" algn="ctr" defTabSz="1828343"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chemeClr val="bg1"/>
                          </a:solidFill>
                          <a:effectLst/>
                          <a:uLnTx/>
                          <a:uFillTx/>
                          <a:latin typeface="Lato Light" panose="020F0502020204030203" pitchFamily="34" charset="0"/>
                          <a:ea typeface="Lato Light" panose="020F0502020204030203" pitchFamily="34" charset="0"/>
                          <a:cs typeface="Lato Light" panose="020F0502020204030203" pitchFamily="34" charset="0"/>
                        </a:rPr>
                        <a:t>2300 Units</a:t>
                      </a:r>
                    </a:p>
                  </a:txBody>
                  <a:tcPr marL="45720" marR="45720" marT="22860" marB="22860" anchor="ctr">
                    <a:solidFill>
                      <a:schemeClr val="accent6">
                        <a:lumMod val="50000"/>
                      </a:schemeClr>
                    </a:solidFill>
                  </a:tcPr>
                </a:tc>
                <a:tc>
                  <a:txBody>
                    <a:bodyPr/>
                    <a:lstStyle/>
                    <a:p>
                      <a:pPr marL="0" marR="0" lvl="0" indent="0" algn="ctr" defTabSz="1828343"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chemeClr val="bg1"/>
                          </a:solidFill>
                          <a:effectLst/>
                          <a:uLnTx/>
                          <a:uFillTx/>
                          <a:latin typeface="Lato Light" panose="020F0502020204030203" pitchFamily="34" charset="0"/>
                          <a:ea typeface="Lato Light" panose="020F0502020204030203" pitchFamily="34" charset="0"/>
                          <a:cs typeface="Lato Light" panose="020F0502020204030203" pitchFamily="34" charset="0"/>
                        </a:rPr>
                        <a:t>2600 Units</a:t>
                      </a:r>
                    </a:p>
                  </a:txBody>
                  <a:tcPr marL="45720" marR="45720" marT="22860" marB="22860" anchor="ctr">
                    <a:solidFill>
                      <a:schemeClr val="accent6">
                        <a:lumMod val="50000"/>
                      </a:schemeClr>
                    </a:solidFill>
                  </a:tcPr>
                </a:tc>
                <a:extLst>
                  <a:ext uri="{0D108BD9-81ED-4DB2-BD59-A6C34878D82A}">
                    <a16:rowId xmlns:a16="http://schemas.microsoft.com/office/drawing/2014/main" val="1267251767"/>
                  </a:ext>
                </a:extLst>
              </a:tr>
              <a:tr h="267322">
                <a:tc>
                  <a:txBody>
                    <a:bodyPr/>
                    <a:lstStyle/>
                    <a:p>
                      <a:pPr marL="0" marR="0" lvl="0" indent="0" algn="ctr" defTabSz="1828343"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484848"/>
                          </a:solidFill>
                          <a:effectLst/>
                          <a:uLnTx/>
                          <a:uFillTx/>
                          <a:latin typeface="Lato Light" panose="020F0502020204030203" pitchFamily="34" charset="0"/>
                          <a:ea typeface="Lato Light" panose="020F0502020204030203" pitchFamily="34" charset="0"/>
                          <a:cs typeface="Lato Light" panose="020F0502020204030203" pitchFamily="34" charset="0"/>
                        </a:rPr>
                        <a:t>2700 Units</a:t>
                      </a:r>
                    </a:p>
                  </a:txBody>
                  <a:tcPr marL="45720" marR="45720" marT="22860" marB="22860" anchor="ctr">
                    <a:solidFill>
                      <a:schemeClr val="bg1">
                        <a:lumMod val="95000"/>
                      </a:schemeClr>
                    </a:solidFill>
                  </a:tcPr>
                </a:tc>
                <a:tc>
                  <a:txBody>
                    <a:bodyPr/>
                    <a:lstStyle/>
                    <a:p>
                      <a:pPr marL="0" marR="0" lvl="0" indent="0" algn="ctr" defTabSz="1828343"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484848"/>
                          </a:solidFill>
                          <a:effectLst/>
                          <a:uLnTx/>
                          <a:uFillTx/>
                          <a:latin typeface="Lato Light" panose="020F0502020204030203" pitchFamily="34" charset="0"/>
                          <a:ea typeface="Lato Light" panose="020F0502020204030203" pitchFamily="34" charset="0"/>
                          <a:cs typeface="Lato Light" panose="020F0502020204030203" pitchFamily="34" charset="0"/>
                        </a:rPr>
                        <a:t>3100 Units</a:t>
                      </a:r>
                    </a:p>
                  </a:txBody>
                  <a:tcPr marL="45720" marR="45720" marT="22860" marB="22860" anchor="ctr">
                    <a:solidFill>
                      <a:schemeClr val="bg1">
                        <a:lumMod val="95000"/>
                      </a:schemeClr>
                    </a:solidFill>
                  </a:tcPr>
                </a:tc>
                <a:extLst>
                  <a:ext uri="{0D108BD9-81ED-4DB2-BD59-A6C34878D82A}">
                    <a16:rowId xmlns:a16="http://schemas.microsoft.com/office/drawing/2014/main" val="3281177795"/>
                  </a:ext>
                </a:extLst>
              </a:tr>
              <a:tr h="267322">
                <a:tc>
                  <a:txBody>
                    <a:bodyPr/>
                    <a:lstStyle/>
                    <a:p>
                      <a:pPr marL="0" marR="0" lvl="0" indent="0" algn="ctr" defTabSz="1828343"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chemeClr val="bg1"/>
                          </a:solidFill>
                          <a:effectLst/>
                          <a:uLnTx/>
                          <a:uFillTx/>
                          <a:latin typeface="Lato Light" panose="020F0502020204030203" pitchFamily="34" charset="0"/>
                          <a:ea typeface="Lato Light" panose="020F0502020204030203" pitchFamily="34" charset="0"/>
                          <a:cs typeface="Lato Light" panose="020F0502020204030203" pitchFamily="34" charset="0"/>
                        </a:rPr>
                        <a:t>3300 Units</a:t>
                      </a:r>
                    </a:p>
                  </a:txBody>
                  <a:tcPr marL="45720" marR="45720" marT="22860" marB="22860" anchor="ctr">
                    <a:solidFill>
                      <a:schemeClr val="accent6">
                        <a:lumMod val="50000"/>
                      </a:schemeClr>
                    </a:solidFill>
                  </a:tcPr>
                </a:tc>
                <a:tc>
                  <a:txBody>
                    <a:bodyPr/>
                    <a:lstStyle/>
                    <a:p>
                      <a:pPr marL="0" marR="0" lvl="0" indent="0" algn="ctr" defTabSz="1828343"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chemeClr val="bg1"/>
                          </a:solidFill>
                          <a:effectLst/>
                          <a:uLnTx/>
                          <a:uFillTx/>
                          <a:latin typeface="Lato Light" panose="020F0502020204030203" pitchFamily="34" charset="0"/>
                          <a:ea typeface="Lato Light" panose="020F0502020204030203" pitchFamily="34" charset="0"/>
                          <a:cs typeface="Lato Light" panose="020F0502020204030203" pitchFamily="34" charset="0"/>
                        </a:rPr>
                        <a:t>3900 Units</a:t>
                      </a:r>
                    </a:p>
                  </a:txBody>
                  <a:tcPr marL="45720" marR="45720" marT="22860" marB="22860" anchor="ctr">
                    <a:solidFill>
                      <a:schemeClr val="accent6">
                        <a:lumMod val="50000"/>
                      </a:schemeClr>
                    </a:solidFill>
                  </a:tcPr>
                </a:tc>
                <a:extLst>
                  <a:ext uri="{0D108BD9-81ED-4DB2-BD59-A6C34878D82A}">
                    <a16:rowId xmlns:a16="http://schemas.microsoft.com/office/drawing/2014/main" val="2859516064"/>
                  </a:ext>
                </a:extLst>
              </a:tr>
            </a:tbl>
          </a:graphicData>
        </a:graphic>
      </p:graphicFrame>
    </p:spTree>
    <p:extLst>
      <p:ext uri="{BB962C8B-B14F-4D97-AF65-F5344CB8AC3E}">
        <p14:creationId xmlns:p14="http://schemas.microsoft.com/office/powerpoint/2010/main" val="37566509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C40F458-57C7-AB47-BA1F-B6C5CEF7B980}"/>
              </a:ext>
            </a:extLst>
          </p:cNvPr>
          <p:cNvSpPr/>
          <p:nvPr/>
        </p:nvSpPr>
        <p:spPr>
          <a:xfrm>
            <a:off x="762000" y="381000"/>
            <a:ext cx="3428528" cy="19667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3" name="Rectangle 2">
            <a:extLst>
              <a:ext uri="{FF2B5EF4-FFF2-40B4-BE49-F238E27FC236}">
                <a16:creationId xmlns:a16="http://schemas.microsoft.com/office/drawing/2014/main" id="{3AA4E4ED-8C45-D246-827F-AB4EBD96FF82}"/>
              </a:ext>
            </a:extLst>
          </p:cNvPr>
          <p:cNvSpPr/>
          <p:nvPr/>
        </p:nvSpPr>
        <p:spPr>
          <a:xfrm>
            <a:off x="762000" y="2445608"/>
            <a:ext cx="3428528" cy="196678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4" name="Rectangle 3">
            <a:extLst>
              <a:ext uri="{FF2B5EF4-FFF2-40B4-BE49-F238E27FC236}">
                <a16:creationId xmlns:a16="http://schemas.microsoft.com/office/drawing/2014/main" id="{BF9BD3F7-D14B-1945-990E-1DF561614982}"/>
              </a:ext>
            </a:extLst>
          </p:cNvPr>
          <p:cNvSpPr/>
          <p:nvPr/>
        </p:nvSpPr>
        <p:spPr>
          <a:xfrm>
            <a:off x="762000" y="4510216"/>
            <a:ext cx="3428528" cy="196678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5" name="Rectangle 4">
            <a:extLst>
              <a:ext uri="{FF2B5EF4-FFF2-40B4-BE49-F238E27FC236}">
                <a16:creationId xmlns:a16="http://schemas.microsoft.com/office/drawing/2014/main" id="{5D841A10-6A0D-0241-9FB6-9552E8B06B13}"/>
              </a:ext>
            </a:extLst>
          </p:cNvPr>
          <p:cNvSpPr/>
          <p:nvPr/>
        </p:nvSpPr>
        <p:spPr>
          <a:xfrm>
            <a:off x="4296032" y="957163"/>
            <a:ext cx="4219362" cy="380110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6" name="Rectangle 5">
            <a:extLst>
              <a:ext uri="{FF2B5EF4-FFF2-40B4-BE49-F238E27FC236}">
                <a16:creationId xmlns:a16="http://schemas.microsoft.com/office/drawing/2014/main" id="{E6D5DBEA-0C09-014A-84E4-83D3042F3190}"/>
              </a:ext>
            </a:extLst>
          </p:cNvPr>
          <p:cNvSpPr/>
          <p:nvPr/>
        </p:nvSpPr>
        <p:spPr>
          <a:xfrm>
            <a:off x="8620897" y="381000"/>
            <a:ext cx="2809104" cy="609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7" name="Freeform 978">
            <a:extLst>
              <a:ext uri="{FF2B5EF4-FFF2-40B4-BE49-F238E27FC236}">
                <a16:creationId xmlns:a16="http://schemas.microsoft.com/office/drawing/2014/main" id="{11A703BF-4A74-A74E-ACF8-A4AA26279AB0}"/>
              </a:ext>
            </a:extLst>
          </p:cNvPr>
          <p:cNvSpPr>
            <a:spLocks noChangeArrowheads="1"/>
          </p:cNvSpPr>
          <p:nvPr/>
        </p:nvSpPr>
        <p:spPr bwMode="auto">
          <a:xfrm>
            <a:off x="1117236" y="740159"/>
            <a:ext cx="1133282" cy="1248467"/>
          </a:xfrm>
          <a:custGeom>
            <a:avLst/>
            <a:gdLst>
              <a:gd name="T0" fmla="*/ 266422 w 266341"/>
              <a:gd name="T1" fmla="*/ 762307 h 293326"/>
              <a:gd name="T2" fmla="*/ 459172 w 266341"/>
              <a:gd name="T3" fmla="*/ 714313 h 293326"/>
              <a:gd name="T4" fmla="*/ 473542 w 266341"/>
              <a:gd name="T5" fmla="*/ 728715 h 293326"/>
              <a:gd name="T6" fmla="*/ 586079 w 266341"/>
              <a:gd name="T7" fmla="*/ 607524 h 293326"/>
              <a:gd name="T8" fmla="*/ 384949 w 266341"/>
              <a:gd name="T9" fmla="*/ 653118 h 293326"/>
              <a:gd name="T10" fmla="*/ 376569 w 266341"/>
              <a:gd name="T11" fmla="*/ 482741 h 293326"/>
              <a:gd name="T12" fmla="*/ 405299 w 266341"/>
              <a:gd name="T13" fmla="*/ 407150 h 293326"/>
              <a:gd name="T14" fmla="*/ 607627 w 266341"/>
              <a:gd name="T15" fmla="*/ 571531 h 293326"/>
              <a:gd name="T16" fmla="*/ 624392 w 266341"/>
              <a:gd name="T17" fmla="*/ 591931 h 293326"/>
              <a:gd name="T18" fmla="*/ 460371 w 266341"/>
              <a:gd name="T19" fmla="*/ 974679 h 293326"/>
              <a:gd name="T20" fmla="*/ 444806 w 266341"/>
              <a:gd name="T21" fmla="*/ 960284 h 293326"/>
              <a:gd name="T22" fmla="*/ 244875 w 266341"/>
              <a:gd name="T23" fmla="*/ 798303 h 293326"/>
              <a:gd name="T24" fmla="*/ 228113 w 266341"/>
              <a:gd name="T25" fmla="*/ 779104 h 293326"/>
              <a:gd name="T26" fmla="*/ 393326 w 266341"/>
              <a:gd name="T27" fmla="*/ 392752 h 293326"/>
              <a:gd name="T28" fmla="*/ 529611 w 266341"/>
              <a:gd name="T29" fmla="*/ 338558 h 293326"/>
              <a:gd name="T30" fmla="*/ 580945 w 266341"/>
              <a:gd name="T31" fmla="*/ 465644 h 293326"/>
              <a:gd name="T32" fmla="*/ 768373 w 266341"/>
              <a:gd name="T33" fmla="*/ 590321 h 293326"/>
              <a:gd name="T34" fmla="*/ 750467 w 266341"/>
              <a:gd name="T35" fmla="*/ 415291 h 293326"/>
              <a:gd name="T36" fmla="*/ 732558 w 266341"/>
              <a:gd name="T37" fmla="*/ 398509 h 293326"/>
              <a:gd name="T38" fmla="*/ 627499 w 266341"/>
              <a:gd name="T39" fmla="*/ 272625 h 293326"/>
              <a:gd name="T40" fmla="*/ 764794 w 266341"/>
              <a:gd name="T41" fmla="*/ 379321 h 293326"/>
              <a:gd name="T42" fmla="*/ 885366 w 266341"/>
              <a:gd name="T43" fmla="*/ 501608 h 293326"/>
              <a:gd name="T44" fmla="*/ 725396 w 266341"/>
              <a:gd name="T45" fmla="*/ 620295 h 293326"/>
              <a:gd name="T46" fmla="*/ 597656 w 266341"/>
              <a:gd name="T47" fmla="*/ 729391 h 293326"/>
              <a:gd name="T48" fmla="*/ 696745 w 266341"/>
              <a:gd name="T49" fmla="*/ 604711 h 293326"/>
              <a:gd name="T50" fmla="*/ 553484 w 266341"/>
              <a:gd name="T51" fmla="*/ 494414 h 293326"/>
              <a:gd name="T52" fmla="*/ 551097 w 266341"/>
              <a:gd name="T53" fmla="*/ 456050 h 293326"/>
              <a:gd name="T54" fmla="*/ 289650 w 266341"/>
              <a:gd name="T55" fmla="*/ 439268 h 293326"/>
              <a:gd name="T56" fmla="*/ 265772 w 266341"/>
              <a:gd name="T57" fmla="*/ 448858 h 293326"/>
              <a:gd name="T58" fmla="*/ 154745 w 266341"/>
              <a:gd name="T59" fmla="*/ 498011 h 293326"/>
              <a:gd name="T60" fmla="*/ 163097 w 266341"/>
              <a:gd name="T61" fmla="*/ 544764 h 293326"/>
              <a:gd name="T62" fmla="*/ 86693 w 266341"/>
              <a:gd name="T63" fmla="*/ 632282 h 293326"/>
              <a:gd name="T64" fmla="*/ 212046 w 266341"/>
              <a:gd name="T65" fmla="*/ 713803 h 293326"/>
              <a:gd name="T66" fmla="*/ 212046 w 266341"/>
              <a:gd name="T67" fmla="*/ 742579 h 293326"/>
              <a:gd name="T68" fmla="*/ 58054 w 266341"/>
              <a:gd name="T69" fmla="*/ 632282 h 293326"/>
              <a:gd name="T70" fmla="*/ 123701 w 266341"/>
              <a:gd name="T71" fmla="*/ 498011 h 293326"/>
              <a:gd name="T72" fmla="*/ 265772 w 266341"/>
              <a:gd name="T73" fmla="*/ 412891 h 293326"/>
              <a:gd name="T74" fmla="*/ 505732 w 266341"/>
              <a:gd name="T75" fmla="*/ 319377 h 293326"/>
              <a:gd name="T76" fmla="*/ 358119 w 266341"/>
              <a:gd name="T77" fmla="*/ 0 h 293326"/>
              <a:gd name="T78" fmla="*/ 591669 w 266341"/>
              <a:gd name="T79" fmla="*/ 124679 h 293326"/>
              <a:gd name="T80" fmla="*/ 687490 w 266341"/>
              <a:gd name="T81" fmla="*/ 231380 h 293326"/>
              <a:gd name="T82" fmla="*/ 591669 w 266341"/>
              <a:gd name="T83" fmla="*/ 153456 h 293326"/>
              <a:gd name="T84" fmla="*/ 522204 w 266341"/>
              <a:gd name="T85" fmla="*/ 177432 h 293326"/>
              <a:gd name="T86" fmla="*/ 358119 w 266341"/>
              <a:gd name="T87" fmla="*/ 28777 h 293326"/>
              <a:gd name="T88" fmla="*/ 203613 w 266341"/>
              <a:gd name="T89" fmla="*/ 215796 h 293326"/>
              <a:gd name="T90" fmla="*/ 185645 w 266341"/>
              <a:gd name="T91" fmla="*/ 232579 h 293326"/>
              <a:gd name="T92" fmla="*/ 97010 w 266341"/>
              <a:gd name="T93" fmla="*/ 472351 h 293326"/>
              <a:gd name="T94" fmla="*/ 89827 w 266341"/>
              <a:gd name="T95" fmla="*/ 499926 h 293326"/>
              <a:gd name="T96" fmla="*/ 0 w 266341"/>
              <a:gd name="T97" fmla="*/ 358463 h 293326"/>
              <a:gd name="T98" fmla="*/ 171274 w 266341"/>
              <a:gd name="T99" fmla="*/ 185822 h 29332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266341" h="293326">
                <a:moveTo>
                  <a:pt x="113281" y="145279"/>
                </a:moveTo>
                <a:lnTo>
                  <a:pt x="80147" y="229413"/>
                </a:lnTo>
                <a:lnTo>
                  <a:pt x="137051" y="215331"/>
                </a:lnTo>
                <a:cubicBezTo>
                  <a:pt x="137411" y="214969"/>
                  <a:pt x="137771" y="214969"/>
                  <a:pt x="138131" y="214969"/>
                </a:cubicBezTo>
                <a:cubicBezTo>
                  <a:pt x="138851" y="214969"/>
                  <a:pt x="139932" y="215331"/>
                  <a:pt x="141012" y="216053"/>
                </a:cubicBezTo>
                <a:cubicBezTo>
                  <a:pt x="142093" y="216775"/>
                  <a:pt x="142453" y="218219"/>
                  <a:pt x="142453" y="219303"/>
                </a:cubicBezTo>
                <a:lnTo>
                  <a:pt x="142813" y="266244"/>
                </a:lnTo>
                <a:lnTo>
                  <a:pt x="176307" y="182832"/>
                </a:lnTo>
                <a:lnTo>
                  <a:pt x="119403" y="196915"/>
                </a:lnTo>
                <a:cubicBezTo>
                  <a:pt x="118323" y="197276"/>
                  <a:pt x="116882" y="196915"/>
                  <a:pt x="115802" y="196554"/>
                </a:cubicBezTo>
                <a:cubicBezTo>
                  <a:pt x="114722" y="195471"/>
                  <a:pt x="114001" y="194026"/>
                  <a:pt x="114001" y="192943"/>
                </a:cubicBezTo>
                <a:lnTo>
                  <a:pt x="113281" y="145279"/>
                </a:lnTo>
                <a:close/>
                <a:moveTo>
                  <a:pt x="118323" y="118197"/>
                </a:moveTo>
                <a:cubicBezTo>
                  <a:pt x="120484" y="118558"/>
                  <a:pt x="121924" y="120364"/>
                  <a:pt x="121924" y="122530"/>
                </a:cubicBezTo>
                <a:lnTo>
                  <a:pt x="123005" y="186804"/>
                </a:lnTo>
                <a:lnTo>
                  <a:pt x="182790" y="172000"/>
                </a:lnTo>
                <a:cubicBezTo>
                  <a:pt x="184230" y="171639"/>
                  <a:pt x="186031" y="172000"/>
                  <a:pt x="187111" y="173444"/>
                </a:cubicBezTo>
                <a:cubicBezTo>
                  <a:pt x="188192" y="174888"/>
                  <a:pt x="188552" y="176333"/>
                  <a:pt x="187832" y="178138"/>
                </a:cubicBezTo>
                <a:lnTo>
                  <a:pt x="142453" y="290798"/>
                </a:lnTo>
                <a:cubicBezTo>
                  <a:pt x="142093" y="292243"/>
                  <a:pt x="140292" y="293326"/>
                  <a:pt x="138491" y="293326"/>
                </a:cubicBezTo>
                <a:cubicBezTo>
                  <a:pt x="138131" y="293326"/>
                  <a:pt x="137771" y="293326"/>
                  <a:pt x="137411" y="293326"/>
                </a:cubicBezTo>
                <a:cubicBezTo>
                  <a:pt x="135250" y="292965"/>
                  <a:pt x="133809" y="291160"/>
                  <a:pt x="133809" y="288993"/>
                </a:cubicBezTo>
                <a:lnTo>
                  <a:pt x="133809" y="225080"/>
                </a:lnTo>
                <a:lnTo>
                  <a:pt x="73664" y="240246"/>
                </a:lnTo>
                <a:cubicBezTo>
                  <a:pt x="72224" y="240607"/>
                  <a:pt x="70423" y="239885"/>
                  <a:pt x="69343" y="238801"/>
                </a:cubicBezTo>
                <a:cubicBezTo>
                  <a:pt x="68262" y="237357"/>
                  <a:pt x="68262" y="235913"/>
                  <a:pt x="68622" y="234468"/>
                </a:cubicBezTo>
                <a:lnTo>
                  <a:pt x="113641" y="120725"/>
                </a:lnTo>
                <a:cubicBezTo>
                  <a:pt x="114361" y="118919"/>
                  <a:pt x="116162" y="117475"/>
                  <a:pt x="118323" y="118197"/>
                </a:cubicBezTo>
                <a:close/>
                <a:moveTo>
                  <a:pt x="188768" y="82045"/>
                </a:moveTo>
                <a:cubicBezTo>
                  <a:pt x="175481" y="82045"/>
                  <a:pt x="163988" y="90343"/>
                  <a:pt x="159320" y="101888"/>
                </a:cubicBezTo>
                <a:cubicBezTo>
                  <a:pt x="168657" y="110547"/>
                  <a:pt x="174762" y="123536"/>
                  <a:pt x="174762" y="137247"/>
                </a:cubicBezTo>
                <a:cubicBezTo>
                  <a:pt x="174762" y="138329"/>
                  <a:pt x="174762" y="139411"/>
                  <a:pt x="174762" y="140133"/>
                </a:cubicBezTo>
                <a:cubicBezTo>
                  <a:pt x="197029" y="139050"/>
                  <a:pt x="216063" y="155647"/>
                  <a:pt x="218217" y="177655"/>
                </a:cubicBezTo>
                <a:lnTo>
                  <a:pt x="231146" y="177655"/>
                </a:lnTo>
                <a:cubicBezTo>
                  <a:pt x="245871" y="177655"/>
                  <a:pt x="257722" y="165749"/>
                  <a:pt x="257722" y="150957"/>
                </a:cubicBezTo>
                <a:cubicBezTo>
                  <a:pt x="257722" y="134721"/>
                  <a:pt x="242638" y="121372"/>
                  <a:pt x="225759" y="124980"/>
                </a:cubicBezTo>
                <a:cubicBezTo>
                  <a:pt x="224323" y="125340"/>
                  <a:pt x="222886" y="124980"/>
                  <a:pt x="221809" y="123897"/>
                </a:cubicBezTo>
                <a:cubicBezTo>
                  <a:pt x="220731" y="122815"/>
                  <a:pt x="220372" y="121372"/>
                  <a:pt x="220372" y="119928"/>
                </a:cubicBezTo>
                <a:cubicBezTo>
                  <a:pt x="221090" y="117764"/>
                  <a:pt x="221090" y="115959"/>
                  <a:pt x="221090" y="114155"/>
                </a:cubicBezTo>
                <a:cubicBezTo>
                  <a:pt x="221090" y="96116"/>
                  <a:pt x="206725" y="82045"/>
                  <a:pt x="188768" y="82045"/>
                </a:cubicBezTo>
                <a:close/>
                <a:moveTo>
                  <a:pt x="188768" y="73025"/>
                </a:moveTo>
                <a:cubicBezTo>
                  <a:pt x="211753" y="73025"/>
                  <a:pt x="230069" y="91425"/>
                  <a:pt x="230069" y="114155"/>
                </a:cubicBezTo>
                <a:cubicBezTo>
                  <a:pt x="230069" y="114516"/>
                  <a:pt x="230069" y="115238"/>
                  <a:pt x="230069" y="115599"/>
                </a:cubicBezTo>
                <a:cubicBezTo>
                  <a:pt x="249821" y="114877"/>
                  <a:pt x="266341" y="131113"/>
                  <a:pt x="266341" y="150957"/>
                </a:cubicBezTo>
                <a:cubicBezTo>
                  <a:pt x="266341" y="170800"/>
                  <a:pt x="250539" y="186675"/>
                  <a:pt x="231146" y="186675"/>
                </a:cubicBezTo>
                <a:lnTo>
                  <a:pt x="218217" y="186675"/>
                </a:lnTo>
                <a:cubicBezTo>
                  <a:pt x="216063" y="204715"/>
                  <a:pt x="203134" y="219508"/>
                  <a:pt x="185177" y="223116"/>
                </a:cubicBezTo>
                <a:cubicBezTo>
                  <a:pt x="182663" y="223476"/>
                  <a:pt x="180508" y="221672"/>
                  <a:pt x="179790" y="219508"/>
                </a:cubicBezTo>
                <a:cubicBezTo>
                  <a:pt x="179431" y="216982"/>
                  <a:pt x="181227" y="214817"/>
                  <a:pt x="183381" y="214096"/>
                </a:cubicBezTo>
                <a:cubicBezTo>
                  <a:pt x="198824" y="211209"/>
                  <a:pt x="209598" y="197499"/>
                  <a:pt x="209598" y="181985"/>
                </a:cubicBezTo>
                <a:cubicBezTo>
                  <a:pt x="209598" y="161781"/>
                  <a:pt x="191282" y="145545"/>
                  <a:pt x="170453" y="149874"/>
                </a:cubicBezTo>
                <a:cubicBezTo>
                  <a:pt x="169016" y="150235"/>
                  <a:pt x="167580" y="149874"/>
                  <a:pt x="166502" y="148792"/>
                </a:cubicBezTo>
                <a:cubicBezTo>
                  <a:pt x="165425" y="147710"/>
                  <a:pt x="165066" y="146266"/>
                  <a:pt x="165066" y="144823"/>
                </a:cubicBezTo>
                <a:cubicBezTo>
                  <a:pt x="165784" y="142298"/>
                  <a:pt x="165784" y="139772"/>
                  <a:pt x="165784" y="137247"/>
                </a:cubicBezTo>
                <a:cubicBezTo>
                  <a:pt x="165784" y="115599"/>
                  <a:pt x="148186" y="97920"/>
                  <a:pt x="126279" y="97920"/>
                </a:cubicBezTo>
                <a:cubicBezTo>
                  <a:pt x="106527" y="97920"/>
                  <a:pt x="89648" y="112712"/>
                  <a:pt x="87134" y="132195"/>
                </a:cubicBezTo>
                <a:cubicBezTo>
                  <a:pt x="87134" y="133999"/>
                  <a:pt x="86057" y="135443"/>
                  <a:pt x="84261" y="135803"/>
                </a:cubicBezTo>
                <a:cubicBezTo>
                  <a:pt x="82824" y="136525"/>
                  <a:pt x="81029" y="136164"/>
                  <a:pt x="79951" y="135082"/>
                </a:cubicBezTo>
                <a:cubicBezTo>
                  <a:pt x="76001" y="131835"/>
                  <a:pt x="71332" y="129670"/>
                  <a:pt x="66304" y="129670"/>
                </a:cubicBezTo>
                <a:cubicBezTo>
                  <a:pt x="55171" y="129670"/>
                  <a:pt x="46551" y="139050"/>
                  <a:pt x="46551" y="149874"/>
                </a:cubicBezTo>
                <a:cubicBezTo>
                  <a:pt x="46551" y="153482"/>
                  <a:pt x="47270" y="156729"/>
                  <a:pt x="49065" y="159616"/>
                </a:cubicBezTo>
                <a:cubicBezTo>
                  <a:pt x="49784" y="161059"/>
                  <a:pt x="49784" y="162502"/>
                  <a:pt x="49065" y="163945"/>
                </a:cubicBezTo>
                <a:cubicBezTo>
                  <a:pt x="48706" y="165028"/>
                  <a:pt x="47270" y="166110"/>
                  <a:pt x="45833" y="166110"/>
                </a:cubicBezTo>
                <a:cubicBezTo>
                  <a:pt x="34341" y="168636"/>
                  <a:pt x="26081" y="178738"/>
                  <a:pt x="26081" y="190283"/>
                </a:cubicBezTo>
                <a:cubicBezTo>
                  <a:pt x="26081" y="203633"/>
                  <a:pt x="37214" y="214817"/>
                  <a:pt x="50502" y="214817"/>
                </a:cubicBezTo>
                <a:lnTo>
                  <a:pt x="63790" y="214817"/>
                </a:lnTo>
                <a:cubicBezTo>
                  <a:pt x="66663" y="214817"/>
                  <a:pt x="68459" y="216982"/>
                  <a:pt x="68459" y="219147"/>
                </a:cubicBezTo>
                <a:cubicBezTo>
                  <a:pt x="68459" y="221672"/>
                  <a:pt x="66663" y="223476"/>
                  <a:pt x="63790" y="223476"/>
                </a:cubicBezTo>
                <a:lnTo>
                  <a:pt x="50502" y="223476"/>
                </a:lnTo>
                <a:cubicBezTo>
                  <a:pt x="32545" y="223476"/>
                  <a:pt x="17462" y="208684"/>
                  <a:pt x="17462" y="190283"/>
                </a:cubicBezTo>
                <a:cubicBezTo>
                  <a:pt x="17462" y="176212"/>
                  <a:pt x="26081" y="163945"/>
                  <a:pt x="39010" y="158894"/>
                </a:cubicBezTo>
                <a:cubicBezTo>
                  <a:pt x="37932" y="156008"/>
                  <a:pt x="37214" y="153121"/>
                  <a:pt x="37214" y="149874"/>
                </a:cubicBezTo>
                <a:cubicBezTo>
                  <a:pt x="37214" y="133999"/>
                  <a:pt x="50502" y="121011"/>
                  <a:pt x="66304" y="121011"/>
                </a:cubicBezTo>
                <a:cubicBezTo>
                  <a:pt x="70973" y="121011"/>
                  <a:pt x="75642" y="122093"/>
                  <a:pt x="79951" y="124258"/>
                </a:cubicBezTo>
                <a:cubicBezTo>
                  <a:pt x="85338" y="103692"/>
                  <a:pt x="104372" y="89261"/>
                  <a:pt x="126279" y="89261"/>
                </a:cubicBezTo>
                <a:cubicBezTo>
                  <a:pt x="135976" y="89261"/>
                  <a:pt x="144595" y="91786"/>
                  <a:pt x="152137" y="96116"/>
                </a:cubicBezTo>
                <a:cubicBezTo>
                  <a:pt x="158601" y="82766"/>
                  <a:pt x="172608" y="73025"/>
                  <a:pt x="188768" y="73025"/>
                </a:cubicBezTo>
                <a:close/>
                <a:moveTo>
                  <a:pt x="107731" y="0"/>
                </a:moveTo>
                <a:cubicBezTo>
                  <a:pt x="133312" y="0"/>
                  <a:pt x="155290" y="17679"/>
                  <a:pt x="161416" y="41491"/>
                </a:cubicBezTo>
                <a:cubicBezTo>
                  <a:pt x="166820" y="38966"/>
                  <a:pt x="172225" y="37522"/>
                  <a:pt x="177989" y="37522"/>
                </a:cubicBezTo>
                <a:cubicBezTo>
                  <a:pt x="193843" y="37522"/>
                  <a:pt x="207534" y="48707"/>
                  <a:pt x="210417" y="64582"/>
                </a:cubicBezTo>
                <a:cubicBezTo>
                  <a:pt x="210777" y="66747"/>
                  <a:pt x="208975" y="69272"/>
                  <a:pt x="206814" y="69633"/>
                </a:cubicBezTo>
                <a:cubicBezTo>
                  <a:pt x="204292" y="69994"/>
                  <a:pt x="202130" y="68551"/>
                  <a:pt x="201409" y="66025"/>
                </a:cubicBezTo>
                <a:cubicBezTo>
                  <a:pt x="199608" y="54480"/>
                  <a:pt x="189519" y="46182"/>
                  <a:pt x="177989" y="46182"/>
                </a:cubicBezTo>
                <a:cubicBezTo>
                  <a:pt x="171864" y="46182"/>
                  <a:pt x="166099" y="48707"/>
                  <a:pt x="161416" y="52676"/>
                </a:cubicBezTo>
                <a:cubicBezTo>
                  <a:pt x="160335" y="53758"/>
                  <a:pt x="158533" y="54119"/>
                  <a:pt x="157092" y="53397"/>
                </a:cubicBezTo>
                <a:cubicBezTo>
                  <a:pt x="155290" y="53037"/>
                  <a:pt x="154210" y="51593"/>
                  <a:pt x="154210" y="49789"/>
                </a:cubicBezTo>
                <a:cubicBezTo>
                  <a:pt x="151327" y="26699"/>
                  <a:pt x="131150" y="8659"/>
                  <a:pt x="107731" y="8659"/>
                </a:cubicBezTo>
                <a:cubicBezTo>
                  <a:pt x="81429" y="8659"/>
                  <a:pt x="60530" y="29946"/>
                  <a:pt x="60530" y="55923"/>
                </a:cubicBezTo>
                <a:cubicBezTo>
                  <a:pt x="60530" y="58809"/>
                  <a:pt x="60530" y="61696"/>
                  <a:pt x="61251" y="64943"/>
                </a:cubicBezTo>
                <a:cubicBezTo>
                  <a:pt x="61611" y="66386"/>
                  <a:pt x="61251" y="67829"/>
                  <a:pt x="59810" y="68912"/>
                </a:cubicBezTo>
                <a:cubicBezTo>
                  <a:pt x="59089" y="69994"/>
                  <a:pt x="57648" y="70355"/>
                  <a:pt x="55847" y="69994"/>
                </a:cubicBezTo>
                <a:cubicBezTo>
                  <a:pt x="30625" y="64582"/>
                  <a:pt x="9007" y="84065"/>
                  <a:pt x="9007" y="107877"/>
                </a:cubicBezTo>
                <a:cubicBezTo>
                  <a:pt x="9007" y="121949"/>
                  <a:pt x="16574" y="135298"/>
                  <a:pt x="29184" y="142153"/>
                </a:cubicBezTo>
                <a:cubicBezTo>
                  <a:pt x="31346" y="143235"/>
                  <a:pt x="32067" y="146122"/>
                  <a:pt x="30625" y="147926"/>
                </a:cubicBezTo>
                <a:cubicBezTo>
                  <a:pt x="30265" y="149730"/>
                  <a:pt x="28464" y="150451"/>
                  <a:pt x="27022" y="150451"/>
                </a:cubicBezTo>
                <a:cubicBezTo>
                  <a:pt x="26302" y="150451"/>
                  <a:pt x="25581" y="150091"/>
                  <a:pt x="24861" y="149730"/>
                </a:cubicBezTo>
                <a:cubicBezTo>
                  <a:pt x="9368" y="141431"/>
                  <a:pt x="0" y="125196"/>
                  <a:pt x="0" y="107877"/>
                </a:cubicBezTo>
                <a:cubicBezTo>
                  <a:pt x="0" y="80457"/>
                  <a:pt x="23419" y="58088"/>
                  <a:pt x="51883" y="60253"/>
                </a:cubicBezTo>
                <a:cubicBezTo>
                  <a:pt x="51523" y="58809"/>
                  <a:pt x="51523" y="57727"/>
                  <a:pt x="51523" y="55923"/>
                </a:cubicBezTo>
                <a:cubicBezTo>
                  <a:pt x="51523" y="25255"/>
                  <a:pt x="76745" y="0"/>
                  <a:pt x="107731" y="0"/>
                </a:cubicBezTo>
                <a:close/>
              </a:path>
            </a:pathLst>
          </a:custGeom>
          <a:solidFill>
            <a:schemeClr val="bg1"/>
          </a:solidFill>
          <a:ln>
            <a:noFill/>
          </a:ln>
          <a:effectLst/>
        </p:spPr>
        <p:txBody>
          <a:bodyPr anchor="ctr"/>
          <a:lstStyle/>
          <a:p>
            <a:endParaRPr lang="en-US" sz="900" dirty="0">
              <a:latin typeface="Lato Light" panose="020F0502020204030203" pitchFamily="34" charset="0"/>
            </a:endParaRPr>
          </a:p>
        </p:txBody>
      </p:sp>
      <p:sp>
        <p:nvSpPr>
          <p:cNvPr id="8" name="Freeform 982">
            <a:extLst>
              <a:ext uri="{FF2B5EF4-FFF2-40B4-BE49-F238E27FC236}">
                <a16:creationId xmlns:a16="http://schemas.microsoft.com/office/drawing/2014/main" id="{24B0ED0E-2522-FE47-B396-131855E09635}"/>
              </a:ext>
            </a:extLst>
          </p:cNvPr>
          <p:cNvSpPr>
            <a:spLocks noChangeAspect="1" noChangeArrowheads="1"/>
          </p:cNvSpPr>
          <p:nvPr/>
        </p:nvSpPr>
        <p:spPr bwMode="auto">
          <a:xfrm>
            <a:off x="1117236" y="4926967"/>
            <a:ext cx="1133282" cy="1133282"/>
          </a:xfrm>
          <a:custGeom>
            <a:avLst/>
            <a:gdLst>
              <a:gd name="T0" fmla="*/ 788803 w 288565"/>
              <a:gd name="T1" fmla="*/ 661238 h 288564"/>
              <a:gd name="T2" fmla="*/ 850033 w 288565"/>
              <a:gd name="T3" fmla="*/ 661238 h 288564"/>
              <a:gd name="T4" fmla="*/ 819423 w 288565"/>
              <a:gd name="T5" fmla="*/ 601183 h 288564"/>
              <a:gd name="T6" fmla="*/ 819423 w 288565"/>
              <a:gd name="T7" fmla="*/ 721297 h 288564"/>
              <a:gd name="T8" fmla="*/ 819423 w 288565"/>
              <a:gd name="T9" fmla="*/ 601183 h 288564"/>
              <a:gd name="T10" fmla="*/ 629701 w 288565"/>
              <a:gd name="T11" fmla="*/ 502431 h 288564"/>
              <a:gd name="T12" fmla="*/ 692721 w 288565"/>
              <a:gd name="T13" fmla="*/ 502431 h 288564"/>
              <a:gd name="T14" fmla="*/ 858292 w 288565"/>
              <a:gd name="T15" fmla="*/ 450157 h 288564"/>
              <a:gd name="T16" fmla="*/ 878717 w 288565"/>
              <a:gd name="T17" fmla="*/ 470492 h 288564"/>
              <a:gd name="T18" fmla="*/ 615582 w 288565"/>
              <a:gd name="T19" fmla="*/ 726549 h 288564"/>
              <a:gd name="T20" fmla="*/ 604768 w 288565"/>
              <a:gd name="T21" fmla="*/ 701419 h 288564"/>
              <a:gd name="T22" fmla="*/ 660616 w 288565"/>
              <a:gd name="T23" fmla="*/ 442975 h 288564"/>
              <a:gd name="T24" fmla="*/ 660616 w 288565"/>
              <a:gd name="T25" fmla="*/ 563078 h 288564"/>
              <a:gd name="T26" fmla="*/ 660616 w 288565"/>
              <a:gd name="T27" fmla="*/ 442975 h 288564"/>
              <a:gd name="T28" fmla="*/ 552187 w 288565"/>
              <a:gd name="T29" fmla="*/ 842353 h 288564"/>
              <a:gd name="T30" fmla="*/ 677685 w 288565"/>
              <a:gd name="T31" fmla="*/ 775254 h 288564"/>
              <a:gd name="T32" fmla="*/ 928680 w 288565"/>
              <a:gd name="T33" fmla="*/ 397812 h 288564"/>
              <a:gd name="T34" fmla="*/ 29875 w 288565"/>
              <a:gd name="T35" fmla="*/ 243242 h 288564"/>
              <a:gd name="T36" fmla="*/ 460156 w 288565"/>
              <a:gd name="T37" fmla="*/ 775254 h 288564"/>
              <a:gd name="T38" fmla="*/ 460156 w 288565"/>
              <a:gd name="T39" fmla="*/ 804011 h 288564"/>
              <a:gd name="T40" fmla="*/ 29875 w 288565"/>
              <a:gd name="T41" fmla="*/ 886688 h 288564"/>
              <a:gd name="T42" fmla="*/ 692027 w 288565"/>
              <a:gd name="T43" fmla="*/ 929823 h 288564"/>
              <a:gd name="T44" fmla="*/ 736252 w 288565"/>
              <a:gd name="T45" fmla="*/ 804011 h 288564"/>
              <a:gd name="T46" fmla="*/ 543820 w 288565"/>
              <a:gd name="T47" fmla="*/ 879497 h 288564"/>
              <a:gd name="T48" fmla="*/ 529476 w 288565"/>
              <a:gd name="T49" fmla="*/ 879497 h 288564"/>
              <a:gd name="T50" fmla="*/ 522305 w 288565"/>
              <a:gd name="T51" fmla="*/ 382233 h 288564"/>
              <a:gd name="T52" fmla="*/ 736252 w 288565"/>
              <a:gd name="T53" fmla="*/ 369055 h 288564"/>
              <a:gd name="T54" fmla="*/ 592822 w 288565"/>
              <a:gd name="T55" fmla="*/ 243242 h 288564"/>
              <a:gd name="T56" fmla="*/ 578484 w 288565"/>
              <a:gd name="T57" fmla="*/ 319925 h 288564"/>
              <a:gd name="T58" fmla="*/ 562942 w 288565"/>
              <a:gd name="T59" fmla="*/ 243242 h 288564"/>
              <a:gd name="T60" fmla="*/ 205574 w 288565"/>
              <a:gd name="T61" fmla="*/ 305550 h 288564"/>
              <a:gd name="T62" fmla="*/ 178083 w 288565"/>
              <a:gd name="T63" fmla="*/ 305550 h 288564"/>
              <a:gd name="T64" fmla="*/ 29875 w 288565"/>
              <a:gd name="T65" fmla="*/ 243242 h 288564"/>
              <a:gd name="T66" fmla="*/ 205574 w 288565"/>
              <a:gd name="T67" fmla="*/ 207290 h 288564"/>
              <a:gd name="T68" fmla="*/ 562942 w 288565"/>
              <a:gd name="T69" fmla="*/ 213285 h 288564"/>
              <a:gd name="T70" fmla="*/ 384859 w 288565"/>
              <a:gd name="T71" fmla="*/ 28760 h 288564"/>
              <a:gd name="T72" fmla="*/ 592822 w 288565"/>
              <a:gd name="T73" fmla="*/ 207290 h 288564"/>
              <a:gd name="T74" fmla="*/ 749396 w 288565"/>
              <a:gd name="T75" fmla="*/ 213285 h 288564"/>
              <a:gd name="T76" fmla="*/ 764936 w 288565"/>
              <a:gd name="T77" fmla="*/ 369055 h 288564"/>
              <a:gd name="T78" fmla="*/ 958555 w 288565"/>
              <a:gd name="T79" fmla="*/ 382233 h 288564"/>
              <a:gd name="T80" fmla="*/ 943019 w 288565"/>
              <a:gd name="T81" fmla="*/ 804011 h 288564"/>
              <a:gd name="T82" fmla="*/ 764936 w 288565"/>
              <a:gd name="T83" fmla="*/ 886688 h 288564"/>
              <a:gd name="T84" fmla="*/ 74105 w 288565"/>
              <a:gd name="T85" fmla="*/ 958578 h 288564"/>
              <a:gd name="T86" fmla="*/ 0 w 288565"/>
              <a:gd name="T87" fmla="*/ 227664 h 288564"/>
              <a:gd name="T88" fmla="*/ 178083 w 288565"/>
              <a:gd name="T89" fmla="*/ 213285 h 288564"/>
              <a:gd name="T90" fmla="*/ 384859 w 288565"/>
              <a:gd name="T91" fmla="*/ 0 h 288564"/>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288565" h="288564">
                <a:moveTo>
                  <a:pt x="246679" y="189838"/>
                </a:moveTo>
                <a:cubicBezTo>
                  <a:pt x="241362" y="189838"/>
                  <a:pt x="237462" y="193737"/>
                  <a:pt x="237462" y="199054"/>
                </a:cubicBezTo>
                <a:cubicBezTo>
                  <a:pt x="237462" y="204017"/>
                  <a:pt x="241362" y="208271"/>
                  <a:pt x="246679" y="208271"/>
                </a:cubicBezTo>
                <a:cubicBezTo>
                  <a:pt x="251996" y="208271"/>
                  <a:pt x="255895" y="204017"/>
                  <a:pt x="255895" y="199054"/>
                </a:cubicBezTo>
                <a:cubicBezTo>
                  <a:pt x="255895" y="193737"/>
                  <a:pt x="251996" y="189838"/>
                  <a:pt x="246679" y="189838"/>
                </a:cubicBezTo>
                <a:close/>
                <a:moveTo>
                  <a:pt x="246679" y="180975"/>
                </a:moveTo>
                <a:cubicBezTo>
                  <a:pt x="256250" y="180975"/>
                  <a:pt x="264758" y="188774"/>
                  <a:pt x="264758" y="199054"/>
                </a:cubicBezTo>
                <a:cubicBezTo>
                  <a:pt x="264758" y="208980"/>
                  <a:pt x="256250" y="217134"/>
                  <a:pt x="246679" y="217134"/>
                </a:cubicBezTo>
                <a:cubicBezTo>
                  <a:pt x="236753" y="217134"/>
                  <a:pt x="228600" y="208980"/>
                  <a:pt x="228600" y="199054"/>
                </a:cubicBezTo>
                <a:cubicBezTo>
                  <a:pt x="228600" y="188774"/>
                  <a:pt x="236753" y="180975"/>
                  <a:pt x="246679" y="180975"/>
                </a:cubicBezTo>
                <a:close/>
                <a:moveTo>
                  <a:pt x="198873" y="141941"/>
                </a:moveTo>
                <a:cubicBezTo>
                  <a:pt x="193504" y="141941"/>
                  <a:pt x="189566" y="145879"/>
                  <a:pt x="189566" y="151249"/>
                </a:cubicBezTo>
                <a:cubicBezTo>
                  <a:pt x="189566" y="156618"/>
                  <a:pt x="193504" y="160914"/>
                  <a:pt x="198873" y="160914"/>
                </a:cubicBezTo>
                <a:cubicBezTo>
                  <a:pt x="203885" y="160914"/>
                  <a:pt x="208538" y="156618"/>
                  <a:pt x="208538" y="151249"/>
                </a:cubicBezTo>
                <a:cubicBezTo>
                  <a:pt x="208538" y="145879"/>
                  <a:pt x="203885" y="141941"/>
                  <a:pt x="198873" y="141941"/>
                </a:cubicBezTo>
                <a:close/>
                <a:moveTo>
                  <a:pt x="258381" y="135511"/>
                </a:moveTo>
                <a:cubicBezTo>
                  <a:pt x="260189" y="133350"/>
                  <a:pt x="262721" y="133350"/>
                  <a:pt x="264530" y="135511"/>
                </a:cubicBezTo>
                <a:cubicBezTo>
                  <a:pt x="266338" y="136952"/>
                  <a:pt x="266338" y="139833"/>
                  <a:pt x="264530" y="141634"/>
                </a:cubicBezTo>
                <a:lnTo>
                  <a:pt x="188571" y="217274"/>
                </a:lnTo>
                <a:cubicBezTo>
                  <a:pt x="187486" y="217995"/>
                  <a:pt x="186762" y="218715"/>
                  <a:pt x="185316" y="218715"/>
                </a:cubicBezTo>
                <a:cubicBezTo>
                  <a:pt x="184230" y="218715"/>
                  <a:pt x="183507" y="217995"/>
                  <a:pt x="182060" y="217274"/>
                </a:cubicBezTo>
                <a:cubicBezTo>
                  <a:pt x="180975" y="215473"/>
                  <a:pt x="180975" y="212952"/>
                  <a:pt x="182060" y="211151"/>
                </a:cubicBezTo>
                <a:lnTo>
                  <a:pt x="258381" y="135511"/>
                </a:lnTo>
                <a:close/>
                <a:moveTo>
                  <a:pt x="198873" y="133350"/>
                </a:moveTo>
                <a:cubicBezTo>
                  <a:pt x="208896" y="133350"/>
                  <a:pt x="217129" y="141583"/>
                  <a:pt x="217129" y="151249"/>
                </a:cubicBezTo>
                <a:cubicBezTo>
                  <a:pt x="217129" y="161272"/>
                  <a:pt x="208896" y="169505"/>
                  <a:pt x="198873" y="169505"/>
                </a:cubicBezTo>
                <a:cubicBezTo>
                  <a:pt x="189208" y="169505"/>
                  <a:pt x="180975" y="161272"/>
                  <a:pt x="180975" y="151249"/>
                </a:cubicBezTo>
                <a:cubicBezTo>
                  <a:pt x="180975" y="141583"/>
                  <a:pt x="189208" y="133350"/>
                  <a:pt x="198873" y="133350"/>
                </a:cubicBezTo>
                <a:close/>
                <a:moveTo>
                  <a:pt x="166231" y="119754"/>
                </a:moveTo>
                <a:lnTo>
                  <a:pt x="166231" y="253576"/>
                </a:lnTo>
                <a:lnTo>
                  <a:pt x="201852" y="233737"/>
                </a:lnTo>
                <a:cubicBezTo>
                  <a:pt x="202571" y="233377"/>
                  <a:pt x="203291" y="233377"/>
                  <a:pt x="204011" y="233377"/>
                </a:cubicBezTo>
                <a:lnTo>
                  <a:pt x="279570" y="233377"/>
                </a:lnTo>
                <a:lnTo>
                  <a:pt x="279570" y="119754"/>
                </a:lnTo>
                <a:lnTo>
                  <a:pt x="166231" y="119754"/>
                </a:lnTo>
                <a:close/>
                <a:moveTo>
                  <a:pt x="8995" y="73223"/>
                </a:moveTo>
                <a:lnTo>
                  <a:pt x="8995" y="233377"/>
                </a:lnTo>
                <a:lnTo>
                  <a:pt x="138526" y="233377"/>
                </a:lnTo>
                <a:cubicBezTo>
                  <a:pt x="140684" y="233377"/>
                  <a:pt x="143203" y="235180"/>
                  <a:pt x="143203" y="237705"/>
                </a:cubicBezTo>
                <a:cubicBezTo>
                  <a:pt x="143203" y="239869"/>
                  <a:pt x="140684" y="242033"/>
                  <a:pt x="138526" y="242033"/>
                </a:cubicBezTo>
                <a:lnTo>
                  <a:pt x="8995" y="242033"/>
                </a:lnTo>
                <a:lnTo>
                  <a:pt x="8995" y="266922"/>
                </a:lnTo>
                <a:cubicBezTo>
                  <a:pt x="8995" y="274497"/>
                  <a:pt x="14752" y="279908"/>
                  <a:pt x="22308" y="279908"/>
                </a:cubicBezTo>
                <a:lnTo>
                  <a:pt x="208328" y="279908"/>
                </a:lnTo>
                <a:cubicBezTo>
                  <a:pt x="215524" y="279908"/>
                  <a:pt x="221641" y="274497"/>
                  <a:pt x="221641" y="266922"/>
                </a:cubicBezTo>
                <a:lnTo>
                  <a:pt x="221641" y="242033"/>
                </a:lnTo>
                <a:lnTo>
                  <a:pt x="205450" y="242033"/>
                </a:lnTo>
                <a:lnTo>
                  <a:pt x="163712" y="264758"/>
                </a:lnTo>
                <a:cubicBezTo>
                  <a:pt x="163352" y="264758"/>
                  <a:pt x="162633" y="265479"/>
                  <a:pt x="161913" y="265479"/>
                </a:cubicBezTo>
                <a:cubicBezTo>
                  <a:pt x="160834" y="265479"/>
                  <a:pt x="160114" y="264758"/>
                  <a:pt x="159394" y="264758"/>
                </a:cubicBezTo>
                <a:cubicBezTo>
                  <a:pt x="158315" y="263676"/>
                  <a:pt x="157236" y="262594"/>
                  <a:pt x="157236" y="260790"/>
                </a:cubicBezTo>
                <a:lnTo>
                  <a:pt x="157236" y="115065"/>
                </a:lnTo>
                <a:cubicBezTo>
                  <a:pt x="157236" y="112540"/>
                  <a:pt x="159394" y="111097"/>
                  <a:pt x="161913" y="111097"/>
                </a:cubicBezTo>
                <a:lnTo>
                  <a:pt x="221641" y="111097"/>
                </a:lnTo>
                <a:lnTo>
                  <a:pt x="221641" y="73223"/>
                </a:lnTo>
                <a:lnTo>
                  <a:pt x="178464" y="73223"/>
                </a:lnTo>
                <a:lnTo>
                  <a:pt x="178464" y="91980"/>
                </a:lnTo>
                <a:cubicBezTo>
                  <a:pt x="178464" y="94144"/>
                  <a:pt x="177025" y="96308"/>
                  <a:pt x="174147" y="96308"/>
                </a:cubicBezTo>
                <a:cubicBezTo>
                  <a:pt x="171628" y="96308"/>
                  <a:pt x="169469" y="94144"/>
                  <a:pt x="169469" y="91980"/>
                </a:cubicBezTo>
                <a:lnTo>
                  <a:pt x="169469" y="73223"/>
                </a:lnTo>
                <a:lnTo>
                  <a:pt x="61887" y="73223"/>
                </a:lnTo>
                <a:lnTo>
                  <a:pt x="61887" y="91980"/>
                </a:lnTo>
                <a:cubicBezTo>
                  <a:pt x="61887" y="94144"/>
                  <a:pt x="60448" y="96308"/>
                  <a:pt x="57929" y="96308"/>
                </a:cubicBezTo>
                <a:cubicBezTo>
                  <a:pt x="55410" y="96308"/>
                  <a:pt x="53611" y="94144"/>
                  <a:pt x="53611" y="91980"/>
                </a:cubicBezTo>
                <a:lnTo>
                  <a:pt x="53611" y="73223"/>
                </a:lnTo>
                <a:lnTo>
                  <a:pt x="8995" y="73223"/>
                </a:lnTo>
                <a:close/>
                <a:moveTo>
                  <a:pt x="115858" y="8657"/>
                </a:moveTo>
                <a:cubicBezTo>
                  <a:pt x="86354" y="8657"/>
                  <a:pt x="61887" y="33185"/>
                  <a:pt x="61887" y="62402"/>
                </a:cubicBezTo>
                <a:lnTo>
                  <a:pt x="61887" y="64205"/>
                </a:lnTo>
                <a:lnTo>
                  <a:pt x="169469" y="64205"/>
                </a:lnTo>
                <a:lnTo>
                  <a:pt x="169469" y="62402"/>
                </a:lnTo>
                <a:cubicBezTo>
                  <a:pt x="169469" y="33185"/>
                  <a:pt x="145362" y="8657"/>
                  <a:pt x="115858" y="8657"/>
                </a:cubicBezTo>
                <a:close/>
                <a:moveTo>
                  <a:pt x="115858" y="0"/>
                </a:moveTo>
                <a:cubicBezTo>
                  <a:pt x="150399" y="0"/>
                  <a:pt x="178464" y="28135"/>
                  <a:pt x="178464" y="62402"/>
                </a:cubicBezTo>
                <a:lnTo>
                  <a:pt x="178464" y="64205"/>
                </a:lnTo>
                <a:lnTo>
                  <a:pt x="225599" y="64205"/>
                </a:lnTo>
                <a:cubicBezTo>
                  <a:pt x="228118" y="64205"/>
                  <a:pt x="230277" y="66009"/>
                  <a:pt x="230277" y="68534"/>
                </a:cubicBezTo>
                <a:lnTo>
                  <a:pt x="230277" y="111097"/>
                </a:lnTo>
                <a:lnTo>
                  <a:pt x="283888" y="111097"/>
                </a:lnTo>
                <a:cubicBezTo>
                  <a:pt x="286406" y="111097"/>
                  <a:pt x="288565" y="112540"/>
                  <a:pt x="288565" y="115065"/>
                </a:cubicBezTo>
                <a:lnTo>
                  <a:pt x="288565" y="237705"/>
                </a:lnTo>
                <a:cubicBezTo>
                  <a:pt x="288565" y="239869"/>
                  <a:pt x="286406" y="242033"/>
                  <a:pt x="283888" y="242033"/>
                </a:cubicBezTo>
                <a:lnTo>
                  <a:pt x="230277" y="242033"/>
                </a:lnTo>
                <a:lnTo>
                  <a:pt x="230277" y="266922"/>
                </a:lnTo>
                <a:cubicBezTo>
                  <a:pt x="230277" y="278825"/>
                  <a:pt x="220562" y="288564"/>
                  <a:pt x="208328" y="288564"/>
                </a:cubicBezTo>
                <a:lnTo>
                  <a:pt x="22308" y="288564"/>
                </a:lnTo>
                <a:cubicBezTo>
                  <a:pt x="10075" y="288564"/>
                  <a:pt x="0" y="278825"/>
                  <a:pt x="0" y="266922"/>
                </a:cubicBezTo>
                <a:lnTo>
                  <a:pt x="0" y="68534"/>
                </a:lnTo>
                <a:cubicBezTo>
                  <a:pt x="0" y="66009"/>
                  <a:pt x="2519" y="64205"/>
                  <a:pt x="4677" y="64205"/>
                </a:cubicBezTo>
                <a:lnTo>
                  <a:pt x="53611" y="64205"/>
                </a:lnTo>
                <a:lnTo>
                  <a:pt x="53611" y="62402"/>
                </a:lnTo>
                <a:cubicBezTo>
                  <a:pt x="53611" y="28135"/>
                  <a:pt x="81676" y="0"/>
                  <a:pt x="115858" y="0"/>
                </a:cubicBezTo>
                <a:close/>
              </a:path>
            </a:pathLst>
          </a:custGeom>
          <a:solidFill>
            <a:schemeClr val="bg1"/>
          </a:solidFill>
          <a:ln>
            <a:noFill/>
          </a:ln>
          <a:effectLst/>
        </p:spPr>
        <p:txBody>
          <a:bodyPr anchor="ctr"/>
          <a:lstStyle/>
          <a:p>
            <a:endParaRPr lang="en-US" sz="900" dirty="0">
              <a:latin typeface="Lato Light" panose="020F0502020204030203" pitchFamily="34" charset="0"/>
            </a:endParaRPr>
          </a:p>
        </p:txBody>
      </p:sp>
      <p:sp>
        <p:nvSpPr>
          <p:cNvPr id="9" name="TextBox 8">
            <a:extLst>
              <a:ext uri="{FF2B5EF4-FFF2-40B4-BE49-F238E27FC236}">
                <a16:creationId xmlns:a16="http://schemas.microsoft.com/office/drawing/2014/main" id="{C436A1BB-B08B-DB48-8F84-D68BCAF5D008}"/>
              </a:ext>
            </a:extLst>
          </p:cNvPr>
          <p:cNvSpPr txBox="1"/>
          <p:nvPr/>
        </p:nvSpPr>
        <p:spPr>
          <a:xfrm>
            <a:off x="1205221" y="2881296"/>
            <a:ext cx="957313" cy="830997"/>
          </a:xfrm>
          <a:prstGeom prst="rect">
            <a:avLst/>
          </a:prstGeom>
          <a:noFill/>
        </p:spPr>
        <p:txBody>
          <a:bodyPr wrap="none" rtlCol="0" anchor="b" anchorCtr="0">
            <a:spAutoFit/>
          </a:bodyPr>
          <a:lstStyle/>
          <a:p>
            <a:pPr algn="ctr"/>
            <a:r>
              <a:rPr lang="en-US" sz="4800" b="1" dirty="0">
                <a:solidFill>
                  <a:schemeClr val="bg1"/>
                </a:solidFill>
                <a:latin typeface="Poppins" pitchFamily="2" charset="77"/>
                <a:ea typeface="League Spartan" charset="0"/>
                <a:cs typeface="Poppins" pitchFamily="2" charset="77"/>
              </a:rPr>
              <a:t>03</a:t>
            </a:r>
          </a:p>
        </p:txBody>
      </p:sp>
      <p:sp>
        <p:nvSpPr>
          <p:cNvPr id="10" name="TextBox 9">
            <a:extLst>
              <a:ext uri="{FF2B5EF4-FFF2-40B4-BE49-F238E27FC236}">
                <a16:creationId xmlns:a16="http://schemas.microsoft.com/office/drawing/2014/main" id="{5088D3BE-3D37-9E49-9AF2-3CD9712B4291}"/>
              </a:ext>
            </a:extLst>
          </p:cNvPr>
          <p:cNvSpPr txBox="1"/>
          <p:nvPr/>
        </p:nvSpPr>
        <p:spPr>
          <a:xfrm>
            <a:off x="1101025" y="3638150"/>
            <a:ext cx="1165704" cy="338554"/>
          </a:xfrm>
          <a:prstGeom prst="rect">
            <a:avLst/>
          </a:prstGeom>
          <a:noFill/>
        </p:spPr>
        <p:txBody>
          <a:bodyPr wrap="none" rtlCol="0" anchor="t" anchorCtr="0">
            <a:spAutoFit/>
          </a:bodyPr>
          <a:lstStyle/>
          <a:p>
            <a:pPr algn="ctr"/>
            <a:r>
              <a:rPr lang="en-US" sz="1600" b="1" dirty="0">
                <a:solidFill>
                  <a:schemeClr val="bg1"/>
                </a:solidFill>
                <a:latin typeface="Poppins" pitchFamily="2" charset="77"/>
                <a:ea typeface="Lato Light" panose="020F0502020204030203" pitchFamily="34" charset="0"/>
                <a:cs typeface="Poppins" pitchFamily="2" charset="77"/>
              </a:rPr>
              <a:t>OCTOBER</a:t>
            </a:r>
          </a:p>
        </p:txBody>
      </p:sp>
      <p:sp>
        <p:nvSpPr>
          <p:cNvPr id="11" name="TextBox 10">
            <a:extLst>
              <a:ext uri="{FF2B5EF4-FFF2-40B4-BE49-F238E27FC236}">
                <a16:creationId xmlns:a16="http://schemas.microsoft.com/office/drawing/2014/main" id="{FD153394-2EF1-384B-8000-1788F4B215D9}"/>
              </a:ext>
            </a:extLst>
          </p:cNvPr>
          <p:cNvSpPr txBox="1"/>
          <p:nvPr/>
        </p:nvSpPr>
        <p:spPr>
          <a:xfrm>
            <a:off x="2476264" y="910997"/>
            <a:ext cx="1200970" cy="553998"/>
          </a:xfrm>
          <a:prstGeom prst="rect">
            <a:avLst/>
          </a:prstGeom>
          <a:noFill/>
        </p:spPr>
        <p:txBody>
          <a:bodyPr wrap="none" rtlCol="0" anchor="b" anchorCtr="0">
            <a:spAutoFit/>
          </a:bodyPr>
          <a:lstStyle/>
          <a:p>
            <a:r>
              <a:rPr lang="en-US" sz="3000" b="1" dirty="0">
                <a:solidFill>
                  <a:schemeClr val="bg1"/>
                </a:solidFill>
                <a:latin typeface="Poppins" pitchFamily="2" charset="77"/>
                <a:ea typeface="League Spartan" charset="0"/>
                <a:cs typeface="Poppins" pitchFamily="2" charset="77"/>
              </a:rPr>
              <a:t>26 ºC</a:t>
            </a:r>
          </a:p>
        </p:txBody>
      </p:sp>
      <p:sp>
        <p:nvSpPr>
          <p:cNvPr id="12" name="TextBox 11">
            <a:extLst>
              <a:ext uri="{FF2B5EF4-FFF2-40B4-BE49-F238E27FC236}">
                <a16:creationId xmlns:a16="http://schemas.microsoft.com/office/drawing/2014/main" id="{B4C98D3D-2FA6-BC4D-A157-DDE67E3C1041}"/>
              </a:ext>
            </a:extLst>
          </p:cNvPr>
          <p:cNvSpPr txBox="1"/>
          <p:nvPr/>
        </p:nvSpPr>
        <p:spPr>
          <a:xfrm>
            <a:off x="2476264" y="1501034"/>
            <a:ext cx="1475404" cy="323165"/>
          </a:xfrm>
          <a:prstGeom prst="rect">
            <a:avLst/>
          </a:prstGeom>
          <a:noFill/>
        </p:spPr>
        <p:txBody>
          <a:bodyPr wrap="none" lIns="45720" rtlCol="0" anchor="t" anchorCtr="0">
            <a:spAutoFit/>
          </a:bodyPr>
          <a:lstStyle/>
          <a:p>
            <a:pPr>
              <a:lnSpc>
                <a:spcPts val="1750"/>
              </a:lnSpc>
            </a:pPr>
            <a:r>
              <a:rPr lang="en-US" sz="1600" dirty="0">
                <a:solidFill>
                  <a:schemeClr val="bg1">
                    <a:lumMod val="95000"/>
                  </a:schemeClr>
                </a:solidFill>
                <a:latin typeface="Lato Light" panose="020F0502020204030203" pitchFamily="34" charset="0"/>
                <a:ea typeface="Lato Light" panose="020F0502020204030203" pitchFamily="34" charset="0"/>
                <a:cs typeface="Lato Light" panose="020F0502020204030203" pitchFamily="34" charset="0"/>
              </a:rPr>
              <a:t>New York, USA</a:t>
            </a:r>
          </a:p>
        </p:txBody>
      </p:sp>
      <p:sp>
        <p:nvSpPr>
          <p:cNvPr id="15" name="TextBox 14">
            <a:extLst>
              <a:ext uri="{FF2B5EF4-FFF2-40B4-BE49-F238E27FC236}">
                <a16:creationId xmlns:a16="http://schemas.microsoft.com/office/drawing/2014/main" id="{2F80C710-5070-F845-87B1-7A83CC1900AC}"/>
              </a:ext>
            </a:extLst>
          </p:cNvPr>
          <p:cNvSpPr txBox="1"/>
          <p:nvPr/>
        </p:nvSpPr>
        <p:spPr>
          <a:xfrm>
            <a:off x="2476264" y="3013502"/>
            <a:ext cx="1316738" cy="830997"/>
          </a:xfrm>
          <a:prstGeom prst="rect">
            <a:avLst/>
          </a:prstGeom>
          <a:noFill/>
        </p:spPr>
        <p:txBody>
          <a:bodyPr wrap="square" lIns="45720" rtlCol="0" anchor="ctr" anchorCtr="0">
            <a:spAutoFit/>
          </a:bodyPr>
          <a:lstStyle/>
          <a:p>
            <a:r>
              <a:rPr lang="en-US" sz="1600" dirty="0">
                <a:solidFill>
                  <a:schemeClr val="bg1">
                    <a:lumMod val="95000"/>
                  </a:schemeClr>
                </a:solidFill>
                <a:latin typeface="Lato Light" panose="020F0502020204030203" pitchFamily="34" charset="0"/>
                <a:ea typeface="Lato Light" panose="020F0502020204030203" pitchFamily="34" charset="0"/>
                <a:cs typeface="Lato Light" panose="020F0502020204030203" pitchFamily="34" charset="0"/>
              </a:rPr>
              <a:t>Meeting with client @ 10:00 AM</a:t>
            </a:r>
          </a:p>
        </p:txBody>
      </p:sp>
      <p:sp>
        <p:nvSpPr>
          <p:cNvPr id="17" name="TextBox 16">
            <a:extLst>
              <a:ext uri="{FF2B5EF4-FFF2-40B4-BE49-F238E27FC236}">
                <a16:creationId xmlns:a16="http://schemas.microsoft.com/office/drawing/2014/main" id="{042C6F9E-724B-C547-A016-E7DE3C5A8369}"/>
              </a:ext>
            </a:extLst>
          </p:cNvPr>
          <p:cNvSpPr txBox="1"/>
          <p:nvPr/>
        </p:nvSpPr>
        <p:spPr>
          <a:xfrm>
            <a:off x="2582864" y="5536568"/>
            <a:ext cx="1101584" cy="338554"/>
          </a:xfrm>
          <a:prstGeom prst="rect">
            <a:avLst/>
          </a:prstGeom>
          <a:noFill/>
        </p:spPr>
        <p:txBody>
          <a:bodyPr wrap="none" rtlCol="0" anchor="t" anchorCtr="0">
            <a:spAutoFit/>
          </a:bodyPr>
          <a:lstStyle/>
          <a:p>
            <a:r>
              <a:rPr lang="en-US" sz="1600" b="1" dirty="0">
                <a:solidFill>
                  <a:schemeClr val="bg1"/>
                </a:solidFill>
                <a:latin typeface="Poppins" pitchFamily="2" charset="77"/>
                <a:ea typeface="League Spartan" charset="0"/>
                <a:cs typeface="Poppins" pitchFamily="2" charset="77"/>
              </a:rPr>
              <a:t>56 ITEMS</a:t>
            </a:r>
          </a:p>
        </p:txBody>
      </p:sp>
      <p:sp>
        <p:nvSpPr>
          <p:cNvPr id="18" name="TextBox 17">
            <a:extLst>
              <a:ext uri="{FF2B5EF4-FFF2-40B4-BE49-F238E27FC236}">
                <a16:creationId xmlns:a16="http://schemas.microsoft.com/office/drawing/2014/main" id="{4169EEA3-1BDC-1B48-8CF4-BEA129A1EF73}"/>
              </a:ext>
            </a:extLst>
          </p:cNvPr>
          <p:cNvSpPr txBox="1"/>
          <p:nvPr/>
        </p:nvSpPr>
        <p:spPr>
          <a:xfrm>
            <a:off x="2582864" y="5105683"/>
            <a:ext cx="989695" cy="323165"/>
          </a:xfrm>
          <a:prstGeom prst="rect">
            <a:avLst/>
          </a:prstGeom>
          <a:noFill/>
        </p:spPr>
        <p:txBody>
          <a:bodyPr wrap="none" lIns="45720" rtlCol="0" anchor="b" anchorCtr="0">
            <a:spAutoFit/>
          </a:bodyPr>
          <a:lstStyle/>
          <a:p>
            <a:pPr>
              <a:lnSpc>
                <a:spcPts val="1750"/>
              </a:lnSpc>
            </a:pPr>
            <a:r>
              <a:rPr lang="en-US" sz="1600" dirty="0">
                <a:solidFill>
                  <a:schemeClr val="bg1">
                    <a:lumMod val="95000"/>
                  </a:schemeClr>
                </a:solidFill>
                <a:latin typeface="Lato Light" panose="020F0502020204030203" pitchFamily="34" charset="0"/>
                <a:ea typeface="Lato Light" panose="020F0502020204030203" pitchFamily="34" charset="0"/>
                <a:cs typeface="Lato Light" panose="020F0502020204030203" pitchFamily="34" charset="0"/>
              </a:rPr>
              <a:t>Total sold</a:t>
            </a:r>
          </a:p>
        </p:txBody>
      </p:sp>
      <p:sp>
        <p:nvSpPr>
          <p:cNvPr id="21" name="Rectangle 20">
            <a:extLst>
              <a:ext uri="{FF2B5EF4-FFF2-40B4-BE49-F238E27FC236}">
                <a16:creationId xmlns:a16="http://schemas.microsoft.com/office/drawing/2014/main" id="{340CFA6C-70CA-8B48-9696-1B3285A2A4C5}"/>
              </a:ext>
            </a:extLst>
          </p:cNvPr>
          <p:cNvSpPr/>
          <p:nvPr/>
        </p:nvSpPr>
        <p:spPr>
          <a:xfrm>
            <a:off x="4296032" y="381000"/>
            <a:ext cx="4219362" cy="736600"/>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22" name="Rectangle 21">
            <a:extLst>
              <a:ext uri="{FF2B5EF4-FFF2-40B4-BE49-F238E27FC236}">
                <a16:creationId xmlns:a16="http://schemas.microsoft.com/office/drawing/2014/main" id="{BFF9010D-1B29-5F45-ADE1-A1994DF4489D}"/>
              </a:ext>
            </a:extLst>
          </p:cNvPr>
          <p:cNvSpPr/>
          <p:nvPr/>
        </p:nvSpPr>
        <p:spPr>
          <a:xfrm>
            <a:off x="4296032" y="4758266"/>
            <a:ext cx="4219362" cy="1718734"/>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23" name="Rectangle 22">
            <a:extLst>
              <a:ext uri="{FF2B5EF4-FFF2-40B4-BE49-F238E27FC236}">
                <a16:creationId xmlns:a16="http://schemas.microsoft.com/office/drawing/2014/main" id="{48576EC2-FA45-1B40-AA35-513F8E000344}"/>
              </a:ext>
            </a:extLst>
          </p:cNvPr>
          <p:cNvSpPr/>
          <p:nvPr/>
        </p:nvSpPr>
        <p:spPr>
          <a:xfrm>
            <a:off x="8620897" y="381000"/>
            <a:ext cx="2809104" cy="736600"/>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24" name="TextBox 23">
            <a:extLst>
              <a:ext uri="{FF2B5EF4-FFF2-40B4-BE49-F238E27FC236}">
                <a16:creationId xmlns:a16="http://schemas.microsoft.com/office/drawing/2014/main" id="{5D692141-F45F-854B-878B-37F964982015}"/>
              </a:ext>
            </a:extLst>
          </p:cNvPr>
          <p:cNvSpPr txBox="1"/>
          <p:nvPr/>
        </p:nvSpPr>
        <p:spPr>
          <a:xfrm>
            <a:off x="4519621" y="570882"/>
            <a:ext cx="3772188" cy="338554"/>
          </a:xfrm>
          <a:prstGeom prst="rect">
            <a:avLst/>
          </a:prstGeom>
          <a:noFill/>
        </p:spPr>
        <p:txBody>
          <a:bodyPr wrap="none" rtlCol="0" anchor="ctr" anchorCtr="0">
            <a:spAutoFit/>
          </a:bodyPr>
          <a:lstStyle/>
          <a:p>
            <a:pPr algn="ctr"/>
            <a:r>
              <a:rPr lang="en-US" sz="1600" b="1" dirty="0">
                <a:solidFill>
                  <a:schemeClr val="tx2"/>
                </a:solidFill>
                <a:latin typeface="Poppins" pitchFamily="2" charset="77"/>
                <a:ea typeface="Lato Light" panose="020F0502020204030203" pitchFamily="34" charset="0"/>
                <a:cs typeface="Poppins" pitchFamily="2" charset="77"/>
              </a:rPr>
              <a:t>OUR VISITORS AROUND THE WORLD</a:t>
            </a:r>
          </a:p>
        </p:txBody>
      </p:sp>
      <p:sp>
        <p:nvSpPr>
          <p:cNvPr id="25" name="TextBox 24">
            <a:extLst>
              <a:ext uri="{FF2B5EF4-FFF2-40B4-BE49-F238E27FC236}">
                <a16:creationId xmlns:a16="http://schemas.microsoft.com/office/drawing/2014/main" id="{2D9C471A-664E-2847-AD55-EB1E6BAF44F7}"/>
              </a:ext>
            </a:extLst>
          </p:cNvPr>
          <p:cNvSpPr txBox="1"/>
          <p:nvPr/>
        </p:nvSpPr>
        <p:spPr>
          <a:xfrm>
            <a:off x="9130813" y="570882"/>
            <a:ext cx="1789272" cy="338554"/>
          </a:xfrm>
          <a:prstGeom prst="rect">
            <a:avLst/>
          </a:prstGeom>
          <a:noFill/>
        </p:spPr>
        <p:txBody>
          <a:bodyPr wrap="none" rtlCol="0" anchor="ctr" anchorCtr="0">
            <a:spAutoFit/>
          </a:bodyPr>
          <a:lstStyle/>
          <a:p>
            <a:pPr algn="ctr"/>
            <a:r>
              <a:rPr lang="en-US" sz="1600" b="1" dirty="0">
                <a:solidFill>
                  <a:schemeClr val="tx2"/>
                </a:solidFill>
                <a:latin typeface="Poppins" pitchFamily="2" charset="77"/>
                <a:ea typeface="Lato Light" panose="020F0502020204030203" pitchFamily="34" charset="0"/>
                <a:cs typeface="Poppins" pitchFamily="2" charset="77"/>
              </a:rPr>
              <a:t>NOTIFICATIONS</a:t>
            </a:r>
          </a:p>
        </p:txBody>
      </p:sp>
      <p:grpSp>
        <p:nvGrpSpPr>
          <p:cNvPr id="26" name="Group 25">
            <a:extLst>
              <a:ext uri="{FF2B5EF4-FFF2-40B4-BE49-F238E27FC236}">
                <a16:creationId xmlns:a16="http://schemas.microsoft.com/office/drawing/2014/main" id="{F31685A5-5E8B-9B47-B348-3C3176DF3857}"/>
              </a:ext>
            </a:extLst>
          </p:cNvPr>
          <p:cNvGrpSpPr/>
          <p:nvPr/>
        </p:nvGrpSpPr>
        <p:grpSpPr>
          <a:xfrm>
            <a:off x="4470907" y="1980458"/>
            <a:ext cx="3869611" cy="1914951"/>
            <a:chOff x="2027055" y="2813405"/>
            <a:chExt cx="20346537" cy="10068878"/>
          </a:xfrm>
          <a:solidFill>
            <a:schemeClr val="bg1">
              <a:lumMod val="95000"/>
            </a:schemeClr>
          </a:solidFill>
        </p:grpSpPr>
        <p:sp>
          <p:nvSpPr>
            <p:cNvPr id="27" name="Shape 2797">
              <a:extLst>
                <a:ext uri="{FF2B5EF4-FFF2-40B4-BE49-F238E27FC236}">
                  <a16:creationId xmlns:a16="http://schemas.microsoft.com/office/drawing/2014/main" id="{65DE674A-E7BE-4A47-84C2-507B9FA0030B}"/>
                </a:ext>
              </a:extLst>
            </p:cNvPr>
            <p:cNvSpPr/>
            <p:nvPr/>
          </p:nvSpPr>
          <p:spPr>
            <a:xfrm>
              <a:off x="10162602" y="2928528"/>
              <a:ext cx="3509087" cy="3151836"/>
            </a:xfrm>
            <a:custGeom>
              <a:avLst/>
              <a:gdLst/>
              <a:ahLst/>
              <a:cxnLst>
                <a:cxn ang="0">
                  <a:pos x="wd2" y="hd2"/>
                </a:cxn>
                <a:cxn ang="5400000">
                  <a:pos x="wd2" y="hd2"/>
                </a:cxn>
                <a:cxn ang="10800000">
                  <a:pos x="wd2" y="hd2"/>
                </a:cxn>
                <a:cxn ang="16200000">
                  <a:pos x="wd2" y="hd2"/>
                </a:cxn>
              </a:cxnLst>
              <a:rect l="0" t="0" r="r" b="b"/>
              <a:pathLst>
                <a:path w="21519" h="21364" extrusionOk="0">
                  <a:moveTo>
                    <a:pt x="3010" y="6585"/>
                  </a:moveTo>
                  <a:cubicBezTo>
                    <a:pt x="2435" y="7097"/>
                    <a:pt x="992" y="7348"/>
                    <a:pt x="363" y="6890"/>
                  </a:cubicBezTo>
                  <a:cubicBezTo>
                    <a:pt x="444" y="6750"/>
                    <a:pt x="713" y="6786"/>
                    <a:pt x="499" y="6579"/>
                  </a:cubicBezTo>
                  <a:cubicBezTo>
                    <a:pt x="464" y="6545"/>
                    <a:pt x="118" y="6445"/>
                    <a:pt x="106" y="6460"/>
                  </a:cubicBezTo>
                  <a:cubicBezTo>
                    <a:pt x="240" y="6289"/>
                    <a:pt x="512" y="6444"/>
                    <a:pt x="654" y="6279"/>
                  </a:cubicBezTo>
                  <a:cubicBezTo>
                    <a:pt x="796" y="6113"/>
                    <a:pt x="-14" y="6151"/>
                    <a:pt x="0" y="6157"/>
                  </a:cubicBezTo>
                  <a:cubicBezTo>
                    <a:pt x="226" y="5657"/>
                    <a:pt x="953" y="5687"/>
                    <a:pt x="954" y="6266"/>
                  </a:cubicBezTo>
                  <a:cubicBezTo>
                    <a:pt x="1102" y="6190"/>
                    <a:pt x="1215" y="6074"/>
                    <a:pt x="1294" y="5918"/>
                  </a:cubicBezTo>
                  <a:cubicBezTo>
                    <a:pt x="1537" y="5893"/>
                    <a:pt x="2370" y="6107"/>
                    <a:pt x="2491" y="5816"/>
                  </a:cubicBezTo>
                  <a:cubicBezTo>
                    <a:pt x="2514" y="5759"/>
                    <a:pt x="3682" y="5987"/>
                    <a:pt x="3010" y="6585"/>
                  </a:cubicBezTo>
                  <a:cubicBezTo>
                    <a:pt x="2843" y="6734"/>
                    <a:pt x="3142" y="6468"/>
                    <a:pt x="3010" y="6585"/>
                  </a:cubicBezTo>
                  <a:close/>
                  <a:moveTo>
                    <a:pt x="11005" y="300"/>
                  </a:moveTo>
                  <a:cubicBezTo>
                    <a:pt x="11317" y="195"/>
                    <a:pt x="11825" y="280"/>
                    <a:pt x="12088" y="495"/>
                  </a:cubicBezTo>
                  <a:cubicBezTo>
                    <a:pt x="12051" y="428"/>
                    <a:pt x="12017" y="355"/>
                    <a:pt x="12030" y="274"/>
                  </a:cubicBezTo>
                  <a:cubicBezTo>
                    <a:pt x="12514" y="182"/>
                    <a:pt x="14125" y="719"/>
                    <a:pt x="14503" y="1064"/>
                  </a:cubicBezTo>
                  <a:cubicBezTo>
                    <a:pt x="14355" y="1090"/>
                    <a:pt x="13593" y="1487"/>
                    <a:pt x="13494" y="1113"/>
                  </a:cubicBezTo>
                  <a:cubicBezTo>
                    <a:pt x="13514" y="1074"/>
                    <a:pt x="13535" y="1036"/>
                    <a:pt x="13555" y="997"/>
                  </a:cubicBezTo>
                  <a:cubicBezTo>
                    <a:pt x="13092" y="666"/>
                    <a:pt x="12573" y="887"/>
                    <a:pt x="12439" y="1482"/>
                  </a:cubicBezTo>
                  <a:cubicBezTo>
                    <a:pt x="12305" y="1656"/>
                    <a:pt x="11018" y="988"/>
                    <a:pt x="11664" y="897"/>
                  </a:cubicBezTo>
                  <a:cubicBezTo>
                    <a:pt x="11583" y="891"/>
                    <a:pt x="10294" y="541"/>
                    <a:pt x="11005" y="300"/>
                  </a:cubicBezTo>
                  <a:cubicBezTo>
                    <a:pt x="11317" y="195"/>
                    <a:pt x="10790" y="373"/>
                    <a:pt x="11005" y="300"/>
                  </a:cubicBezTo>
                  <a:close/>
                  <a:moveTo>
                    <a:pt x="13416" y="415"/>
                  </a:moveTo>
                  <a:cubicBezTo>
                    <a:pt x="13177" y="380"/>
                    <a:pt x="12943" y="324"/>
                    <a:pt x="12720" y="200"/>
                  </a:cubicBezTo>
                  <a:cubicBezTo>
                    <a:pt x="13106" y="-111"/>
                    <a:pt x="14518" y="-25"/>
                    <a:pt x="14908" y="222"/>
                  </a:cubicBezTo>
                  <a:cubicBezTo>
                    <a:pt x="14603" y="635"/>
                    <a:pt x="13826" y="474"/>
                    <a:pt x="13416" y="415"/>
                  </a:cubicBezTo>
                  <a:cubicBezTo>
                    <a:pt x="13177" y="380"/>
                    <a:pt x="13560" y="435"/>
                    <a:pt x="13416" y="415"/>
                  </a:cubicBezTo>
                  <a:close/>
                  <a:moveTo>
                    <a:pt x="17057" y="21008"/>
                  </a:moveTo>
                  <a:cubicBezTo>
                    <a:pt x="17044" y="21058"/>
                    <a:pt x="17025" y="21102"/>
                    <a:pt x="16998" y="21143"/>
                  </a:cubicBezTo>
                  <a:cubicBezTo>
                    <a:pt x="16638" y="21123"/>
                    <a:pt x="16355" y="21046"/>
                    <a:pt x="15994" y="21031"/>
                  </a:cubicBezTo>
                  <a:cubicBezTo>
                    <a:pt x="15992" y="20975"/>
                    <a:pt x="15985" y="20922"/>
                    <a:pt x="15986" y="20864"/>
                  </a:cubicBezTo>
                  <a:cubicBezTo>
                    <a:pt x="16167" y="20818"/>
                    <a:pt x="16655" y="20912"/>
                    <a:pt x="16834" y="20976"/>
                  </a:cubicBezTo>
                  <a:cubicBezTo>
                    <a:pt x="16831" y="20995"/>
                    <a:pt x="16840" y="21021"/>
                    <a:pt x="16837" y="21040"/>
                  </a:cubicBezTo>
                  <a:cubicBezTo>
                    <a:pt x="16925" y="21067"/>
                    <a:pt x="16976" y="21002"/>
                    <a:pt x="17057" y="21008"/>
                  </a:cubicBezTo>
                  <a:cubicBezTo>
                    <a:pt x="17069" y="21052"/>
                    <a:pt x="16976" y="21002"/>
                    <a:pt x="17057" y="21008"/>
                  </a:cubicBezTo>
                  <a:close/>
                  <a:moveTo>
                    <a:pt x="15035" y="9329"/>
                  </a:moveTo>
                  <a:cubicBezTo>
                    <a:pt x="15040" y="9332"/>
                    <a:pt x="15043" y="9336"/>
                    <a:pt x="15046" y="9340"/>
                  </a:cubicBezTo>
                  <a:cubicBezTo>
                    <a:pt x="15083" y="9411"/>
                    <a:pt x="14747" y="9586"/>
                    <a:pt x="14719" y="9588"/>
                  </a:cubicBezTo>
                  <a:cubicBezTo>
                    <a:pt x="14509" y="9606"/>
                    <a:pt x="14814" y="9185"/>
                    <a:pt x="15035" y="9329"/>
                  </a:cubicBezTo>
                  <a:cubicBezTo>
                    <a:pt x="15040" y="9332"/>
                    <a:pt x="15025" y="9323"/>
                    <a:pt x="15035" y="9329"/>
                  </a:cubicBezTo>
                  <a:close/>
                  <a:moveTo>
                    <a:pt x="10464" y="17106"/>
                  </a:moveTo>
                  <a:lnTo>
                    <a:pt x="10453" y="17083"/>
                  </a:lnTo>
                  <a:cubicBezTo>
                    <a:pt x="10426" y="17405"/>
                    <a:pt x="10539" y="17595"/>
                    <a:pt x="10345" y="17882"/>
                  </a:cubicBezTo>
                  <a:cubicBezTo>
                    <a:pt x="9796" y="17382"/>
                    <a:pt x="10473" y="17289"/>
                    <a:pt x="10464" y="17106"/>
                  </a:cubicBezTo>
                  <a:cubicBezTo>
                    <a:pt x="10464" y="17106"/>
                    <a:pt x="10457" y="16967"/>
                    <a:pt x="10464" y="17106"/>
                  </a:cubicBezTo>
                  <a:close/>
                  <a:moveTo>
                    <a:pt x="10564" y="18237"/>
                  </a:moveTo>
                  <a:cubicBezTo>
                    <a:pt x="10602" y="18346"/>
                    <a:pt x="10551" y="18790"/>
                    <a:pt x="10530" y="18920"/>
                  </a:cubicBezTo>
                  <a:cubicBezTo>
                    <a:pt x="10485" y="19203"/>
                    <a:pt x="10300" y="18856"/>
                    <a:pt x="10290" y="19078"/>
                  </a:cubicBezTo>
                  <a:cubicBezTo>
                    <a:pt x="10271" y="19507"/>
                    <a:pt x="9961" y="18146"/>
                    <a:pt x="9970" y="18150"/>
                  </a:cubicBezTo>
                  <a:cubicBezTo>
                    <a:pt x="10234" y="18257"/>
                    <a:pt x="10411" y="17796"/>
                    <a:pt x="10564" y="18237"/>
                  </a:cubicBezTo>
                  <a:cubicBezTo>
                    <a:pt x="10578" y="18276"/>
                    <a:pt x="10539" y="18164"/>
                    <a:pt x="10564" y="18237"/>
                  </a:cubicBezTo>
                  <a:close/>
                  <a:moveTo>
                    <a:pt x="5029" y="10651"/>
                  </a:moveTo>
                  <a:cubicBezTo>
                    <a:pt x="5077" y="10532"/>
                    <a:pt x="5345" y="10601"/>
                    <a:pt x="5317" y="10393"/>
                  </a:cubicBezTo>
                  <a:cubicBezTo>
                    <a:pt x="5309" y="10405"/>
                    <a:pt x="5301" y="10411"/>
                    <a:pt x="5295" y="10424"/>
                  </a:cubicBezTo>
                  <a:cubicBezTo>
                    <a:pt x="5232" y="10439"/>
                    <a:pt x="5176" y="10423"/>
                    <a:pt x="5111" y="10424"/>
                  </a:cubicBezTo>
                  <a:cubicBezTo>
                    <a:pt x="5102" y="10395"/>
                    <a:pt x="5323" y="9733"/>
                    <a:pt x="5376" y="9698"/>
                  </a:cubicBezTo>
                  <a:cubicBezTo>
                    <a:pt x="5467" y="9638"/>
                    <a:pt x="5548" y="9315"/>
                    <a:pt x="5670" y="9337"/>
                  </a:cubicBezTo>
                  <a:cubicBezTo>
                    <a:pt x="5754" y="9352"/>
                    <a:pt x="6274" y="9294"/>
                    <a:pt x="6258" y="9415"/>
                  </a:cubicBezTo>
                  <a:cubicBezTo>
                    <a:pt x="6253" y="9452"/>
                    <a:pt x="5825" y="9767"/>
                    <a:pt x="5928" y="9811"/>
                  </a:cubicBezTo>
                  <a:cubicBezTo>
                    <a:pt x="5995" y="9839"/>
                    <a:pt x="6642" y="9635"/>
                    <a:pt x="6636" y="9850"/>
                  </a:cubicBezTo>
                  <a:cubicBezTo>
                    <a:pt x="6630" y="10107"/>
                    <a:pt x="6142" y="10320"/>
                    <a:pt x="6302" y="10517"/>
                  </a:cubicBezTo>
                  <a:cubicBezTo>
                    <a:pt x="6401" y="10638"/>
                    <a:pt x="6622" y="10658"/>
                    <a:pt x="6653" y="10846"/>
                  </a:cubicBezTo>
                  <a:cubicBezTo>
                    <a:pt x="6671" y="10958"/>
                    <a:pt x="6675" y="11181"/>
                    <a:pt x="6785" y="11246"/>
                  </a:cubicBezTo>
                  <a:cubicBezTo>
                    <a:pt x="7128" y="11447"/>
                    <a:pt x="7055" y="11926"/>
                    <a:pt x="7226" y="12079"/>
                  </a:cubicBezTo>
                  <a:cubicBezTo>
                    <a:pt x="7345" y="12186"/>
                    <a:pt x="7646" y="11861"/>
                    <a:pt x="7721" y="12232"/>
                  </a:cubicBezTo>
                  <a:cubicBezTo>
                    <a:pt x="7759" y="12416"/>
                    <a:pt x="7449" y="12755"/>
                    <a:pt x="7292" y="12788"/>
                  </a:cubicBezTo>
                  <a:cubicBezTo>
                    <a:pt x="7264" y="12782"/>
                    <a:pt x="7615" y="12821"/>
                    <a:pt x="7617" y="12880"/>
                  </a:cubicBezTo>
                  <a:cubicBezTo>
                    <a:pt x="7622" y="13056"/>
                    <a:pt x="6316" y="13296"/>
                    <a:pt x="6190" y="13215"/>
                  </a:cubicBezTo>
                  <a:cubicBezTo>
                    <a:pt x="5876" y="13016"/>
                    <a:pt x="5422" y="13624"/>
                    <a:pt x="4985" y="13472"/>
                  </a:cubicBezTo>
                  <a:cubicBezTo>
                    <a:pt x="5239" y="13140"/>
                    <a:pt x="5940" y="13044"/>
                    <a:pt x="6110" y="12742"/>
                  </a:cubicBezTo>
                  <a:cubicBezTo>
                    <a:pt x="5925" y="12832"/>
                    <a:pt x="5802" y="12692"/>
                    <a:pt x="5782" y="12693"/>
                  </a:cubicBezTo>
                  <a:cubicBezTo>
                    <a:pt x="5654" y="12701"/>
                    <a:pt x="5527" y="12674"/>
                    <a:pt x="5405" y="12714"/>
                  </a:cubicBezTo>
                  <a:cubicBezTo>
                    <a:pt x="5071" y="12824"/>
                    <a:pt x="5664" y="12288"/>
                    <a:pt x="5650" y="12311"/>
                  </a:cubicBezTo>
                  <a:cubicBezTo>
                    <a:pt x="5754" y="12141"/>
                    <a:pt x="5455" y="11802"/>
                    <a:pt x="5686" y="11851"/>
                  </a:cubicBezTo>
                  <a:cubicBezTo>
                    <a:pt x="5913" y="11898"/>
                    <a:pt x="6249" y="11772"/>
                    <a:pt x="6176" y="11451"/>
                  </a:cubicBezTo>
                  <a:cubicBezTo>
                    <a:pt x="5978" y="11400"/>
                    <a:pt x="5859" y="11364"/>
                    <a:pt x="6069" y="11081"/>
                  </a:cubicBezTo>
                  <a:cubicBezTo>
                    <a:pt x="5935" y="11261"/>
                    <a:pt x="5499" y="11034"/>
                    <a:pt x="5491" y="11228"/>
                  </a:cubicBezTo>
                  <a:cubicBezTo>
                    <a:pt x="5230" y="11183"/>
                    <a:pt x="5585" y="10919"/>
                    <a:pt x="5602" y="10890"/>
                  </a:cubicBezTo>
                  <a:cubicBezTo>
                    <a:pt x="5707" y="10710"/>
                    <a:pt x="5363" y="10523"/>
                    <a:pt x="5390" y="10718"/>
                  </a:cubicBezTo>
                  <a:cubicBezTo>
                    <a:pt x="5581" y="10787"/>
                    <a:pt x="5302" y="10864"/>
                    <a:pt x="5290" y="10905"/>
                  </a:cubicBezTo>
                  <a:cubicBezTo>
                    <a:pt x="5166" y="10939"/>
                    <a:pt x="5297" y="10688"/>
                    <a:pt x="5272" y="10646"/>
                  </a:cubicBezTo>
                  <a:cubicBezTo>
                    <a:pt x="5255" y="10619"/>
                    <a:pt x="4940" y="10871"/>
                    <a:pt x="5029" y="10651"/>
                  </a:cubicBezTo>
                  <a:cubicBezTo>
                    <a:pt x="5047" y="10606"/>
                    <a:pt x="5016" y="10683"/>
                    <a:pt x="5029" y="10651"/>
                  </a:cubicBezTo>
                  <a:close/>
                  <a:moveTo>
                    <a:pt x="19919" y="20951"/>
                  </a:moveTo>
                  <a:cubicBezTo>
                    <a:pt x="19993" y="20920"/>
                    <a:pt x="20069" y="20888"/>
                    <a:pt x="20137" y="20844"/>
                  </a:cubicBezTo>
                  <a:cubicBezTo>
                    <a:pt x="20138" y="20843"/>
                    <a:pt x="19724" y="21347"/>
                    <a:pt x="19988" y="21347"/>
                  </a:cubicBezTo>
                  <a:cubicBezTo>
                    <a:pt x="19707" y="21325"/>
                    <a:pt x="19367" y="21489"/>
                    <a:pt x="19252" y="21103"/>
                  </a:cubicBezTo>
                  <a:cubicBezTo>
                    <a:pt x="19317" y="21150"/>
                    <a:pt x="19414" y="21101"/>
                    <a:pt x="19487" y="21094"/>
                  </a:cubicBezTo>
                  <a:cubicBezTo>
                    <a:pt x="19505" y="21064"/>
                    <a:pt x="19515" y="21012"/>
                    <a:pt x="19515" y="20976"/>
                  </a:cubicBezTo>
                  <a:cubicBezTo>
                    <a:pt x="19659" y="20996"/>
                    <a:pt x="19780" y="21008"/>
                    <a:pt x="19919" y="20951"/>
                  </a:cubicBezTo>
                  <a:cubicBezTo>
                    <a:pt x="19993" y="20920"/>
                    <a:pt x="19780" y="21008"/>
                    <a:pt x="19919" y="20951"/>
                  </a:cubicBezTo>
                  <a:close/>
                  <a:moveTo>
                    <a:pt x="3448" y="12512"/>
                  </a:moveTo>
                  <a:lnTo>
                    <a:pt x="3439" y="12467"/>
                  </a:lnTo>
                  <a:cubicBezTo>
                    <a:pt x="3441" y="12484"/>
                    <a:pt x="3910" y="11973"/>
                    <a:pt x="3927" y="11961"/>
                  </a:cubicBezTo>
                  <a:cubicBezTo>
                    <a:pt x="3801" y="11949"/>
                    <a:pt x="3649" y="11911"/>
                    <a:pt x="3652" y="11769"/>
                  </a:cubicBezTo>
                  <a:lnTo>
                    <a:pt x="3653" y="11732"/>
                  </a:lnTo>
                  <a:cubicBezTo>
                    <a:pt x="3638" y="11187"/>
                    <a:pt x="4036" y="11537"/>
                    <a:pt x="4296" y="11292"/>
                  </a:cubicBezTo>
                  <a:cubicBezTo>
                    <a:pt x="4019" y="11229"/>
                    <a:pt x="4821" y="10776"/>
                    <a:pt x="5082" y="10841"/>
                  </a:cubicBezTo>
                  <a:cubicBezTo>
                    <a:pt x="5103" y="10873"/>
                    <a:pt x="5214" y="11022"/>
                    <a:pt x="5230" y="11072"/>
                  </a:cubicBezTo>
                  <a:cubicBezTo>
                    <a:pt x="5337" y="11212"/>
                    <a:pt x="5329" y="11337"/>
                    <a:pt x="5207" y="11445"/>
                  </a:cubicBezTo>
                  <a:cubicBezTo>
                    <a:pt x="4948" y="11696"/>
                    <a:pt x="5225" y="11803"/>
                    <a:pt x="5096" y="12165"/>
                  </a:cubicBezTo>
                  <a:cubicBezTo>
                    <a:pt x="4944" y="12594"/>
                    <a:pt x="3961" y="12830"/>
                    <a:pt x="3623" y="12797"/>
                  </a:cubicBezTo>
                  <a:lnTo>
                    <a:pt x="3629" y="12759"/>
                  </a:lnTo>
                  <a:cubicBezTo>
                    <a:pt x="3593" y="12765"/>
                    <a:pt x="3565" y="12764"/>
                    <a:pt x="3528" y="12766"/>
                  </a:cubicBezTo>
                  <a:cubicBezTo>
                    <a:pt x="3509" y="12734"/>
                    <a:pt x="3505" y="12702"/>
                    <a:pt x="3523" y="12678"/>
                  </a:cubicBezTo>
                  <a:cubicBezTo>
                    <a:pt x="3435" y="12635"/>
                    <a:pt x="3431" y="12581"/>
                    <a:pt x="3510" y="12516"/>
                  </a:cubicBezTo>
                  <a:cubicBezTo>
                    <a:pt x="3502" y="12515"/>
                    <a:pt x="3448" y="12512"/>
                    <a:pt x="3448" y="12512"/>
                  </a:cubicBezTo>
                  <a:cubicBezTo>
                    <a:pt x="3448" y="12512"/>
                    <a:pt x="3448" y="12512"/>
                    <a:pt x="3448" y="12512"/>
                  </a:cubicBezTo>
                  <a:close/>
                  <a:moveTo>
                    <a:pt x="11104" y="9151"/>
                  </a:moveTo>
                  <a:cubicBezTo>
                    <a:pt x="11102" y="9148"/>
                    <a:pt x="11098" y="9146"/>
                    <a:pt x="11094" y="9143"/>
                  </a:cubicBezTo>
                  <a:cubicBezTo>
                    <a:pt x="11097" y="9141"/>
                    <a:pt x="11101" y="9138"/>
                    <a:pt x="11105" y="9135"/>
                  </a:cubicBezTo>
                  <a:cubicBezTo>
                    <a:pt x="11105" y="9140"/>
                    <a:pt x="11105" y="9147"/>
                    <a:pt x="11104" y="9151"/>
                  </a:cubicBezTo>
                  <a:cubicBezTo>
                    <a:pt x="11102" y="9148"/>
                    <a:pt x="11105" y="9147"/>
                    <a:pt x="11104" y="9151"/>
                  </a:cubicBezTo>
                  <a:close/>
                  <a:moveTo>
                    <a:pt x="21399" y="14198"/>
                  </a:moveTo>
                  <a:cubicBezTo>
                    <a:pt x="21409" y="14173"/>
                    <a:pt x="21499" y="14149"/>
                    <a:pt x="21520" y="14142"/>
                  </a:cubicBezTo>
                  <a:lnTo>
                    <a:pt x="21423" y="14087"/>
                  </a:lnTo>
                  <a:cubicBezTo>
                    <a:pt x="21320" y="14027"/>
                    <a:pt x="21586" y="13723"/>
                    <a:pt x="21296" y="13692"/>
                  </a:cubicBezTo>
                  <a:cubicBezTo>
                    <a:pt x="21112" y="13672"/>
                    <a:pt x="20805" y="13386"/>
                    <a:pt x="20627" y="13557"/>
                  </a:cubicBezTo>
                  <a:cubicBezTo>
                    <a:pt x="20375" y="13291"/>
                    <a:pt x="20136" y="13280"/>
                    <a:pt x="19764" y="13317"/>
                  </a:cubicBezTo>
                  <a:cubicBezTo>
                    <a:pt x="19859" y="13317"/>
                    <a:pt x="19308" y="12896"/>
                    <a:pt x="19323" y="12913"/>
                  </a:cubicBezTo>
                  <a:cubicBezTo>
                    <a:pt x="19229" y="12913"/>
                    <a:pt x="19162" y="12594"/>
                    <a:pt x="19105" y="12495"/>
                  </a:cubicBezTo>
                  <a:cubicBezTo>
                    <a:pt x="18878" y="12097"/>
                    <a:pt x="18551" y="12640"/>
                    <a:pt x="18342" y="12454"/>
                  </a:cubicBezTo>
                  <a:cubicBezTo>
                    <a:pt x="18213" y="12393"/>
                    <a:pt x="18189" y="12168"/>
                    <a:pt x="18086" y="12043"/>
                  </a:cubicBezTo>
                  <a:cubicBezTo>
                    <a:pt x="18386" y="11994"/>
                    <a:pt x="18733" y="11639"/>
                    <a:pt x="18199" y="11620"/>
                  </a:cubicBezTo>
                  <a:cubicBezTo>
                    <a:pt x="18172" y="11530"/>
                    <a:pt x="17896" y="11200"/>
                    <a:pt x="17799" y="11143"/>
                  </a:cubicBezTo>
                  <a:cubicBezTo>
                    <a:pt x="17967" y="10775"/>
                    <a:pt x="17329" y="10571"/>
                    <a:pt x="17149" y="10533"/>
                  </a:cubicBezTo>
                  <a:cubicBezTo>
                    <a:pt x="16689" y="10533"/>
                    <a:pt x="16796" y="10101"/>
                    <a:pt x="16546" y="9833"/>
                  </a:cubicBezTo>
                  <a:cubicBezTo>
                    <a:pt x="16590" y="9843"/>
                    <a:pt x="16633" y="9860"/>
                    <a:pt x="16674" y="9878"/>
                  </a:cubicBezTo>
                  <a:lnTo>
                    <a:pt x="16626" y="9776"/>
                  </a:lnTo>
                  <a:cubicBezTo>
                    <a:pt x="16769" y="9537"/>
                    <a:pt x="16634" y="9167"/>
                    <a:pt x="16725" y="8824"/>
                  </a:cubicBezTo>
                  <a:cubicBezTo>
                    <a:pt x="16306" y="8876"/>
                    <a:pt x="15803" y="8638"/>
                    <a:pt x="15397" y="8843"/>
                  </a:cubicBezTo>
                  <a:cubicBezTo>
                    <a:pt x="14990" y="9046"/>
                    <a:pt x="15218" y="9655"/>
                    <a:pt x="15490" y="9475"/>
                  </a:cubicBezTo>
                  <a:cubicBezTo>
                    <a:pt x="15446" y="9559"/>
                    <a:pt x="15400" y="9612"/>
                    <a:pt x="15302" y="9624"/>
                  </a:cubicBezTo>
                  <a:cubicBezTo>
                    <a:pt x="15527" y="10138"/>
                    <a:pt x="15043" y="10023"/>
                    <a:pt x="14840" y="9709"/>
                  </a:cubicBezTo>
                  <a:lnTo>
                    <a:pt x="14842" y="9700"/>
                  </a:lnTo>
                  <a:cubicBezTo>
                    <a:pt x="14833" y="9734"/>
                    <a:pt x="14822" y="9767"/>
                    <a:pt x="14810" y="9799"/>
                  </a:cubicBezTo>
                  <a:cubicBezTo>
                    <a:pt x="14723" y="9791"/>
                    <a:pt x="14635" y="9776"/>
                    <a:pt x="14548" y="9751"/>
                  </a:cubicBezTo>
                  <a:cubicBezTo>
                    <a:pt x="14418" y="9770"/>
                    <a:pt x="14357" y="9921"/>
                    <a:pt x="14366" y="10048"/>
                  </a:cubicBezTo>
                  <a:lnTo>
                    <a:pt x="14272" y="10101"/>
                  </a:lnTo>
                  <a:cubicBezTo>
                    <a:pt x="14229" y="10390"/>
                    <a:pt x="14291" y="10708"/>
                    <a:pt x="14374" y="10979"/>
                  </a:cubicBezTo>
                  <a:cubicBezTo>
                    <a:pt x="14374" y="10980"/>
                    <a:pt x="14706" y="11039"/>
                    <a:pt x="14271" y="10982"/>
                  </a:cubicBezTo>
                  <a:cubicBezTo>
                    <a:pt x="14155" y="10964"/>
                    <a:pt x="14030" y="11072"/>
                    <a:pt x="14169" y="11177"/>
                  </a:cubicBezTo>
                  <a:cubicBezTo>
                    <a:pt x="14151" y="11181"/>
                    <a:pt x="14133" y="11186"/>
                    <a:pt x="14115" y="11190"/>
                  </a:cubicBezTo>
                  <a:cubicBezTo>
                    <a:pt x="14118" y="11235"/>
                    <a:pt x="14112" y="11279"/>
                    <a:pt x="14095" y="11321"/>
                  </a:cubicBezTo>
                  <a:cubicBezTo>
                    <a:pt x="14319" y="11407"/>
                    <a:pt x="14597" y="11381"/>
                    <a:pt x="14839" y="11383"/>
                  </a:cubicBezTo>
                  <a:lnTo>
                    <a:pt x="14792" y="11431"/>
                  </a:lnTo>
                  <a:cubicBezTo>
                    <a:pt x="14873" y="11397"/>
                    <a:pt x="15020" y="11368"/>
                    <a:pt x="15097" y="11423"/>
                  </a:cubicBezTo>
                  <a:cubicBezTo>
                    <a:pt x="14771" y="11469"/>
                    <a:pt x="14345" y="11485"/>
                    <a:pt x="14023" y="11419"/>
                  </a:cubicBezTo>
                  <a:cubicBezTo>
                    <a:pt x="13755" y="11424"/>
                    <a:pt x="13655" y="11208"/>
                    <a:pt x="13442" y="11208"/>
                  </a:cubicBezTo>
                  <a:cubicBezTo>
                    <a:pt x="13013" y="11208"/>
                    <a:pt x="12497" y="11570"/>
                    <a:pt x="12077" y="11683"/>
                  </a:cubicBezTo>
                  <a:cubicBezTo>
                    <a:pt x="12021" y="11598"/>
                    <a:pt x="11938" y="11539"/>
                    <a:pt x="11850" y="11498"/>
                  </a:cubicBezTo>
                  <a:cubicBezTo>
                    <a:pt x="11906" y="11380"/>
                    <a:pt x="11866" y="11334"/>
                    <a:pt x="11769" y="11310"/>
                  </a:cubicBezTo>
                  <a:lnTo>
                    <a:pt x="11748" y="11359"/>
                  </a:lnTo>
                  <a:cubicBezTo>
                    <a:pt x="11689" y="11359"/>
                    <a:pt x="11635" y="11383"/>
                    <a:pt x="11585" y="11434"/>
                  </a:cubicBezTo>
                  <a:cubicBezTo>
                    <a:pt x="11468" y="11434"/>
                    <a:pt x="11068" y="11450"/>
                    <a:pt x="10966" y="11574"/>
                  </a:cubicBezTo>
                  <a:cubicBezTo>
                    <a:pt x="11003" y="11493"/>
                    <a:pt x="11068" y="11431"/>
                    <a:pt x="11053" y="11329"/>
                  </a:cubicBezTo>
                  <a:cubicBezTo>
                    <a:pt x="11360" y="11511"/>
                    <a:pt x="11588" y="10834"/>
                    <a:pt x="11473" y="10674"/>
                  </a:cubicBezTo>
                  <a:cubicBezTo>
                    <a:pt x="11548" y="11455"/>
                    <a:pt x="12215" y="10595"/>
                    <a:pt x="12459" y="10590"/>
                  </a:cubicBezTo>
                  <a:cubicBezTo>
                    <a:pt x="12794" y="10584"/>
                    <a:pt x="12838" y="10062"/>
                    <a:pt x="12863" y="9783"/>
                  </a:cubicBezTo>
                  <a:cubicBezTo>
                    <a:pt x="12881" y="9580"/>
                    <a:pt x="13458" y="9031"/>
                    <a:pt x="13427" y="8990"/>
                  </a:cubicBezTo>
                  <a:cubicBezTo>
                    <a:pt x="13815" y="8727"/>
                    <a:pt x="12477" y="8225"/>
                    <a:pt x="13133" y="7551"/>
                  </a:cubicBezTo>
                  <a:cubicBezTo>
                    <a:pt x="13342" y="7340"/>
                    <a:pt x="13527" y="7230"/>
                    <a:pt x="13796" y="7110"/>
                  </a:cubicBezTo>
                  <a:cubicBezTo>
                    <a:pt x="13875" y="7074"/>
                    <a:pt x="14210" y="6821"/>
                    <a:pt x="14230" y="6703"/>
                  </a:cubicBezTo>
                  <a:cubicBezTo>
                    <a:pt x="14239" y="6653"/>
                    <a:pt x="14134" y="6487"/>
                    <a:pt x="14081" y="6528"/>
                  </a:cubicBezTo>
                  <a:cubicBezTo>
                    <a:pt x="14339" y="5989"/>
                    <a:pt x="15221" y="5978"/>
                    <a:pt x="15459" y="6484"/>
                  </a:cubicBezTo>
                  <a:cubicBezTo>
                    <a:pt x="15284" y="6479"/>
                    <a:pt x="14555" y="7035"/>
                    <a:pt x="14534" y="7238"/>
                  </a:cubicBezTo>
                  <a:cubicBezTo>
                    <a:pt x="14055" y="7196"/>
                    <a:pt x="14378" y="8563"/>
                    <a:pt x="14576" y="8615"/>
                  </a:cubicBezTo>
                  <a:cubicBezTo>
                    <a:pt x="14918" y="8705"/>
                    <a:pt x="14912" y="8954"/>
                    <a:pt x="15299" y="8832"/>
                  </a:cubicBezTo>
                  <a:cubicBezTo>
                    <a:pt x="16051" y="8597"/>
                    <a:pt x="16518" y="8623"/>
                    <a:pt x="17126" y="8089"/>
                  </a:cubicBezTo>
                  <a:cubicBezTo>
                    <a:pt x="17989" y="7332"/>
                    <a:pt x="17131" y="7189"/>
                    <a:pt x="16960" y="6564"/>
                  </a:cubicBezTo>
                  <a:cubicBezTo>
                    <a:pt x="16891" y="6310"/>
                    <a:pt x="16962" y="6056"/>
                    <a:pt x="16770" y="5802"/>
                  </a:cubicBezTo>
                  <a:cubicBezTo>
                    <a:pt x="16593" y="5570"/>
                    <a:pt x="16691" y="5715"/>
                    <a:pt x="16751" y="5394"/>
                  </a:cubicBezTo>
                  <a:cubicBezTo>
                    <a:pt x="16807" y="5092"/>
                    <a:pt x="16443" y="5099"/>
                    <a:pt x="16319" y="4939"/>
                  </a:cubicBezTo>
                  <a:cubicBezTo>
                    <a:pt x="16366" y="4885"/>
                    <a:pt x="16402" y="4805"/>
                    <a:pt x="16433" y="4739"/>
                  </a:cubicBezTo>
                  <a:cubicBezTo>
                    <a:pt x="16397" y="4728"/>
                    <a:pt x="16370" y="4705"/>
                    <a:pt x="16352" y="4670"/>
                  </a:cubicBezTo>
                  <a:cubicBezTo>
                    <a:pt x="16486" y="4552"/>
                    <a:pt x="16818" y="4457"/>
                    <a:pt x="16818" y="4297"/>
                  </a:cubicBezTo>
                  <a:lnTo>
                    <a:pt x="16777" y="4292"/>
                  </a:lnTo>
                  <a:lnTo>
                    <a:pt x="16781" y="4239"/>
                  </a:lnTo>
                  <a:cubicBezTo>
                    <a:pt x="16681" y="4213"/>
                    <a:pt x="16582" y="4186"/>
                    <a:pt x="16483" y="4156"/>
                  </a:cubicBezTo>
                  <a:cubicBezTo>
                    <a:pt x="16600" y="4125"/>
                    <a:pt x="16712" y="4098"/>
                    <a:pt x="16819" y="4044"/>
                  </a:cubicBezTo>
                  <a:lnTo>
                    <a:pt x="16812" y="4008"/>
                  </a:lnTo>
                  <a:cubicBezTo>
                    <a:pt x="16788" y="3879"/>
                    <a:pt x="16102" y="3767"/>
                    <a:pt x="16024" y="3831"/>
                  </a:cubicBezTo>
                  <a:cubicBezTo>
                    <a:pt x="16035" y="3485"/>
                    <a:pt x="15559" y="3828"/>
                    <a:pt x="15481" y="3933"/>
                  </a:cubicBezTo>
                  <a:cubicBezTo>
                    <a:pt x="15481" y="3810"/>
                    <a:pt x="15465" y="3728"/>
                    <a:pt x="15353" y="3712"/>
                  </a:cubicBezTo>
                  <a:cubicBezTo>
                    <a:pt x="15350" y="3712"/>
                    <a:pt x="15455" y="3766"/>
                    <a:pt x="15313" y="3766"/>
                  </a:cubicBezTo>
                  <a:lnTo>
                    <a:pt x="15313" y="3708"/>
                  </a:lnTo>
                  <a:cubicBezTo>
                    <a:pt x="14920" y="3686"/>
                    <a:pt x="14462" y="3793"/>
                    <a:pt x="14080" y="3879"/>
                  </a:cubicBezTo>
                  <a:lnTo>
                    <a:pt x="14055" y="3979"/>
                  </a:lnTo>
                  <a:cubicBezTo>
                    <a:pt x="14083" y="3996"/>
                    <a:pt x="14112" y="4012"/>
                    <a:pt x="14141" y="4027"/>
                  </a:cubicBezTo>
                  <a:cubicBezTo>
                    <a:pt x="14126" y="4044"/>
                    <a:pt x="13707" y="4059"/>
                    <a:pt x="13848" y="4178"/>
                  </a:cubicBezTo>
                  <a:cubicBezTo>
                    <a:pt x="13839" y="4188"/>
                    <a:pt x="13730" y="4250"/>
                    <a:pt x="13705" y="4250"/>
                  </a:cubicBezTo>
                  <a:cubicBezTo>
                    <a:pt x="13546" y="4221"/>
                    <a:pt x="13373" y="4049"/>
                    <a:pt x="13215" y="4159"/>
                  </a:cubicBezTo>
                  <a:cubicBezTo>
                    <a:pt x="13149" y="4204"/>
                    <a:pt x="12175" y="4604"/>
                    <a:pt x="12746" y="4666"/>
                  </a:cubicBezTo>
                  <a:cubicBezTo>
                    <a:pt x="12622" y="4865"/>
                    <a:pt x="12457" y="4653"/>
                    <a:pt x="12460" y="4524"/>
                  </a:cubicBezTo>
                  <a:cubicBezTo>
                    <a:pt x="12221" y="4504"/>
                    <a:pt x="11580" y="4848"/>
                    <a:pt x="11551" y="5086"/>
                  </a:cubicBezTo>
                  <a:cubicBezTo>
                    <a:pt x="11780" y="5070"/>
                    <a:pt x="12010" y="5019"/>
                    <a:pt x="12238" y="4987"/>
                  </a:cubicBezTo>
                  <a:cubicBezTo>
                    <a:pt x="11896" y="5054"/>
                    <a:pt x="11014" y="6216"/>
                    <a:pt x="10964" y="6583"/>
                  </a:cubicBezTo>
                  <a:cubicBezTo>
                    <a:pt x="10736" y="6624"/>
                    <a:pt x="10558" y="6970"/>
                    <a:pt x="10381" y="6977"/>
                  </a:cubicBezTo>
                  <a:cubicBezTo>
                    <a:pt x="10180" y="6977"/>
                    <a:pt x="10128" y="6767"/>
                    <a:pt x="10029" y="7058"/>
                  </a:cubicBezTo>
                  <a:cubicBezTo>
                    <a:pt x="9982" y="7191"/>
                    <a:pt x="9499" y="7414"/>
                    <a:pt x="9402" y="7408"/>
                  </a:cubicBezTo>
                  <a:cubicBezTo>
                    <a:pt x="9414" y="7463"/>
                    <a:pt x="9398" y="7484"/>
                    <a:pt x="9354" y="7470"/>
                  </a:cubicBezTo>
                  <a:cubicBezTo>
                    <a:pt x="9353" y="7486"/>
                    <a:pt x="9333" y="7546"/>
                    <a:pt x="9329" y="7554"/>
                  </a:cubicBezTo>
                  <a:cubicBezTo>
                    <a:pt x="9181" y="7675"/>
                    <a:pt x="8893" y="7604"/>
                    <a:pt x="8949" y="7955"/>
                  </a:cubicBezTo>
                  <a:cubicBezTo>
                    <a:pt x="8986" y="8192"/>
                    <a:pt x="8876" y="8784"/>
                    <a:pt x="8991" y="8987"/>
                  </a:cubicBezTo>
                  <a:cubicBezTo>
                    <a:pt x="9205" y="9365"/>
                    <a:pt x="9340" y="9782"/>
                    <a:pt x="9892" y="9648"/>
                  </a:cubicBezTo>
                  <a:cubicBezTo>
                    <a:pt x="10114" y="9595"/>
                    <a:pt x="10749" y="9192"/>
                    <a:pt x="10777" y="8955"/>
                  </a:cubicBezTo>
                  <a:cubicBezTo>
                    <a:pt x="10817" y="9053"/>
                    <a:pt x="10800" y="9070"/>
                    <a:pt x="10918" y="9140"/>
                  </a:cubicBezTo>
                  <a:cubicBezTo>
                    <a:pt x="10889" y="9162"/>
                    <a:pt x="10862" y="9182"/>
                    <a:pt x="10829" y="9197"/>
                  </a:cubicBezTo>
                  <a:cubicBezTo>
                    <a:pt x="11004" y="9640"/>
                    <a:pt x="11181" y="10022"/>
                    <a:pt x="11497" y="10369"/>
                  </a:cubicBezTo>
                  <a:cubicBezTo>
                    <a:pt x="11390" y="10425"/>
                    <a:pt x="11363" y="10548"/>
                    <a:pt x="11450" y="10649"/>
                  </a:cubicBezTo>
                  <a:cubicBezTo>
                    <a:pt x="11391" y="10614"/>
                    <a:pt x="11149" y="10769"/>
                    <a:pt x="11098" y="10800"/>
                  </a:cubicBezTo>
                  <a:cubicBezTo>
                    <a:pt x="10812" y="10969"/>
                    <a:pt x="11257" y="11023"/>
                    <a:pt x="11209" y="11174"/>
                  </a:cubicBezTo>
                  <a:cubicBezTo>
                    <a:pt x="11154" y="11353"/>
                    <a:pt x="10994" y="11044"/>
                    <a:pt x="11012" y="11359"/>
                  </a:cubicBezTo>
                  <a:cubicBezTo>
                    <a:pt x="10937" y="11384"/>
                    <a:pt x="10752" y="11439"/>
                    <a:pt x="10683" y="11373"/>
                  </a:cubicBezTo>
                  <a:cubicBezTo>
                    <a:pt x="10699" y="11309"/>
                    <a:pt x="10743" y="11117"/>
                    <a:pt x="10714" y="11059"/>
                  </a:cubicBezTo>
                  <a:cubicBezTo>
                    <a:pt x="10772" y="11086"/>
                    <a:pt x="10965" y="11220"/>
                    <a:pt x="10955" y="11230"/>
                  </a:cubicBezTo>
                  <a:cubicBezTo>
                    <a:pt x="11264" y="10919"/>
                    <a:pt x="10514" y="10683"/>
                    <a:pt x="10674" y="11018"/>
                  </a:cubicBezTo>
                  <a:cubicBezTo>
                    <a:pt x="10644" y="11008"/>
                    <a:pt x="10613" y="11003"/>
                    <a:pt x="10583" y="11002"/>
                  </a:cubicBezTo>
                  <a:cubicBezTo>
                    <a:pt x="10613" y="10960"/>
                    <a:pt x="10785" y="10573"/>
                    <a:pt x="10785" y="10566"/>
                  </a:cubicBezTo>
                  <a:cubicBezTo>
                    <a:pt x="10800" y="10576"/>
                    <a:pt x="10821" y="10590"/>
                    <a:pt x="10853" y="10592"/>
                  </a:cubicBezTo>
                  <a:cubicBezTo>
                    <a:pt x="10863" y="10592"/>
                    <a:pt x="10848" y="9927"/>
                    <a:pt x="10934" y="9698"/>
                  </a:cubicBezTo>
                  <a:cubicBezTo>
                    <a:pt x="10675" y="9764"/>
                    <a:pt x="10420" y="9916"/>
                    <a:pt x="10181" y="10042"/>
                  </a:cubicBezTo>
                  <a:cubicBezTo>
                    <a:pt x="9963" y="10157"/>
                    <a:pt x="9886" y="10826"/>
                    <a:pt x="10149" y="10909"/>
                  </a:cubicBezTo>
                  <a:cubicBezTo>
                    <a:pt x="10138" y="10964"/>
                    <a:pt x="10090" y="11008"/>
                    <a:pt x="10090" y="11067"/>
                  </a:cubicBezTo>
                  <a:cubicBezTo>
                    <a:pt x="10053" y="11050"/>
                    <a:pt x="10016" y="11033"/>
                    <a:pt x="9978" y="11019"/>
                  </a:cubicBezTo>
                  <a:cubicBezTo>
                    <a:pt x="10028" y="11079"/>
                    <a:pt x="10066" y="11359"/>
                    <a:pt x="10163" y="11359"/>
                  </a:cubicBezTo>
                  <a:cubicBezTo>
                    <a:pt x="10073" y="11359"/>
                    <a:pt x="10093" y="11378"/>
                    <a:pt x="10048" y="11394"/>
                  </a:cubicBezTo>
                  <a:cubicBezTo>
                    <a:pt x="10043" y="11379"/>
                    <a:pt x="10156" y="11600"/>
                    <a:pt x="10151" y="11616"/>
                  </a:cubicBezTo>
                  <a:cubicBezTo>
                    <a:pt x="10064" y="11619"/>
                    <a:pt x="9974" y="11681"/>
                    <a:pt x="10004" y="11789"/>
                  </a:cubicBezTo>
                  <a:cubicBezTo>
                    <a:pt x="9806" y="11773"/>
                    <a:pt x="8782" y="11721"/>
                    <a:pt x="9003" y="12226"/>
                  </a:cubicBezTo>
                  <a:cubicBezTo>
                    <a:pt x="8695" y="11907"/>
                    <a:pt x="8967" y="11872"/>
                    <a:pt x="8720" y="12293"/>
                  </a:cubicBezTo>
                  <a:cubicBezTo>
                    <a:pt x="8561" y="12563"/>
                    <a:pt x="8330" y="12770"/>
                    <a:pt x="8088" y="12915"/>
                  </a:cubicBezTo>
                  <a:lnTo>
                    <a:pt x="8082" y="12908"/>
                  </a:lnTo>
                  <a:cubicBezTo>
                    <a:pt x="7634" y="12869"/>
                    <a:pt x="7779" y="13179"/>
                    <a:pt x="7606" y="13396"/>
                  </a:cubicBezTo>
                  <a:cubicBezTo>
                    <a:pt x="7588" y="13419"/>
                    <a:pt x="7002" y="13803"/>
                    <a:pt x="7051" y="13801"/>
                  </a:cubicBezTo>
                  <a:cubicBezTo>
                    <a:pt x="6841" y="13801"/>
                    <a:pt x="6602" y="13612"/>
                    <a:pt x="6400" y="13559"/>
                  </a:cubicBezTo>
                  <a:cubicBezTo>
                    <a:pt x="6489" y="14164"/>
                    <a:pt x="6519" y="13881"/>
                    <a:pt x="6154" y="14145"/>
                  </a:cubicBezTo>
                  <a:cubicBezTo>
                    <a:pt x="5934" y="14026"/>
                    <a:pt x="5898" y="14077"/>
                    <a:pt x="5673" y="14077"/>
                  </a:cubicBezTo>
                  <a:cubicBezTo>
                    <a:pt x="5381" y="14162"/>
                    <a:pt x="5116" y="14590"/>
                    <a:pt x="5629" y="14617"/>
                  </a:cubicBezTo>
                  <a:cubicBezTo>
                    <a:pt x="5897" y="14801"/>
                    <a:pt x="6092" y="14655"/>
                    <a:pt x="6255" y="15020"/>
                  </a:cubicBezTo>
                  <a:cubicBezTo>
                    <a:pt x="6320" y="15168"/>
                    <a:pt x="6390" y="15262"/>
                    <a:pt x="6508" y="15350"/>
                  </a:cubicBezTo>
                  <a:cubicBezTo>
                    <a:pt x="6728" y="15390"/>
                    <a:pt x="6465" y="16646"/>
                    <a:pt x="6350" y="16730"/>
                  </a:cubicBezTo>
                  <a:cubicBezTo>
                    <a:pt x="6365" y="16739"/>
                    <a:pt x="5826" y="16663"/>
                    <a:pt x="5785" y="16667"/>
                  </a:cubicBezTo>
                  <a:cubicBezTo>
                    <a:pt x="5650" y="16689"/>
                    <a:pt x="5391" y="16822"/>
                    <a:pt x="5281" y="16822"/>
                  </a:cubicBezTo>
                  <a:cubicBezTo>
                    <a:pt x="5108" y="16822"/>
                    <a:pt x="3913" y="16170"/>
                    <a:pt x="3821" y="16687"/>
                  </a:cubicBezTo>
                  <a:cubicBezTo>
                    <a:pt x="3737" y="16815"/>
                    <a:pt x="3377" y="16828"/>
                    <a:pt x="3449" y="17021"/>
                  </a:cubicBezTo>
                  <a:cubicBezTo>
                    <a:pt x="3530" y="17238"/>
                    <a:pt x="3616" y="17337"/>
                    <a:pt x="3535" y="17599"/>
                  </a:cubicBezTo>
                  <a:cubicBezTo>
                    <a:pt x="3600" y="17542"/>
                    <a:pt x="3710" y="17444"/>
                    <a:pt x="3784" y="17425"/>
                  </a:cubicBezTo>
                  <a:cubicBezTo>
                    <a:pt x="3784" y="17438"/>
                    <a:pt x="3787" y="17450"/>
                    <a:pt x="3789" y="17462"/>
                  </a:cubicBezTo>
                  <a:cubicBezTo>
                    <a:pt x="3726" y="17490"/>
                    <a:pt x="3651" y="17551"/>
                    <a:pt x="3594" y="17601"/>
                  </a:cubicBezTo>
                  <a:cubicBezTo>
                    <a:pt x="3653" y="18066"/>
                    <a:pt x="3066" y="19278"/>
                    <a:pt x="3496" y="19389"/>
                  </a:cubicBezTo>
                  <a:cubicBezTo>
                    <a:pt x="3578" y="19503"/>
                    <a:pt x="3431" y="20005"/>
                    <a:pt x="3411" y="20118"/>
                  </a:cubicBezTo>
                  <a:cubicBezTo>
                    <a:pt x="3635" y="20121"/>
                    <a:pt x="3877" y="20136"/>
                    <a:pt x="4087" y="20055"/>
                  </a:cubicBezTo>
                  <a:cubicBezTo>
                    <a:pt x="4100" y="20019"/>
                    <a:pt x="4106" y="19981"/>
                    <a:pt x="4104" y="19942"/>
                  </a:cubicBezTo>
                  <a:cubicBezTo>
                    <a:pt x="4297" y="19997"/>
                    <a:pt x="4530" y="20799"/>
                    <a:pt x="4764" y="20513"/>
                  </a:cubicBezTo>
                  <a:cubicBezTo>
                    <a:pt x="4977" y="20254"/>
                    <a:pt x="5179" y="20132"/>
                    <a:pt x="5537" y="20162"/>
                  </a:cubicBezTo>
                  <a:cubicBezTo>
                    <a:pt x="5614" y="20159"/>
                    <a:pt x="5904" y="20198"/>
                    <a:pt x="5920" y="20206"/>
                  </a:cubicBezTo>
                  <a:cubicBezTo>
                    <a:pt x="6029" y="20263"/>
                    <a:pt x="6288" y="19747"/>
                    <a:pt x="6500" y="19720"/>
                  </a:cubicBezTo>
                  <a:cubicBezTo>
                    <a:pt x="6516" y="19542"/>
                    <a:pt x="6994" y="19064"/>
                    <a:pt x="6943" y="19014"/>
                  </a:cubicBezTo>
                  <a:cubicBezTo>
                    <a:pt x="6523" y="18603"/>
                    <a:pt x="7185" y="18457"/>
                    <a:pt x="7212" y="18069"/>
                  </a:cubicBezTo>
                  <a:cubicBezTo>
                    <a:pt x="7226" y="17872"/>
                    <a:pt x="8104" y="17676"/>
                    <a:pt x="8191" y="17252"/>
                  </a:cubicBezTo>
                  <a:cubicBezTo>
                    <a:pt x="7967" y="16762"/>
                    <a:pt x="8592" y="16828"/>
                    <a:pt x="8806" y="16828"/>
                  </a:cubicBezTo>
                  <a:cubicBezTo>
                    <a:pt x="9295" y="16828"/>
                    <a:pt x="9285" y="17028"/>
                    <a:pt x="9719" y="16681"/>
                  </a:cubicBezTo>
                  <a:cubicBezTo>
                    <a:pt x="10053" y="16798"/>
                    <a:pt x="10062" y="16395"/>
                    <a:pt x="10290" y="16395"/>
                  </a:cubicBezTo>
                  <a:cubicBezTo>
                    <a:pt x="10831" y="16420"/>
                    <a:pt x="10690" y="16988"/>
                    <a:pt x="11024" y="17234"/>
                  </a:cubicBezTo>
                  <a:cubicBezTo>
                    <a:pt x="11260" y="17408"/>
                    <a:pt x="11458" y="17785"/>
                    <a:pt x="11701" y="17900"/>
                  </a:cubicBezTo>
                  <a:cubicBezTo>
                    <a:pt x="11758" y="17927"/>
                    <a:pt x="12171" y="18115"/>
                    <a:pt x="12175" y="18125"/>
                  </a:cubicBezTo>
                  <a:cubicBezTo>
                    <a:pt x="12200" y="18189"/>
                    <a:pt x="12697" y="18605"/>
                    <a:pt x="12766" y="18619"/>
                  </a:cubicBezTo>
                  <a:cubicBezTo>
                    <a:pt x="12961" y="18658"/>
                    <a:pt x="13173" y="19418"/>
                    <a:pt x="12855" y="19436"/>
                  </a:cubicBezTo>
                  <a:cubicBezTo>
                    <a:pt x="12711" y="19427"/>
                    <a:pt x="12614" y="19631"/>
                    <a:pt x="12536" y="19631"/>
                  </a:cubicBezTo>
                  <a:cubicBezTo>
                    <a:pt x="12338" y="19631"/>
                    <a:pt x="11750" y="19355"/>
                    <a:pt x="11649" y="19598"/>
                  </a:cubicBezTo>
                  <a:cubicBezTo>
                    <a:pt x="11548" y="19838"/>
                    <a:pt x="12500" y="20365"/>
                    <a:pt x="12643" y="20365"/>
                  </a:cubicBezTo>
                  <a:cubicBezTo>
                    <a:pt x="12872" y="20365"/>
                    <a:pt x="12768" y="19773"/>
                    <a:pt x="12861" y="19652"/>
                  </a:cubicBezTo>
                  <a:cubicBezTo>
                    <a:pt x="12937" y="19784"/>
                    <a:pt x="13907" y="18987"/>
                    <a:pt x="13268" y="18723"/>
                  </a:cubicBezTo>
                  <a:cubicBezTo>
                    <a:pt x="13262" y="18582"/>
                    <a:pt x="13314" y="18477"/>
                    <a:pt x="13424" y="18409"/>
                  </a:cubicBezTo>
                  <a:cubicBezTo>
                    <a:pt x="13567" y="18409"/>
                    <a:pt x="13727" y="18623"/>
                    <a:pt x="13787" y="18743"/>
                  </a:cubicBezTo>
                  <a:cubicBezTo>
                    <a:pt x="14586" y="18482"/>
                    <a:pt x="13011" y="17868"/>
                    <a:pt x="13024" y="17811"/>
                  </a:cubicBezTo>
                  <a:cubicBezTo>
                    <a:pt x="13147" y="17540"/>
                    <a:pt x="12981" y="17586"/>
                    <a:pt x="12787" y="17586"/>
                  </a:cubicBezTo>
                  <a:cubicBezTo>
                    <a:pt x="12361" y="17586"/>
                    <a:pt x="12347" y="17113"/>
                    <a:pt x="12152" y="16852"/>
                  </a:cubicBezTo>
                  <a:cubicBezTo>
                    <a:pt x="11986" y="16631"/>
                    <a:pt x="11693" y="16567"/>
                    <a:pt x="11625" y="16266"/>
                  </a:cubicBezTo>
                  <a:cubicBezTo>
                    <a:pt x="11495" y="15947"/>
                    <a:pt x="11716" y="15939"/>
                    <a:pt x="11865" y="15798"/>
                  </a:cubicBezTo>
                  <a:cubicBezTo>
                    <a:pt x="11841" y="15934"/>
                    <a:pt x="11936" y="16125"/>
                    <a:pt x="12008" y="16225"/>
                  </a:cubicBezTo>
                  <a:cubicBezTo>
                    <a:pt x="12087" y="16161"/>
                    <a:pt x="12165" y="16158"/>
                    <a:pt x="12238" y="16230"/>
                  </a:cubicBezTo>
                  <a:cubicBezTo>
                    <a:pt x="12254" y="16203"/>
                    <a:pt x="12301" y="16084"/>
                    <a:pt x="12329" y="16084"/>
                  </a:cubicBezTo>
                  <a:cubicBezTo>
                    <a:pt x="12326" y="16084"/>
                    <a:pt x="12736" y="16816"/>
                    <a:pt x="12978" y="16874"/>
                  </a:cubicBezTo>
                  <a:cubicBezTo>
                    <a:pt x="13227" y="16935"/>
                    <a:pt x="13439" y="17177"/>
                    <a:pt x="13668" y="17310"/>
                  </a:cubicBezTo>
                  <a:lnTo>
                    <a:pt x="13669" y="17307"/>
                  </a:lnTo>
                  <a:cubicBezTo>
                    <a:pt x="13733" y="17355"/>
                    <a:pt x="13798" y="17401"/>
                    <a:pt x="13864" y="17445"/>
                  </a:cubicBezTo>
                  <a:cubicBezTo>
                    <a:pt x="13864" y="17445"/>
                    <a:pt x="13885" y="17398"/>
                    <a:pt x="13900" y="17364"/>
                  </a:cubicBezTo>
                  <a:cubicBezTo>
                    <a:pt x="13996" y="17452"/>
                    <a:pt x="14062" y="17548"/>
                    <a:pt x="14179" y="17579"/>
                  </a:cubicBezTo>
                  <a:cubicBezTo>
                    <a:pt x="14188" y="18042"/>
                    <a:pt x="14082" y="18142"/>
                    <a:pt x="14348" y="18508"/>
                  </a:cubicBezTo>
                  <a:cubicBezTo>
                    <a:pt x="14118" y="18572"/>
                    <a:pt x="14350" y="18860"/>
                    <a:pt x="14440" y="18766"/>
                  </a:cubicBezTo>
                  <a:cubicBezTo>
                    <a:pt x="14548" y="18913"/>
                    <a:pt x="14606" y="19070"/>
                    <a:pt x="14601" y="19267"/>
                  </a:cubicBezTo>
                  <a:cubicBezTo>
                    <a:pt x="14744" y="19281"/>
                    <a:pt x="14884" y="19339"/>
                    <a:pt x="15005" y="19427"/>
                  </a:cubicBezTo>
                  <a:cubicBezTo>
                    <a:pt x="14917" y="19488"/>
                    <a:pt x="14849" y="19566"/>
                    <a:pt x="14799" y="19661"/>
                  </a:cubicBezTo>
                  <a:cubicBezTo>
                    <a:pt x="15088" y="19884"/>
                    <a:pt x="14876" y="20093"/>
                    <a:pt x="15189" y="20301"/>
                  </a:cubicBezTo>
                  <a:cubicBezTo>
                    <a:pt x="15191" y="20250"/>
                    <a:pt x="15226" y="20114"/>
                    <a:pt x="15288" y="20127"/>
                  </a:cubicBezTo>
                  <a:cubicBezTo>
                    <a:pt x="15355" y="20187"/>
                    <a:pt x="15355" y="20379"/>
                    <a:pt x="15421" y="20470"/>
                  </a:cubicBezTo>
                  <a:cubicBezTo>
                    <a:pt x="15434" y="20425"/>
                    <a:pt x="15471" y="20268"/>
                    <a:pt x="15516" y="20268"/>
                  </a:cubicBezTo>
                  <a:cubicBezTo>
                    <a:pt x="15547" y="20268"/>
                    <a:pt x="15717" y="20454"/>
                    <a:pt x="15743" y="20497"/>
                  </a:cubicBezTo>
                  <a:cubicBezTo>
                    <a:pt x="15738" y="20305"/>
                    <a:pt x="15706" y="20091"/>
                    <a:pt x="15617" y="19924"/>
                  </a:cubicBezTo>
                  <a:cubicBezTo>
                    <a:pt x="15719" y="19942"/>
                    <a:pt x="15823" y="19903"/>
                    <a:pt x="15832" y="19775"/>
                  </a:cubicBezTo>
                  <a:cubicBezTo>
                    <a:pt x="15922" y="19798"/>
                    <a:pt x="16115" y="19795"/>
                    <a:pt x="16041" y="19632"/>
                  </a:cubicBezTo>
                  <a:cubicBezTo>
                    <a:pt x="16106" y="19623"/>
                    <a:pt x="16168" y="19588"/>
                    <a:pt x="16210" y="19533"/>
                  </a:cubicBezTo>
                  <a:cubicBezTo>
                    <a:pt x="16138" y="19390"/>
                    <a:pt x="15206" y="18490"/>
                    <a:pt x="15434" y="18346"/>
                  </a:cubicBezTo>
                  <a:cubicBezTo>
                    <a:pt x="15434" y="18538"/>
                    <a:pt x="16064" y="18478"/>
                    <a:pt x="15848" y="18241"/>
                  </a:cubicBezTo>
                  <a:cubicBezTo>
                    <a:pt x="16147" y="18267"/>
                    <a:pt x="16258" y="18137"/>
                    <a:pt x="16617" y="18242"/>
                  </a:cubicBezTo>
                  <a:cubicBezTo>
                    <a:pt x="16734" y="18192"/>
                    <a:pt x="16850" y="18068"/>
                    <a:pt x="16906" y="17901"/>
                  </a:cubicBezTo>
                  <a:cubicBezTo>
                    <a:pt x="16903" y="17828"/>
                    <a:pt x="16902" y="17625"/>
                    <a:pt x="16866" y="17758"/>
                  </a:cubicBezTo>
                  <a:cubicBezTo>
                    <a:pt x="16932" y="17767"/>
                    <a:pt x="16992" y="17749"/>
                    <a:pt x="17046" y="17705"/>
                  </a:cubicBezTo>
                  <a:lnTo>
                    <a:pt x="16983" y="17599"/>
                  </a:lnTo>
                  <a:cubicBezTo>
                    <a:pt x="17041" y="17536"/>
                    <a:pt x="17165" y="17507"/>
                    <a:pt x="17236" y="17493"/>
                  </a:cubicBezTo>
                  <a:cubicBezTo>
                    <a:pt x="17318" y="17587"/>
                    <a:pt x="17416" y="17601"/>
                    <a:pt x="17530" y="17550"/>
                  </a:cubicBezTo>
                  <a:cubicBezTo>
                    <a:pt x="17577" y="17423"/>
                    <a:pt x="17512" y="17280"/>
                    <a:pt x="17384" y="17221"/>
                  </a:cubicBezTo>
                  <a:cubicBezTo>
                    <a:pt x="17687" y="16967"/>
                    <a:pt x="17565" y="16430"/>
                    <a:pt x="17781" y="16125"/>
                  </a:cubicBezTo>
                  <a:cubicBezTo>
                    <a:pt x="17837" y="16046"/>
                    <a:pt x="18329" y="15957"/>
                    <a:pt x="17971" y="15701"/>
                  </a:cubicBezTo>
                  <a:cubicBezTo>
                    <a:pt x="18121" y="15585"/>
                    <a:pt x="18165" y="15400"/>
                    <a:pt x="18293" y="15287"/>
                  </a:cubicBezTo>
                  <a:cubicBezTo>
                    <a:pt x="18372" y="15279"/>
                    <a:pt x="18564" y="15290"/>
                    <a:pt x="18635" y="15243"/>
                  </a:cubicBezTo>
                  <a:cubicBezTo>
                    <a:pt x="18639" y="15249"/>
                    <a:pt x="18650" y="15264"/>
                    <a:pt x="18652" y="15266"/>
                  </a:cubicBezTo>
                  <a:cubicBezTo>
                    <a:pt x="18287" y="15517"/>
                    <a:pt x="19128" y="15507"/>
                    <a:pt x="19226" y="15549"/>
                  </a:cubicBezTo>
                  <a:cubicBezTo>
                    <a:pt x="19228" y="15542"/>
                    <a:pt x="18587" y="15928"/>
                    <a:pt x="18950" y="15928"/>
                  </a:cubicBezTo>
                  <a:cubicBezTo>
                    <a:pt x="19011" y="15928"/>
                    <a:pt x="19283" y="15953"/>
                    <a:pt x="19298" y="16033"/>
                  </a:cubicBezTo>
                  <a:cubicBezTo>
                    <a:pt x="19302" y="16103"/>
                    <a:pt x="19240" y="16207"/>
                    <a:pt x="19205" y="16258"/>
                  </a:cubicBezTo>
                  <a:cubicBezTo>
                    <a:pt x="19386" y="16473"/>
                    <a:pt x="20060" y="16208"/>
                    <a:pt x="20085" y="16168"/>
                  </a:cubicBezTo>
                  <a:cubicBezTo>
                    <a:pt x="20101" y="16142"/>
                    <a:pt x="20747" y="15587"/>
                    <a:pt x="20176" y="15813"/>
                  </a:cubicBezTo>
                  <a:cubicBezTo>
                    <a:pt x="19948" y="15902"/>
                    <a:pt x="19869" y="15644"/>
                    <a:pt x="19761" y="15477"/>
                  </a:cubicBezTo>
                  <a:cubicBezTo>
                    <a:pt x="19950" y="15446"/>
                    <a:pt x="20140" y="15270"/>
                    <a:pt x="20317" y="15219"/>
                  </a:cubicBezTo>
                  <a:cubicBezTo>
                    <a:pt x="20455" y="15239"/>
                    <a:pt x="21096" y="15033"/>
                    <a:pt x="20948" y="14830"/>
                  </a:cubicBezTo>
                  <a:cubicBezTo>
                    <a:pt x="21018" y="14787"/>
                    <a:pt x="21111" y="14689"/>
                    <a:pt x="21196" y="14689"/>
                  </a:cubicBezTo>
                  <a:cubicBezTo>
                    <a:pt x="21540" y="14453"/>
                    <a:pt x="21283" y="14523"/>
                    <a:pt x="21399" y="14198"/>
                  </a:cubicBezTo>
                  <a:cubicBezTo>
                    <a:pt x="21401" y="14194"/>
                    <a:pt x="21392" y="14218"/>
                    <a:pt x="21399" y="14198"/>
                  </a:cubicBezTo>
                  <a:close/>
                </a:path>
              </a:pathLst>
            </a:custGeom>
            <a:solidFill>
              <a:schemeClr val="accent6">
                <a:lumMod val="50000"/>
              </a:schemeClr>
            </a:solidFill>
            <a:ln w="12700" cap="flat">
              <a:noFill/>
              <a:miter lim="400000"/>
            </a:ln>
            <a:effectLst/>
          </p:spPr>
          <p:txBody>
            <a:bodyPr wrap="square" lIns="0" tIns="0" rIns="0" bIns="0" numCol="1" anchor="ctr">
              <a:noAutofit/>
            </a:bodyPr>
            <a:lstStyle/>
            <a:p>
              <a:endParaRPr sz="2532" dirty="0">
                <a:latin typeface="Lato Light" panose="020F0502020204030203" pitchFamily="34" charset="0"/>
              </a:endParaRPr>
            </a:p>
          </p:txBody>
        </p:sp>
        <p:sp>
          <p:nvSpPr>
            <p:cNvPr id="28" name="Shape 2798">
              <a:extLst>
                <a:ext uri="{FF2B5EF4-FFF2-40B4-BE49-F238E27FC236}">
                  <a16:creationId xmlns:a16="http://schemas.microsoft.com/office/drawing/2014/main" id="{F92C2D29-48A0-1D4A-937D-B19060D7A3D6}"/>
                </a:ext>
              </a:extLst>
            </p:cNvPr>
            <p:cNvSpPr/>
            <p:nvPr/>
          </p:nvSpPr>
          <p:spPr>
            <a:xfrm>
              <a:off x="5781924" y="7740650"/>
              <a:ext cx="3155324" cy="5141633"/>
            </a:xfrm>
            <a:custGeom>
              <a:avLst/>
              <a:gdLst/>
              <a:ahLst/>
              <a:cxnLst>
                <a:cxn ang="0">
                  <a:pos x="wd2" y="hd2"/>
                </a:cxn>
                <a:cxn ang="5400000">
                  <a:pos x="wd2" y="hd2"/>
                </a:cxn>
                <a:cxn ang="10800000">
                  <a:pos x="wd2" y="hd2"/>
                </a:cxn>
                <a:cxn ang="16200000">
                  <a:pos x="wd2" y="hd2"/>
                </a:cxn>
              </a:cxnLst>
              <a:rect l="0" t="0" r="r" b="b"/>
              <a:pathLst>
                <a:path w="21156" h="21346" extrusionOk="0">
                  <a:moveTo>
                    <a:pt x="14907" y="13611"/>
                  </a:moveTo>
                  <a:cubicBezTo>
                    <a:pt x="14908" y="13576"/>
                    <a:pt x="14915" y="13542"/>
                    <a:pt x="14927" y="13508"/>
                  </a:cubicBezTo>
                  <a:cubicBezTo>
                    <a:pt x="14945" y="13527"/>
                    <a:pt x="14935" y="13561"/>
                    <a:pt x="14907" y="13611"/>
                  </a:cubicBezTo>
                  <a:cubicBezTo>
                    <a:pt x="14911" y="13596"/>
                    <a:pt x="14935" y="13561"/>
                    <a:pt x="14907" y="13611"/>
                  </a:cubicBezTo>
                  <a:close/>
                  <a:moveTo>
                    <a:pt x="13846" y="3906"/>
                  </a:moveTo>
                  <a:cubicBezTo>
                    <a:pt x="13745" y="4068"/>
                    <a:pt x="13727" y="4129"/>
                    <a:pt x="13495" y="4231"/>
                  </a:cubicBezTo>
                  <a:cubicBezTo>
                    <a:pt x="13568" y="4090"/>
                    <a:pt x="13714" y="3995"/>
                    <a:pt x="13864" y="3877"/>
                  </a:cubicBezTo>
                  <a:lnTo>
                    <a:pt x="13846" y="3906"/>
                  </a:lnTo>
                  <a:cubicBezTo>
                    <a:pt x="13827" y="3937"/>
                    <a:pt x="13846" y="3906"/>
                    <a:pt x="13846" y="3906"/>
                  </a:cubicBezTo>
                  <a:close/>
                  <a:moveTo>
                    <a:pt x="12475" y="14778"/>
                  </a:moveTo>
                  <a:cubicBezTo>
                    <a:pt x="12516" y="14778"/>
                    <a:pt x="12564" y="14776"/>
                    <a:pt x="12595" y="14795"/>
                  </a:cubicBezTo>
                  <a:cubicBezTo>
                    <a:pt x="12555" y="14785"/>
                    <a:pt x="12514" y="14778"/>
                    <a:pt x="12475" y="14778"/>
                  </a:cubicBezTo>
                  <a:cubicBezTo>
                    <a:pt x="12476" y="14778"/>
                    <a:pt x="12514" y="14778"/>
                    <a:pt x="12475" y="14778"/>
                  </a:cubicBezTo>
                  <a:close/>
                  <a:moveTo>
                    <a:pt x="7113" y="17141"/>
                  </a:moveTo>
                  <a:cubicBezTo>
                    <a:pt x="7109" y="17139"/>
                    <a:pt x="7101" y="17127"/>
                    <a:pt x="7096" y="17118"/>
                  </a:cubicBezTo>
                  <a:cubicBezTo>
                    <a:pt x="7113" y="17112"/>
                    <a:pt x="7129" y="17104"/>
                    <a:pt x="7143" y="17096"/>
                  </a:cubicBezTo>
                  <a:cubicBezTo>
                    <a:pt x="7135" y="17114"/>
                    <a:pt x="7137" y="17132"/>
                    <a:pt x="7149" y="17150"/>
                  </a:cubicBezTo>
                  <a:lnTo>
                    <a:pt x="7113" y="17141"/>
                  </a:lnTo>
                  <a:cubicBezTo>
                    <a:pt x="7109" y="17139"/>
                    <a:pt x="7113" y="17141"/>
                    <a:pt x="7113" y="17141"/>
                  </a:cubicBezTo>
                  <a:close/>
                  <a:moveTo>
                    <a:pt x="4271" y="153"/>
                  </a:moveTo>
                  <a:cubicBezTo>
                    <a:pt x="4271" y="153"/>
                    <a:pt x="4274" y="153"/>
                    <a:pt x="4271" y="153"/>
                  </a:cubicBezTo>
                  <a:cubicBezTo>
                    <a:pt x="4271" y="153"/>
                    <a:pt x="4271" y="153"/>
                    <a:pt x="4271" y="153"/>
                  </a:cubicBezTo>
                  <a:close/>
                  <a:moveTo>
                    <a:pt x="21083" y="5876"/>
                  </a:moveTo>
                  <a:cubicBezTo>
                    <a:pt x="20878" y="5351"/>
                    <a:pt x="20177" y="5444"/>
                    <a:pt x="19555" y="5083"/>
                  </a:cubicBezTo>
                  <a:cubicBezTo>
                    <a:pt x="19066" y="4799"/>
                    <a:pt x="18685" y="4740"/>
                    <a:pt x="18023" y="4717"/>
                  </a:cubicBezTo>
                  <a:cubicBezTo>
                    <a:pt x="17537" y="4700"/>
                    <a:pt x="17283" y="4482"/>
                    <a:pt x="16812" y="4685"/>
                  </a:cubicBezTo>
                  <a:cubicBezTo>
                    <a:pt x="16950" y="4215"/>
                    <a:pt x="15462" y="3995"/>
                    <a:pt x="14945" y="4103"/>
                  </a:cubicBezTo>
                  <a:cubicBezTo>
                    <a:pt x="14955" y="4083"/>
                    <a:pt x="15053" y="3900"/>
                    <a:pt x="15053" y="3900"/>
                  </a:cubicBezTo>
                  <a:cubicBezTo>
                    <a:pt x="14663" y="3887"/>
                    <a:pt x="14273" y="3873"/>
                    <a:pt x="13883" y="3862"/>
                  </a:cubicBezTo>
                  <a:cubicBezTo>
                    <a:pt x="14117" y="3655"/>
                    <a:pt x="14501" y="3533"/>
                    <a:pt x="14274" y="3246"/>
                  </a:cubicBezTo>
                  <a:cubicBezTo>
                    <a:pt x="13791" y="3298"/>
                    <a:pt x="13738" y="2329"/>
                    <a:pt x="13421" y="2513"/>
                  </a:cubicBezTo>
                  <a:cubicBezTo>
                    <a:pt x="13222" y="2341"/>
                    <a:pt x="12877" y="2206"/>
                    <a:pt x="12575" y="2135"/>
                  </a:cubicBezTo>
                  <a:cubicBezTo>
                    <a:pt x="12586" y="2119"/>
                    <a:pt x="12595" y="2102"/>
                    <a:pt x="12600" y="2085"/>
                  </a:cubicBezTo>
                  <a:cubicBezTo>
                    <a:pt x="12472" y="2018"/>
                    <a:pt x="11718" y="1855"/>
                    <a:pt x="11552" y="2009"/>
                  </a:cubicBezTo>
                  <a:cubicBezTo>
                    <a:pt x="11407" y="1950"/>
                    <a:pt x="11152" y="1951"/>
                    <a:pt x="10982" y="1957"/>
                  </a:cubicBezTo>
                  <a:lnTo>
                    <a:pt x="10971" y="1915"/>
                  </a:lnTo>
                  <a:lnTo>
                    <a:pt x="10942" y="1935"/>
                  </a:lnTo>
                  <a:cubicBezTo>
                    <a:pt x="10847" y="1887"/>
                    <a:pt x="10590" y="1730"/>
                    <a:pt x="10461" y="1730"/>
                  </a:cubicBezTo>
                  <a:cubicBezTo>
                    <a:pt x="10603" y="1730"/>
                    <a:pt x="10202" y="1408"/>
                    <a:pt x="10132" y="1370"/>
                  </a:cubicBezTo>
                  <a:cubicBezTo>
                    <a:pt x="10175" y="1376"/>
                    <a:pt x="10205" y="1380"/>
                    <a:pt x="10205" y="1380"/>
                  </a:cubicBezTo>
                  <a:cubicBezTo>
                    <a:pt x="9946" y="1224"/>
                    <a:pt x="9692" y="1045"/>
                    <a:pt x="9292" y="1115"/>
                  </a:cubicBezTo>
                  <a:cubicBezTo>
                    <a:pt x="9308" y="1100"/>
                    <a:pt x="9312" y="1069"/>
                    <a:pt x="9318" y="1047"/>
                  </a:cubicBezTo>
                  <a:cubicBezTo>
                    <a:pt x="9756" y="901"/>
                    <a:pt x="8958" y="655"/>
                    <a:pt x="8719" y="691"/>
                  </a:cubicBezTo>
                  <a:cubicBezTo>
                    <a:pt x="8697" y="649"/>
                    <a:pt x="8672" y="637"/>
                    <a:pt x="8622" y="605"/>
                  </a:cubicBezTo>
                  <a:cubicBezTo>
                    <a:pt x="8595" y="615"/>
                    <a:pt x="8857" y="603"/>
                    <a:pt x="8946" y="583"/>
                  </a:cubicBezTo>
                  <a:lnTo>
                    <a:pt x="8946" y="424"/>
                  </a:lnTo>
                  <a:cubicBezTo>
                    <a:pt x="8584" y="419"/>
                    <a:pt x="8041" y="370"/>
                    <a:pt x="7753" y="527"/>
                  </a:cubicBezTo>
                  <a:cubicBezTo>
                    <a:pt x="7325" y="761"/>
                    <a:pt x="7238" y="462"/>
                    <a:pt x="6865" y="462"/>
                  </a:cubicBezTo>
                  <a:cubicBezTo>
                    <a:pt x="6651" y="462"/>
                    <a:pt x="6162" y="582"/>
                    <a:pt x="6100" y="423"/>
                  </a:cubicBezTo>
                  <a:cubicBezTo>
                    <a:pt x="6035" y="257"/>
                    <a:pt x="5794" y="173"/>
                    <a:pt x="5530" y="201"/>
                  </a:cubicBezTo>
                  <a:cubicBezTo>
                    <a:pt x="5798" y="201"/>
                    <a:pt x="4516" y="-254"/>
                    <a:pt x="5126" y="246"/>
                  </a:cubicBezTo>
                  <a:cubicBezTo>
                    <a:pt x="4964" y="310"/>
                    <a:pt x="4729" y="281"/>
                    <a:pt x="4573" y="365"/>
                  </a:cubicBezTo>
                  <a:cubicBezTo>
                    <a:pt x="4569" y="357"/>
                    <a:pt x="4565" y="351"/>
                    <a:pt x="4561" y="344"/>
                  </a:cubicBezTo>
                  <a:cubicBezTo>
                    <a:pt x="4686" y="310"/>
                    <a:pt x="4802" y="265"/>
                    <a:pt x="4906" y="212"/>
                  </a:cubicBezTo>
                  <a:cubicBezTo>
                    <a:pt x="4915" y="-229"/>
                    <a:pt x="4397" y="153"/>
                    <a:pt x="4270" y="153"/>
                  </a:cubicBezTo>
                  <a:cubicBezTo>
                    <a:pt x="4167" y="164"/>
                    <a:pt x="3359" y="353"/>
                    <a:pt x="3319" y="417"/>
                  </a:cubicBezTo>
                  <a:lnTo>
                    <a:pt x="3145" y="383"/>
                  </a:lnTo>
                  <a:cubicBezTo>
                    <a:pt x="2836" y="502"/>
                    <a:pt x="2710" y="657"/>
                    <a:pt x="2597" y="861"/>
                  </a:cubicBezTo>
                  <a:lnTo>
                    <a:pt x="2632" y="881"/>
                  </a:lnTo>
                  <a:lnTo>
                    <a:pt x="2609" y="891"/>
                  </a:lnTo>
                  <a:cubicBezTo>
                    <a:pt x="2609" y="891"/>
                    <a:pt x="2630" y="919"/>
                    <a:pt x="2631" y="920"/>
                  </a:cubicBezTo>
                  <a:cubicBezTo>
                    <a:pt x="2441" y="925"/>
                    <a:pt x="2439" y="994"/>
                    <a:pt x="2367" y="1082"/>
                  </a:cubicBezTo>
                  <a:cubicBezTo>
                    <a:pt x="2327" y="1132"/>
                    <a:pt x="2134" y="1188"/>
                    <a:pt x="2046" y="1216"/>
                  </a:cubicBezTo>
                  <a:cubicBezTo>
                    <a:pt x="2006" y="1191"/>
                    <a:pt x="1971" y="1160"/>
                    <a:pt x="1938" y="1132"/>
                  </a:cubicBezTo>
                  <a:lnTo>
                    <a:pt x="1757" y="1278"/>
                  </a:lnTo>
                  <a:lnTo>
                    <a:pt x="1868" y="1415"/>
                  </a:lnTo>
                  <a:lnTo>
                    <a:pt x="1840" y="1419"/>
                  </a:lnTo>
                  <a:lnTo>
                    <a:pt x="1824" y="1473"/>
                  </a:lnTo>
                  <a:lnTo>
                    <a:pt x="1805" y="1460"/>
                  </a:lnTo>
                  <a:cubicBezTo>
                    <a:pt x="1758" y="1481"/>
                    <a:pt x="1709" y="1500"/>
                    <a:pt x="1658" y="1517"/>
                  </a:cubicBezTo>
                  <a:cubicBezTo>
                    <a:pt x="1549" y="1674"/>
                    <a:pt x="1707" y="1979"/>
                    <a:pt x="1798" y="2121"/>
                  </a:cubicBezTo>
                  <a:lnTo>
                    <a:pt x="1623" y="2198"/>
                  </a:lnTo>
                  <a:cubicBezTo>
                    <a:pt x="1623" y="2198"/>
                    <a:pt x="1757" y="2274"/>
                    <a:pt x="1768" y="2279"/>
                  </a:cubicBezTo>
                  <a:cubicBezTo>
                    <a:pt x="1773" y="2424"/>
                    <a:pt x="1650" y="2661"/>
                    <a:pt x="1803" y="2773"/>
                  </a:cubicBezTo>
                  <a:cubicBezTo>
                    <a:pt x="1723" y="2851"/>
                    <a:pt x="1540" y="2983"/>
                    <a:pt x="1532" y="3078"/>
                  </a:cubicBezTo>
                  <a:cubicBezTo>
                    <a:pt x="1139" y="3076"/>
                    <a:pt x="1182" y="3360"/>
                    <a:pt x="947" y="3451"/>
                  </a:cubicBezTo>
                  <a:cubicBezTo>
                    <a:pt x="945" y="3436"/>
                    <a:pt x="951" y="3434"/>
                    <a:pt x="966" y="3447"/>
                  </a:cubicBezTo>
                  <a:cubicBezTo>
                    <a:pt x="608" y="3513"/>
                    <a:pt x="413" y="3554"/>
                    <a:pt x="434" y="3830"/>
                  </a:cubicBezTo>
                  <a:cubicBezTo>
                    <a:pt x="410" y="3843"/>
                    <a:pt x="192" y="4024"/>
                    <a:pt x="245" y="4024"/>
                  </a:cubicBezTo>
                  <a:lnTo>
                    <a:pt x="236" y="4024"/>
                  </a:lnTo>
                  <a:cubicBezTo>
                    <a:pt x="54" y="4141"/>
                    <a:pt x="48" y="4311"/>
                    <a:pt x="120" y="4482"/>
                  </a:cubicBezTo>
                  <a:cubicBezTo>
                    <a:pt x="-250" y="4580"/>
                    <a:pt x="355" y="4716"/>
                    <a:pt x="355" y="4730"/>
                  </a:cubicBezTo>
                  <a:cubicBezTo>
                    <a:pt x="361" y="4790"/>
                    <a:pt x="347" y="4826"/>
                    <a:pt x="446" y="4867"/>
                  </a:cubicBezTo>
                  <a:cubicBezTo>
                    <a:pt x="418" y="4880"/>
                    <a:pt x="385" y="4889"/>
                    <a:pt x="354" y="4898"/>
                  </a:cubicBezTo>
                  <a:lnTo>
                    <a:pt x="401" y="5044"/>
                  </a:lnTo>
                  <a:cubicBezTo>
                    <a:pt x="360" y="5065"/>
                    <a:pt x="295" y="5073"/>
                    <a:pt x="243" y="5074"/>
                  </a:cubicBezTo>
                  <a:cubicBezTo>
                    <a:pt x="-96" y="5327"/>
                    <a:pt x="100" y="5478"/>
                    <a:pt x="253" y="5724"/>
                  </a:cubicBezTo>
                  <a:cubicBezTo>
                    <a:pt x="-131" y="5758"/>
                    <a:pt x="906" y="6336"/>
                    <a:pt x="977" y="6405"/>
                  </a:cubicBezTo>
                  <a:cubicBezTo>
                    <a:pt x="1473" y="6884"/>
                    <a:pt x="1943" y="7410"/>
                    <a:pt x="2366" y="7917"/>
                  </a:cubicBezTo>
                  <a:cubicBezTo>
                    <a:pt x="2792" y="8429"/>
                    <a:pt x="2834" y="8747"/>
                    <a:pt x="3754" y="9047"/>
                  </a:cubicBezTo>
                  <a:cubicBezTo>
                    <a:pt x="4138" y="9172"/>
                    <a:pt x="4518" y="9326"/>
                    <a:pt x="4908" y="9441"/>
                  </a:cubicBezTo>
                  <a:cubicBezTo>
                    <a:pt x="5168" y="9517"/>
                    <a:pt x="5201" y="9759"/>
                    <a:pt x="5520" y="9800"/>
                  </a:cubicBezTo>
                  <a:cubicBezTo>
                    <a:pt x="5673" y="10251"/>
                    <a:pt x="5783" y="10655"/>
                    <a:pt x="5791" y="11117"/>
                  </a:cubicBezTo>
                  <a:cubicBezTo>
                    <a:pt x="5711" y="11122"/>
                    <a:pt x="5913" y="12338"/>
                    <a:pt x="5907" y="12464"/>
                  </a:cubicBezTo>
                  <a:cubicBezTo>
                    <a:pt x="5882" y="13059"/>
                    <a:pt x="5883" y="13548"/>
                    <a:pt x="6193" y="14121"/>
                  </a:cubicBezTo>
                  <a:lnTo>
                    <a:pt x="6225" y="14132"/>
                  </a:lnTo>
                  <a:cubicBezTo>
                    <a:pt x="6430" y="14543"/>
                    <a:pt x="6291" y="15161"/>
                    <a:pt x="6165" y="15567"/>
                  </a:cubicBezTo>
                  <a:lnTo>
                    <a:pt x="5959" y="15469"/>
                  </a:lnTo>
                  <a:cubicBezTo>
                    <a:pt x="6052" y="15704"/>
                    <a:pt x="6153" y="16040"/>
                    <a:pt x="6421" y="16224"/>
                  </a:cubicBezTo>
                  <a:cubicBezTo>
                    <a:pt x="6507" y="16420"/>
                    <a:pt x="6366" y="16837"/>
                    <a:pt x="6657" y="17019"/>
                  </a:cubicBezTo>
                  <a:lnTo>
                    <a:pt x="6608" y="17029"/>
                  </a:lnTo>
                  <a:cubicBezTo>
                    <a:pt x="6637" y="17135"/>
                    <a:pt x="6673" y="17242"/>
                    <a:pt x="6698" y="17348"/>
                  </a:cubicBezTo>
                  <a:cubicBezTo>
                    <a:pt x="6724" y="17460"/>
                    <a:pt x="6961" y="17753"/>
                    <a:pt x="7204" y="17552"/>
                  </a:cubicBezTo>
                  <a:cubicBezTo>
                    <a:pt x="7368" y="17415"/>
                    <a:pt x="7130" y="17379"/>
                    <a:pt x="7104" y="17271"/>
                  </a:cubicBezTo>
                  <a:cubicBezTo>
                    <a:pt x="7153" y="17247"/>
                    <a:pt x="7205" y="17224"/>
                    <a:pt x="7258" y="17204"/>
                  </a:cubicBezTo>
                  <a:cubicBezTo>
                    <a:pt x="7266" y="17207"/>
                    <a:pt x="7274" y="17209"/>
                    <a:pt x="7283" y="17212"/>
                  </a:cubicBezTo>
                  <a:cubicBezTo>
                    <a:pt x="7428" y="17330"/>
                    <a:pt x="7359" y="17669"/>
                    <a:pt x="7457" y="17825"/>
                  </a:cubicBezTo>
                  <a:cubicBezTo>
                    <a:pt x="7064" y="17733"/>
                    <a:pt x="6781" y="17992"/>
                    <a:pt x="7244" y="18037"/>
                  </a:cubicBezTo>
                  <a:cubicBezTo>
                    <a:pt x="7249" y="18089"/>
                    <a:pt x="7372" y="18164"/>
                    <a:pt x="7414" y="18219"/>
                  </a:cubicBezTo>
                  <a:cubicBezTo>
                    <a:pt x="7100" y="18171"/>
                    <a:pt x="6990" y="18391"/>
                    <a:pt x="6948" y="18541"/>
                  </a:cubicBezTo>
                  <a:cubicBezTo>
                    <a:pt x="6858" y="18867"/>
                    <a:pt x="7590" y="18545"/>
                    <a:pt x="7695" y="18694"/>
                  </a:cubicBezTo>
                  <a:cubicBezTo>
                    <a:pt x="7722" y="18862"/>
                    <a:pt x="7638" y="18904"/>
                    <a:pt x="7476" y="18960"/>
                  </a:cubicBezTo>
                  <a:cubicBezTo>
                    <a:pt x="7193" y="19058"/>
                    <a:pt x="7547" y="19380"/>
                    <a:pt x="7676" y="19483"/>
                  </a:cubicBezTo>
                  <a:cubicBezTo>
                    <a:pt x="7806" y="19585"/>
                    <a:pt x="8719" y="19925"/>
                    <a:pt x="8709" y="20034"/>
                  </a:cubicBezTo>
                  <a:cubicBezTo>
                    <a:pt x="8675" y="20055"/>
                    <a:pt x="8539" y="20057"/>
                    <a:pt x="8495" y="20060"/>
                  </a:cubicBezTo>
                  <a:cubicBezTo>
                    <a:pt x="8668" y="20215"/>
                    <a:pt x="8970" y="20245"/>
                    <a:pt x="9155" y="20402"/>
                  </a:cubicBezTo>
                  <a:cubicBezTo>
                    <a:pt x="9472" y="20673"/>
                    <a:pt x="9686" y="20866"/>
                    <a:pt x="10256" y="20922"/>
                  </a:cubicBezTo>
                  <a:cubicBezTo>
                    <a:pt x="10224" y="21093"/>
                    <a:pt x="10989" y="21099"/>
                    <a:pt x="11173" y="21106"/>
                  </a:cubicBezTo>
                  <a:cubicBezTo>
                    <a:pt x="11320" y="21272"/>
                    <a:pt x="11860" y="21266"/>
                    <a:pt x="12121" y="21346"/>
                  </a:cubicBezTo>
                  <a:cubicBezTo>
                    <a:pt x="12171" y="21325"/>
                    <a:pt x="12226" y="21311"/>
                    <a:pt x="12286" y="21303"/>
                  </a:cubicBezTo>
                  <a:cubicBezTo>
                    <a:pt x="12279" y="21275"/>
                    <a:pt x="12265" y="21249"/>
                    <a:pt x="12243" y="21224"/>
                  </a:cubicBezTo>
                  <a:cubicBezTo>
                    <a:pt x="12367" y="21226"/>
                    <a:pt x="12609" y="21245"/>
                    <a:pt x="12688" y="21175"/>
                  </a:cubicBezTo>
                  <a:cubicBezTo>
                    <a:pt x="13408" y="21075"/>
                    <a:pt x="12856" y="20944"/>
                    <a:pt x="12432" y="20879"/>
                  </a:cubicBezTo>
                  <a:cubicBezTo>
                    <a:pt x="12038" y="20820"/>
                    <a:pt x="11669" y="20556"/>
                    <a:pt x="11367" y="20396"/>
                  </a:cubicBezTo>
                  <a:lnTo>
                    <a:pt x="11371" y="20394"/>
                  </a:lnTo>
                  <a:cubicBezTo>
                    <a:pt x="11287" y="20307"/>
                    <a:pt x="11160" y="20275"/>
                    <a:pt x="11013" y="20336"/>
                  </a:cubicBezTo>
                  <a:cubicBezTo>
                    <a:pt x="10986" y="20329"/>
                    <a:pt x="10938" y="20310"/>
                    <a:pt x="10929" y="20303"/>
                  </a:cubicBezTo>
                  <a:cubicBezTo>
                    <a:pt x="10926" y="20288"/>
                    <a:pt x="10923" y="20273"/>
                    <a:pt x="10922" y="20258"/>
                  </a:cubicBezTo>
                  <a:lnTo>
                    <a:pt x="11154" y="20296"/>
                  </a:lnTo>
                  <a:lnTo>
                    <a:pt x="11240" y="20191"/>
                  </a:lnTo>
                  <a:cubicBezTo>
                    <a:pt x="10960" y="20056"/>
                    <a:pt x="10729" y="19885"/>
                    <a:pt x="10600" y="19679"/>
                  </a:cubicBezTo>
                  <a:cubicBezTo>
                    <a:pt x="11043" y="19491"/>
                    <a:pt x="10850" y="19267"/>
                    <a:pt x="11190" y="19008"/>
                  </a:cubicBezTo>
                  <a:cubicBezTo>
                    <a:pt x="11610" y="18689"/>
                    <a:pt x="10881" y="18589"/>
                    <a:pt x="10564" y="18488"/>
                  </a:cubicBezTo>
                  <a:cubicBezTo>
                    <a:pt x="9933" y="18287"/>
                    <a:pt x="10482" y="18110"/>
                    <a:pt x="10762" y="17956"/>
                  </a:cubicBezTo>
                  <a:cubicBezTo>
                    <a:pt x="11082" y="17780"/>
                    <a:pt x="10532" y="17572"/>
                    <a:pt x="10925" y="17461"/>
                  </a:cubicBezTo>
                  <a:cubicBezTo>
                    <a:pt x="11053" y="17363"/>
                    <a:pt x="11542" y="17241"/>
                    <a:pt x="11132" y="17081"/>
                  </a:cubicBezTo>
                  <a:cubicBezTo>
                    <a:pt x="10719" y="16920"/>
                    <a:pt x="10542" y="17195"/>
                    <a:pt x="10370" y="16756"/>
                  </a:cubicBezTo>
                  <a:cubicBezTo>
                    <a:pt x="10280" y="16736"/>
                    <a:pt x="10698" y="16839"/>
                    <a:pt x="10701" y="16840"/>
                  </a:cubicBezTo>
                  <a:cubicBezTo>
                    <a:pt x="10852" y="16881"/>
                    <a:pt x="11044" y="16917"/>
                    <a:pt x="11208" y="16879"/>
                  </a:cubicBezTo>
                  <a:cubicBezTo>
                    <a:pt x="11677" y="16774"/>
                    <a:pt x="11296" y="16620"/>
                    <a:pt x="11327" y="16476"/>
                  </a:cubicBezTo>
                  <a:lnTo>
                    <a:pt x="11391" y="16465"/>
                  </a:lnTo>
                  <a:cubicBezTo>
                    <a:pt x="11399" y="16341"/>
                    <a:pt x="11312" y="16265"/>
                    <a:pt x="11208" y="16169"/>
                  </a:cubicBezTo>
                  <a:cubicBezTo>
                    <a:pt x="11664" y="16259"/>
                    <a:pt x="12455" y="16159"/>
                    <a:pt x="12835" y="15994"/>
                  </a:cubicBezTo>
                  <a:cubicBezTo>
                    <a:pt x="13028" y="15910"/>
                    <a:pt x="13154" y="15698"/>
                    <a:pt x="13228" y="15565"/>
                  </a:cubicBezTo>
                  <a:cubicBezTo>
                    <a:pt x="13402" y="15253"/>
                    <a:pt x="12911" y="15333"/>
                    <a:pt x="12834" y="15144"/>
                  </a:cubicBezTo>
                  <a:cubicBezTo>
                    <a:pt x="12802" y="15022"/>
                    <a:pt x="12963" y="14987"/>
                    <a:pt x="12778" y="14873"/>
                  </a:cubicBezTo>
                  <a:cubicBezTo>
                    <a:pt x="13254" y="14989"/>
                    <a:pt x="14069" y="14954"/>
                    <a:pt x="14075" y="14543"/>
                  </a:cubicBezTo>
                  <a:cubicBezTo>
                    <a:pt x="14715" y="14565"/>
                    <a:pt x="14622" y="13934"/>
                    <a:pt x="14861" y="13689"/>
                  </a:cubicBezTo>
                  <a:cubicBezTo>
                    <a:pt x="14826" y="13753"/>
                    <a:pt x="14779" y="13815"/>
                    <a:pt x="14699" y="13862"/>
                  </a:cubicBezTo>
                  <a:lnTo>
                    <a:pt x="14810" y="13932"/>
                  </a:lnTo>
                  <a:lnTo>
                    <a:pt x="14823" y="13925"/>
                  </a:lnTo>
                  <a:lnTo>
                    <a:pt x="14866" y="13945"/>
                  </a:lnTo>
                  <a:cubicBezTo>
                    <a:pt x="15391" y="13663"/>
                    <a:pt x="15253" y="13268"/>
                    <a:pt x="15713" y="12979"/>
                  </a:cubicBezTo>
                  <a:cubicBezTo>
                    <a:pt x="16218" y="12660"/>
                    <a:pt x="15525" y="12151"/>
                    <a:pt x="15954" y="11777"/>
                  </a:cubicBezTo>
                  <a:cubicBezTo>
                    <a:pt x="16313" y="11463"/>
                    <a:pt x="17360" y="11121"/>
                    <a:pt x="17972" y="11165"/>
                  </a:cubicBezTo>
                  <a:cubicBezTo>
                    <a:pt x="18474" y="11201"/>
                    <a:pt x="18489" y="10927"/>
                    <a:pt x="18940" y="10851"/>
                  </a:cubicBezTo>
                  <a:cubicBezTo>
                    <a:pt x="18679" y="10613"/>
                    <a:pt x="19041" y="10505"/>
                    <a:pt x="19136" y="10300"/>
                  </a:cubicBezTo>
                  <a:cubicBezTo>
                    <a:pt x="19263" y="10026"/>
                    <a:pt x="19440" y="9737"/>
                    <a:pt x="19532" y="9473"/>
                  </a:cubicBezTo>
                  <a:cubicBezTo>
                    <a:pt x="19677" y="9053"/>
                    <a:pt x="19187" y="8394"/>
                    <a:pt x="19505" y="8013"/>
                  </a:cubicBezTo>
                  <a:cubicBezTo>
                    <a:pt x="20005" y="8053"/>
                    <a:pt x="20030" y="7526"/>
                    <a:pt x="20245" y="7340"/>
                  </a:cubicBezTo>
                  <a:cubicBezTo>
                    <a:pt x="20849" y="6817"/>
                    <a:pt x="21350" y="6573"/>
                    <a:pt x="21083" y="5876"/>
                  </a:cubicBezTo>
                  <a:cubicBezTo>
                    <a:pt x="21071" y="5847"/>
                    <a:pt x="21253" y="6319"/>
                    <a:pt x="21083" y="5876"/>
                  </a:cubicBezTo>
                  <a:close/>
                </a:path>
              </a:pathLst>
            </a:custGeom>
            <a:solidFill>
              <a:schemeClr val="accent2"/>
            </a:solidFill>
            <a:ln w="12700" cap="flat">
              <a:noFill/>
              <a:miter lim="400000"/>
            </a:ln>
            <a:effectLst/>
          </p:spPr>
          <p:txBody>
            <a:bodyPr wrap="square" lIns="0" tIns="0" rIns="0" bIns="0" numCol="1" anchor="ctr">
              <a:noAutofit/>
            </a:bodyPr>
            <a:lstStyle/>
            <a:p>
              <a:endParaRPr sz="2532" dirty="0">
                <a:latin typeface="Lato Light" panose="020F0502020204030203" pitchFamily="34" charset="0"/>
              </a:endParaRPr>
            </a:p>
          </p:txBody>
        </p:sp>
        <p:sp>
          <p:nvSpPr>
            <p:cNvPr id="29" name="Shape 2799">
              <a:extLst>
                <a:ext uri="{FF2B5EF4-FFF2-40B4-BE49-F238E27FC236}">
                  <a16:creationId xmlns:a16="http://schemas.microsoft.com/office/drawing/2014/main" id="{4D645BF7-3DB8-EC44-A990-C37ECD2BE891}"/>
                </a:ext>
              </a:extLst>
            </p:cNvPr>
            <p:cNvSpPr/>
            <p:nvPr/>
          </p:nvSpPr>
          <p:spPr>
            <a:xfrm>
              <a:off x="2027055" y="2813405"/>
              <a:ext cx="8966833" cy="5332733"/>
            </a:xfrm>
            <a:custGeom>
              <a:avLst/>
              <a:gdLst/>
              <a:ahLst/>
              <a:cxnLst>
                <a:cxn ang="0">
                  <a:pos x="wd2" y="hd2"/>
                </a:cxn>
                <a:cxn ang="5400000">
                  <a:pos x="wd2" y="hd2"/>
                </a:cxn>
                <a:cxn ang="10800000">
                  <a:pos x="wd2" y="hd2"/>
                </a:cxn>
                <a:cxn ang="16200000">
                  <a:pos x="wd2" y="hd2"/>
                </a:cxn>
              </a:cxnLst>
              <a:rect l="0" t="0" r="r" b="b"/>
              <a:pathLst>
                <a:path w="21446" h="21465" extrusionOk="0">
                  <a:moveTo>
                    <a:pt x="13469" y="3580"/>
                  </a:moveTo>
                  <a:cubicBezTo>
                    <a:pt x="13690" y="3383"/>
                    <a:pt x="13241" y="3198"/>
                    <a:pt x="13219" y="3654"/>
                  </a:cubicBezTo>
                  <a:cubicBezTo>
                    <a:pt x="13301" y="3647"/>
                    <a:pt x="13395" y="3646"/>
                    <a:pt x="13469" y="3580"/>
                  </a:cubicBezTo>
                  <a:cubicBezTo>
                    <a:pt x="13488" y="3563"/>
                    <a:pt x="13429" y="3616"/>
                    <a:pt x="13469" y="3580"/>
                  </a:cubicBezTo>
                  <a:close/>
                  <a:moveTo>
                    <a:pt x="11812" y="960"/>
                  </a:moveTo>
                  <a:cubicBezTo>
                    <a:pt x="11873" y="975"/>
                    <a:pt x="12398" y="1247"/>
                    <a:pt x="12369" y="928"/>
                  </a:cubicBezTo>
                  <a:cubicBezTo>
                    <a:pt x="12352" y="748"/>
                    <a:pt x="11916" y="805"/>
                    <a:pt x="11875" y="809"/>
                  </a:cubicBezTo>
                  <a:cubicBezTo>
                    <a:pt x="11884" y="836"/>
                    <a:pt x="11971" y="855"/>
                    <a:pt x="11950" y="900"/>
                  </a:cubicBezTo>
                  <a:cubicBezTo>
                    <a:pt x="11906" y="934"/>
                    <a:pt x="11860" y="954"/>
                    <a:pt x="11812" y="960"/>
                  </a:cubicBezTo>
                  <a:cubicBezTo>
                    <a:pt x="11855" y="970"/>
                    <a:pt x="11846" y="935"/>
                    <a:pt x="11812" y="960"/>
                  </a:cubicBezTo>
                  <a:close/>
                  <a:moveTo>
                    <a:pt x="11540" y="1517"/>
                  </a:moveTo>
                  <a:cubicBezTo>
                    <a:pt x="11523" y="1533"/>
                    <a:pt x="11515" y="1556"/>
                    <a:pt x="11513" y="1586"/>
                  </a:cubicBezTo>
                  <a:cubicBezTo>
                    <a:pt x="11538" y="1636"/>
                    <a:pt x="11761" y="1589"/>
                    <a:pt x="11799" y="1596"/>
                  </a:cubicBezTo>
                  <a:cubicBezTo>
                    <a:pt x="11765" y="1635"/>
                    <a:pt x="11679" y="1642"/>
                    <a:pt x="11690" y="1736"/>
                  </a:cubicBezTo>
                  <a:cubicBezTo>
                    <a:pt x="11831" y="1761"/>
                    <a:pt x="11923" y="1736"/>
                    <a:pt x="12042" y="1625"/>
                  </a:cubicBezTo>
                  <a:cubicBezTo>
                    <a:pt x="12061" y="1607"/>
                    <a:pt x="12223" y="1391"/>
                    <a:pt x="12222" y="1391"/>
                  </a:cubicBezTo>
                  <a:cubicBezTo>
                    <a:pt x="12126" y="1354"/>
                    <a:pt x="11952" y="1272"/>
                    <a:pt x="11858" y="1369"/>
                  </a:cubicBezTo>
                  <a:cubicBezTo>
                    <a:pt x="11884" y="1388"/>
                    <a:pt x="11887" y="1414"/>
                    <a:pt x="11867" y="1446"/>
                  </a:cubicBezTo>
                  <a:cubicBezTo>
                    <a:pt x="11799" y="1500"/>
                    <a:pt x="11752" y="1289"/>
                    <a:pt x="11704" y="1540"/>
                  </a:cubicBezTo>
                  <a:cubicBezTo>
                    <a:pt x="11678" y="1531"/>
                    <a:pt x="11511" y="1089"/>
                    <a:pt x="11476" y="1479"/>
                  </a:cubicBezTo>
                  <a:cubicBezTo>
                    <a:pt x="11501" y="1477"/>
                    <a:pt x="11546" y="1464"/>
                    <a:pt x="11540" y="1517"/>
                  </a:cubicBezTo>
                  <a:cubicBezTo>
                    <a:pt x="11536" y="1546"/>
                    <a:pt x="11546" y="1464"/>
                    <a:pt x="11540" y="1517"/>
                  </a:cubicBezTo>
                  <a:close/>
                  <a:moveTo>
                    <a:pt x="12343" y="1561"/>
                  </a:moveTo>
                  <a:cubicBezTo>
                    <a:pt x="12265" y="1570"/>
                    <a:pt x="12133" y="1594"/>
                    <a:pt x="12080" y="1710"/>
                  </a:cubicBezTo>
                  <a:cubicBezTo>
                    <a:pt x="12161" y="1774"/>
                    <a:pt x="12265" y="1833"/>
                    <a:pt x="12355" y="1780"/>
                  </a:cubicBezTo>
                  <a:cubicBezTo>
                    <a:pt x="12461" y="1718"/>
                    <a:pt x="12469" y="1547"/>
                    <a:pt x="12343" y="1561"/>
                  </a:cubicBezTo>
                  <a:cubicBezTo>
                    <a:pt x="12307" y="1565"/>
                    <a:pt x="12374" y="1558"/>
                    <a:pt x="12343" y="1561"/>
                  </a:cubicBezTo>
                  <a:close/>
                  <a:moveTo>
                    <a:pt x="12410" y="1343"/>
                  </a:moveTo>
                  <a:cubicBezTo>
                    <a:pt x="12467" y="1514"/>
                    <a:pt x="12652" y="1308"/>
                    <a:pt x="12689" y="1408"/>
                  </a:cubicBezTo>
                  <a:cubicBezTo>
                    <a:pt x="12756" y="1588"/>
                    <a:pt x="12564" y="1588"/>
                    <a:pt x="12560" y="1740"/>
                  </a:cubicBezTo>
                  <a:cubicBezTo>
                    <a:pt x="12559" y="1806"/>
                    <a:pt x="12970" y="1815"/>
                    <a:pt x="12882" y="1823"/>
                  </a:cubicBezTo>
                  <a:cubicBezTo>
                    <a:pt x="13030" y="1809"/>
                    <a:pt x="13368" y="1722"/>
                    <a:pt x="13506" y="1791"/>
                  </a:cubicBezTo>
                  <a:cubicBezTo>
                    <a:pt x="13589" y="1831"/>
                    <a:pt x="13984" y="1801"/>
                    <a:pt x="13919" y="1685"/>
                  </a:cubicBezTo>
                  <a:cubicBezTo>
                    <a:pt x="13920" y="1684"/>
                    <a:pt x="14003" y="1641"/>
                    <a:pt x="13980" y="1596"/>
                  </a:cubicBezTo>
                  <a:cubicBezTo>
                    <a:pt x="13771" y="1178"/>
                    <a:pt x="13157" y="1950"/>
                    <a:pt x="12958" y="1442"/>
                  </a:cubicBezTo>
                  <a:cubicBezTo>
                    <a:pt x="12992" y="1431"/>
                    <a:pt x="13058" y="1449"/>
                    <a:pt x="13081" y="1404"/>
                  </a:cubicBezTo>
                  <a:cubicBezTo>
                    <a:pt x="12885" y="1396"/>
                    <a:pt x="12527" y="1042"/>
                    <a:pt x="12348" y="1306"/>
                  </a:cubicBezTo>
                  <a:cubicBezTo>
                    <a:pt x="12378" y="1305"/>
                    <a:pt x="12395" y="1296"/>
                    <a:pt x="12410" y="1343"/>
                  </a:cubicBezTo>
                  <a:cubicBezTo>
                    <a:pt x="12442" y="1437"/>
                    <a:pt x="12395" y="1296"/>
                    <a:pt x="12410" y="1343"/>
                  </a:cubicBezTo>
                  <a:close/>
                  <a:moveTo>
                    <a:pt x="12979" y="817"/>
                  </a:moveTo>
                  <a:cubicBezTo>
                    <a:pt x="13039" y="880"/>
                    <a:pt x="13140" y="853"/>
                    <a:pt x="13207" y="852"/>
                  </a:cubicBezTo>
                  <a:cubicBezTo>
                    <a:pt x="13084" y="883"/>
                    <a:pt x="12938" y="1062"/>
                    <a:pt x="13163" y="1076"/>
                  </a:cubicBezTo>
                  <a:cubicBezTo>
                    <a:pt x="13377" y="1089"/>
                    <a:pt x="13572" y="1002"/>
                    <a:pt x="13782" y="958"/>
                  </a:cubicBezTo>
                  <a:cubicBezTo>
                    <a:pt x="13737" y="967"/>
                    <a:pt x="13584" y="986"/>
                    <a:pt x="13559" y="1099"/>
                  </a:cubicBezTo>
                  <a:cubicBezTo>
                    <a:pt x="13580" y="1003"/>
                    <a:pt x="13857" y="1306"/>
                    <a:pt x="13649" y="1256"/>
                  </a:cubicBezTo>
                  <a:cubicBezTo>
                    <a:pt x="13603" y="1244"/>
                    <a:pt x="13628" y="1137"/>
                    <a:pt x="13533" y="1140"/>
                  </a:cubicBezTo>
                  <a:cubicBezTo>
                    <a:pt x="13468" y="1141"/>
                    <a:pt x="13398" y="1300"/>
                    <a:pt x="13427" y="1300"/>
                  </a:cubicBezTo>
                  <a:cubicBezTo>
                    <a:pt x="13372" y="1300"/>
                    <a:pt x="13151" y="1319"/>
                    <a:pt x="13130" y="1438"/>
                  </a:cubicBezTo>
                  <a:cubicBezTo>
                    <a:pt x="13122" y="1478"/>
                    <a:pt x="13969" y="1488"/>
                    <a:pt x="13968" y="1499"/>
                  </a:cubicBezTo>
                  <a:cubicBezTo>
                    <a:pt x="13938" y="1648"/>
                    <a:pt x="14311" y="1463"/>
                    <a:pt x="14398" y="1368"/>
                  </a:cubicBezTo>
                  <a:cubicBezTo>
                    <a:pt x="14357" y="1353"/>
                    <a:pt x="14292" y="1384"/>
                    <a:pt x="14260" y="1341"/>
                  </a:cubicBezTo>
                  <a:cubicBezTo>
                    <a:pt x="14328" y="1202"/>
                    <a:pt x="14429" y="1318"/>
                    <a:pt x="14487" y="1150"/>
                  </a:cubicBezTo>
                  <a:cubicBezTo>
                    <a:pt x="14506" y="1095"/>
                    <a:pt x="14889" y="1042"/>
                    <a:pt x="14959" y="976"/>
                  </a:cubicBezTo>
                  <a:cubicBezTo>
                    <a:pt x="14946" y="967"/>
                    <a:pt x="14932" y="942"/>
                    <a:pt x="14913" y="938"/>
                  </a:cubicBezTo>
                  <a:cubicBezTo>
                    <a:pt x="15062" y="776"/>
                    <a:pt x="15306" y="784"/>
                    <a:pt x="15473" y="712"/>
                  </a:cubicBezTo>
                  <a:cubicBezTo>
                    <a:pt x="15689" y="619"/>
                    <a:pt x="15909" y="518"/>
                    <a:pt x="16130" y="463"/>
                  </a:cubicBezTo>
                  <a:cubicBezTo>
                    <a:pt x="16193" y="447"/>
                    <a:pt x="16764" y="265"/>
                    <a:pt x="16765" y="236"/>
                  </a:cubicBezTo>
                  <a:cubicBezTo>
                    <a:pt x="16780" y="-66"/>
                    <a:pt x="13963" y="274"/>
                    <a:pt x="13714" y="383"/>
                  </a:cubicBezTo>
                  <a:cubicBezTo>
                    <a:pt x="13768" y="359"/>
                    <a:pt x="13968" y="567"/>
                    <a:pt x="14046" y="575"/>
                  </a:cubicBezTo>
                  <a:cubicBezTo>
                    <a:pt x="14043" y="577"/>
                    <a:pt x="14036" y="582"/>
                    <a:pt x="14032" y="585"/>
                  </a:cubicBezTo>
                  <a:cubicBezTo>
                    <a:pt x="14084" y="583"/>
                    <a:pt x="14144" y="588"/>
                    <a:pt x="14191" y="615"/>
                  </a:cubicBezTo>
                  <a:cubicBezTo>
                    <a:pt x="14055" y="618"/>
                    <a:pt x="13967" y="761"/>
                    <a:pt x="13851" y="771"/>
                  </a:cubicBezTo>
                  <a:cubicBezTo>
                    <a:pt x="13991" y="759"/>
                    <a:pt x="13756" y="604"/>
                    <a:pt x="13742" y="599"/>
                  </a:cubicBezTo>
                  <a:cubicBezTo>
                    <a:pt x="13560" y="535"/>
                    <a:pt x="13514" y="377"/>
                    <a:pt x="13306" y="485"/>
                  </a:cubicBezTo>
                  <a:cubicBezTo>
                    <a:pt x="13258" y="510"/>
                    <a:pt x="12851" y="682"/>
                    <a:pt x="12979" y="817"/>
                  </a:cubicBezTo>
                  <a:cubicBezTo>
                    <a:pt x="13039" y="880"/>
                    <a:pt x="12960" y="797"/>
                    <a:pt x="12979" y="817"/>
                  </a:cubicBezTo>
                  <a:close/>
                  <a:moveTo>
                    <a:pt x="9956" y="1618"/>
                  </a:moveTo>
                  <a:cubicBezTo>
                    <a:pt x="9927" y="1633"/>
                    <a:pt x="9879" y="1633"/>
                    <a:pt x="9868" y="1692"/>
                  </a:cubicBezTo>
                  <a:cubicBezTo>
                    <a:pt x="10060" y="1776"/>
                    <a:pt x="10254" y="1701"/>
                    <a:pt x="10449" y="1719"/>
                  </a:cubicBezTo>
                  <a:cubicBezTo>
                    <a:pt x="10414" y="1846"/>
                    <a:pt x="10163" y="1702"/>
                    <a:pt x="10102" y="1839"/>
                  </a:cubicBezTo>
                  <a:cubicBezTo>
                    <a:pt x="10212" y="2004"/>
                    <a:pt x="11297" y="1629"/>
                    <a:pt x="11264" y="1523"/>
                  </a:cubicBezTo>
                  <a:cubicBezTo>
                    <a:pt x="11241" y="1448"/>
                    <a:pt x="11154" y="1519"/>
                    <a:pt x="11121" y="1520"/>
                  </a:cubicBezTo>
                  <a:cubicBezTo>
                    <a:pt x="11011" y="1524"/>
                    <a:pt x="11109" y="1406"/>
                    <a:pt x="11112" y="1336"/>
                  </a:cubicBezTo>
                  <a:cubicBezTo>
                    <a:pt x="11026" y="1349"/>
                    <a:pt x="10944" y="1421"/>
                    <a:pt x="10859" y="1426"/>
                  </a:cubicBezTo>
                  <a:cubicBezTo>
                    <a:pt x="10881" y="1445"/>
                    <a:pt x="10896" y="1473"/>
                    <a:pt x="10905" y="1509"/>
                  </a:cubicBezTo>
                  <a:cubicBezTo>
                    <a:pt x="10875" y="1530"/>
                    <a:pt x="10842" y="1541"/>
                    <a:pt x="10809" y="1541"/>
                  </a:cubicBezTo>
                  <a:cubicBezTo>
                    <a:pt x="10841" y="1552"/>
                    <a:pt x="10868" y="1578"/>
                    <a:pt x="10889" y="1621"/>
                  </a:cubicBezTo>
                  <a:cubicBezTo>
                    <a:pt x="10849" y="1635"/>
                    <a:pt x="10644" y="1653"/>
                    <a:pt x="10590" y="1617"/>
                  </a:cubicBezTo>
                  <a:cubicBezTo>
                    <a:pt x="10607" y="1602"/>
                    <a:pt x="10622" y="1580"/>
                    <a:pt x="10634" y="1552"/>
                  </a:cubicBezTo>
                  <a:cubicBezTo>
                    <a:pt x="10580" y="1475"/>
                    <a:pt x="10519" y="1438"/>
                    <a:pt x="10450" y="1441"/>
                  </a:cubicBezTo>
                  <a:cubicBezTo>
                    <a:pt x="10531" y="1424"/>
                    <a:pt x="10345" y="1416"/>
                    <a:pt x="10317" y="1424"/>
                  </a:cubicBezTo>
                  <a:cubicBezTo>
                    <a:pt x="10190" y="1463"/>
                    <a:pt x="10078" y="1555"/>
                    <a:pt x="9956" y="1618"/>
                  </a:cubicBezTo>
                  <a:cubicBezTo>
                    <a:pt x="9927" y="1633"/>
                    <a:pt x="9966" y="1613"/>
                    <a:pt x="9956" y="1618"/>
                  </a:cubicBezTo>
                  <a:close/>
                  <a:moveTo>
                    <a:pt x="9929" y="1543"/>
                  </a:moveTo>
                  <a:cubicBezTo>
                    <a:pt x="9974" y="1525"/>
                    <a:pt x="10014" y="1494"/>
                    <a:pt x="10050" y="1451"/>
                  </a:cubicBezTo>
                  <a:cubicBezTo>
                    <a:pt x="10045" y="1424"/>
                    <a:pt x="9794" y="1559"/>
                    <a:pt x="9801" y="1595"/>
                  </a:cubicBezTo>
                  <a:cubicBezTo>
                    <a:pt x="9845" y="1591"/>
                    <a:pt x="9888" y="1574"/>
                    <a:pt x="9929" y="1543"/>
                  </a:cubicBezTo>
                  <a:cubicBezTo>
                    <a:pt x="9998" y="1504"/>
                    <a:pt x="9860" y="1583"/>
                    <a:pt x="9929" y="1543"/>
                  </a:cubicBezTo>
                  <a:close/>
                  <a:moveTo>
                    <a:pt x="8458" y="2722"/>
                  </a:moveTo>
                  <a:cubicBezTo>
                    <a:pt x="8713" y="2649"/>
                    <a:pt x="8960" y="2539"/>
                    <a:pt x="9190" y="2343"/>
                  </a:cubicBezTo>
                  <a:cubicBezTo>
                    <a:pt x="9189" y="2344"/>
                    <a:pt x="9188" y="2345"/>
                    <a:pt x="9187" y="2346"/>
                  </a:cubicBezTo>
                  <a:cubicBezTo>
                    <a:pt x="9193" y="2361"/>
                    <a:pt x="9203" y="2377"/>
                    <a:pt x="9208" y="2394"/>
                  </a:cubicBezTo>
                  <a:cubicBezTo>
                    <a:pt x="9114" y="2398"/>
                    <a:pt x="9036" y="2443"/>
                    <a:pt x="8963" y="2542"/>
                  </a:cubicBezTo>
                  <a:cubicBezTo>
                    <a:pt x="9074" y="2554"/>
                    <a:pt x="9184" y="2585"/>
                    <a:pt x="9297" y="2599"/>
                  </a:cubicBezTo>
                  <a:cubicBezTo>
                    <a:pt x="9255" y="2594"/>
                    <a:pt x="8938" y="2715"/>
                    <a:pt x="8936" y="2706"/>
                  </a:cubicBezTo>
                  <a:cubicBezTo>
                    <a:pt x="8936" y="2741"/>
                    <a:pt x="8942" y="2774"/>
                    <a:pt x="8956" y="2805"/>
                  </a:cubicBezTo>
                  <a:cubicBezTo>
                    <a:pt x="9103" y="2745"/>
                    <a:pt x="9448" y="2691"/>
                    <a:pt x="9582" y="2849"/>
                  </a:cubicBezTo>
                  <a:cubicBezTo>
                    <a:pt x="9551" y="2913"/>
                    <a:pt x="8856" y="2882"/>
                    <a:pt x="8862" y="2949"/>
                  </a:cubicBezTo>
                  <a:cubicBezTo>
                    <a:pt x="8874" y="3177"/>
                    <a:pt x="9180" y="3102"/>
                    <a:pt x="9149" y="3199"/>
                  </a:cubicBezTo>
                  <a:cubicBezTo>
                    <a:pt x="9065" y="3472"/>
                    <a:pt x="9738" y="3231"/>
                    <a:pt x="9834" y="3203"/>
                  </a:cubicBezTo>
                  <a:cubicBezTo>
                    <a:pt x="9865" y="3194"/>
                    <a:pt x="10026" y="3043"/>
                    <a:pt x="10058" y="3095"/>
                  </a:cubicBezTo>
                  <a:cubicBezTo>
                    <a:pt x="10131" y="3210"/>
                    <a:pt x="10234" y="3208"/>
                    <a:pt x="10328" y="3224"/>
                  </a:cubicBezTo>
                  <a:cubicBezTo>
                    <a:pt x="10400" y="3254"/>
                    <a:pt x="10469" y="3241"/>
                    <a:pt x="10535" y="3183"/>
                  </a:cubicBezTo>
                  <a:cubicBezTo>
                    <a:pt x="10533" y="3091"/>
                    <a:pt x="10553" y="3026"/>
                    <a:pt x="10596" y="2990"/>
                  </a:cubicBezTo>
                  <a:cubicBezTo>
                    <a:pt x="10666" y="2990"/>
                    <a:pt x="10750" y="3100"/>
                    <a:pt x="10786" y="2926"/>
                  </a:cubicBezTo>
                  <a:cubicBezTo>
                    <a:pt x="10764" y="2916"/>
                    <a:pt x="10516" y="2683"/>
                    <a:pt x="10523" y="2679"/>
                  </a:cubicBezTo>
                  <a:cubicBezTo>
                    <a:pt x="10641" y="2630"/>
                    <a:pt x="10784" y="2190"/>
                    <a:pt x="10609" y="2151"/>
                  </a:cubicBezTo>
                  <a:cubicBezTo>
                    <a:pt x="10498" y="2126"/>
                    <a:pt x="10454" y="2148"/>
                    <a:pt x="10396" y="2332"/>
                  </a:cubicBezTo>
                  <a:cubicBezTo>
                    <a:pt x="10338" y="2519"/>
                    <a:pt x="10278" y="2435"/>
                    <a:pt x="10222" y="2522"/>
                  </a:cubicBezTo>
                  <a:cubicBezTo>
                    <a:pt x="10476" y="2095"/>
                    <a:pt x="10069" y="2345"/>
                    <a:pt x="10009" y="2333"/>
                  </a:cubicBezTo>
                  <a:cubicBezTo>
                    <a:pt x="10021" y="2307"/>
                    <a:pt x="10032" y="2281"/>
                    <a:pt x="10044" y="2255"/>
                  </a:cubicBezTo>
                  <a:cubicBezTo>
                    <a:pt x="10057" y="2163"/>
                    <a:pt x="9691" y="2285"/>
                    <a:pt x="9691" y="2285"/>
                  </a:cubicBezTo>
                  <a:cubicBezTo>
                    <a:pt x="9712" y="2219"/>
                    <a:pt x="9831" y="2217"/>
                    <a:pt x="9823" y="2128"/>
                  </a:cubicBezTo>
                  <a:cubicBezTo>
                    <a:pt x="9715" y="2115"/>
                    <a:pt x="9720" y="1894"/>
                    <a:pt x="9581" y="1939"/>
                  </a:cubicBezTo>
                  <a:cubicBezTo>
                    <a:pt x="9442" y="1983"/>
                    <a:pt x="9346" y="1886"/>
                    <a:pt x="9211" y="1897"/>
                  </a:cubicBezTo>
                  <a:cubicBezTo>
                    <a:pt x="9072" y="1909"/>
                    <a:pt x="8936" y="1863"/>
                    <a:pt x="8874" y="2049"/>
                  </a:cubicBezTo>
                  <a:cubicBezTo>
                    <a:pt x="8829" y="2186"/>
                    <a:pt x="8709" y="2205"/>
                    <a:pt x="8630" y="2247"/>
                  </a:cubicBezTo>
                  <a:cubicBezTo>
                    <a:pt x="8639" y="2268"/>
                    <a:pt x="8634" y="2283"/>
                    <a:pt x="8637" y="2305"/>
                  </a:cubicBezTo>
                  <a:cubicBezTo>
                    <a:pt x="8541" y="2315"/>
                    <a:pt x="8399" y="2404"/>
                    <a:pt x="8326" y="2501"/>
                  </a:cubicBezTo>
                  <a:cubicBezTo>
                    <a:pt x="8414" y="2519"/>
                    <a:pt x="8476" y="2553"/>
                    <a:pt x="8458" y="2722"/>
                  </a:cubicBezTo>
                  <a:cubicBezTo>
                    <a:pt x="8561" y="2693"/>
                    <a:pt x="8476" y="2553"/>
                    <a:pt x="8458" y="2722"/>
                  </a:cubicBezTo>
                  <a:close/>
                  <a:moveTo>
                    <a:pt x="10788" y="2920"/>
                  </a:moveTo>
                  <a:cubicBezTo>
                    <a:pt x="10788" y="2922"/>
                    <a:pt x="10787" y="2924"/>
                    <a:pt x="10786" y="2926"/>
                  </a:cubicBezTo>
                  <a:cubicBezTo>
                    <a:pt x="10787" y="2926"/>
                    <a:pt x="10788" y="2927"/>
                    <a:pt x="10788" y="2927"/>
                  </a:cubicBezTo>
                  <a:lnTo>
                    <a:pt x="10788" y="2920"/>
                  </a:lnTo>
                  <a:cubicBezTo>
                    <a:pt x="10788" y="2922"/>
                    <a:pt x="10788" y="2920"/>
                    <a:pt x="10788" y="2920"/>
                  </a:cubicBezTo>
                  <a:close/>
                  <a:moveTo>
                    <a:pt x="14845" y="3703"/>
                  </a:moveTo>
                  <a:cubicBezTo>
                    <a:pt x="14830" y="3644"/>
                    <a:pt x="14818" y="3583"/>
                    <a:pt x="14809" y="3521"/>
                  </a:cubicBezTo>
                  <a:cubicBezTo>
                    <a:pt x="14759" y="3396"/>
                    <a:pt x="14636" y="3491"/>
                    <a:pt x="14569" y="3423"/>
                  </a:cubicBezTo>
                  <a:cubicBezTo>
                    <a:pt x="14417" y="3268"/>
                    <a:pt x="14634" y="3177"/>
                    <a:pt x="14687" y="3172"/>
                  </a:cubicBezTo>
                  <a:cubicBezTo>
                    <a:pt x="14685" y="3065"/>
                    <a:pt x="14562" y="3082"/>
                    <a:pt x="14562" y="3077"/>
                  </a:cubicBezTo>
                  <a:cubicBezTo>
                    <a:pt x="14566" y="2987"/>
                    <a:pt x="14661" y="3020"/>
                    <a:pt x="14691" y="3017"/>
                  </a:cubicBezTo>
                  <a:cubicBezTo>
                    <a:pt x="14715" y="2752"/>
                    <a:pt x="14458" y="2797"/>
                    <a:pt x="14398" y="2674"/>
                  </a:cubicBezTo>
                  <a:cubicBezTo>
                    <a:pt x="14297" y="2466"/>
                    <a:pt x="14274" y="2638"/>
                    <a:pt x="14138" y="2603"/>
                  </a:cubicBezTo>
                  <a:cubicBezTo>
                    <a:pt x="14105" y="2594"/>
                    <a:pt x="14091" y="2278"/>
                    <a:pt x="13930" y="2278"/>
                  </a:cubicBezTo>
                  <a:cubicBezTo>
                    <a:pt x="14160" y="2286"/>
                    <a:pt x="13539" y="1693"/>
                    <a:pt x="13605" y="2213"/>
                  </a:cubicBezTo>
                  <a:cubicBezTo>
                    <a:pt x="13613" y="2280"/>
                    <a:pt x="13730" y="2294"/>
                    <a:pt x="13757" y="2284"/>
                  </a:cubicBezTo>
                  <a:cubicBezTo>
                    <a:pt x="13706" y="2303"/>
                    <a:pt x="13443" y="2317"/>
                    <a:pt x="13420" y="2417"/>
                  </a:cubicBezTo>
                  <a:cubicBezTo>
                    <a:pt x="13454" y="2272"/>
                    <a:pt x="13709" y="1960"/>
                    <a:pt x="13401" y="2025"/>
                  </a:cubicBezTo>
                  <a:cubicBezTo>
                    <a:pt x="13347" y="2036"/>
                    <a:pt x="12807" y="2150"/>
                    <a:pt x="12973" y="2372"/>
                  </a:cubicBezTo>
                  <a:cubicBezTo>
                    <a:pt x="12938" y="2360"/>
                    <a:pt x="12807" y="2406"/>
                    <a:pt x="12832" y="2524"/>
                  </a:cubicBezTo>
                  <a:cubicBezTo>
                    <a:pt x="12710" y="2551"/>
                    <a:pt x="12996" y="2011"/>
                    <a:pt x="13152" y="2009"/>
                  </a:cubicBezTo>
                  <a:cubicBezTo>
                    <a:pt x="12916" y="2012"/>
                    <a:pt x="12718" y="2051"/>
                    <a:pt x="12507" y="2247"/>
                  </a:cubicBezTo>
                  <a:cubicBezTo>
                    <a:pt x="12356" y="2388"/>
                    <a:pt x="12233" y="2628"/>
                    <a:pt x="12496" y="2640"/>
                  </a:cubicBezTo>
                  <a:cubicBezTo>
                    <a:pt x="12501" y="2651"/>
                    <a:pt x="12507" y="2672"/>
                    <a:pt x="12508" y="2684"/>
                  </a:cubicBezTo>
                  <a:cubicBezTo>
                    <a:pt x="12039" y="2720"/>
                    <a:pt x="12531" y="2917"/>
                    <a:pt x="12735" y="2949"/>
                  </a:cubicBezTo>
                  <a:cubicBezTo>
                    <a:pt x="12874" y="2971"/>
                    <a:pt x="13393" y="3167"/>
                    <a:pt x="13399" y="2806"/>
                  </a:cubicBezTo>
                  <a:cubicBezTo>
                    <a:pt x="13466" y="2814"/>
                    <a:pt x="13468" y="2945"/>
                    <a:pt x="13483" y="3002"/>
                  </a:cubicBezTo>
                  <a:cubicBezTo>
                    <a:pt x="13510" y="2983"/>
                    <a:pt x="13523" y="2978"/>
                    <a:pt x="13552" y="3004"/>
                  </a:cubicBezTo>
                  <a:cubicBezTo>
                    <a:pt x="13544" y="3015"/>
                    <a:pt x="13540" y="3024"/>
                    <a:pt x="13526" y="3022"/>
                  </a:cubicBezTo>
                  <a:cubicBezTo>
                    <a:pt x="13583" y="3103"/>
                    <a:pt x="13975" y="3558"/>
                    <a:pt x="13787" y="3676"/>
                  </a:cubicBezTo>
                  <a:cubicBezTo>
                    <a:pt x="13689" y="3737"/>
                    <a:pt x="13620" y="3857"/>
                    <a:pt x="13513" y="3899"/>
                  </a:cubicBezTo>
                  <a:cubicBezTo>
                    <a:pt x="13386" y="3949"/>
                    <a:pt x="13559" y="4129"/>
                    <a:pt x="13451" y="4130"/>
                  </a:cubicBezTo>
                  <a:cubicBezTo>
                    <a:pt x="13251" y="4132"/>
                    <a:pt x="13070" y="4129"/>
                    <a:pt x="12906" y="4244"/>
                  </a:cubicBezTo>
                  <a:cubicBezTo>
                    <a:pt x="12617" y="4449"/>
                    <a:pt x="13323" y="4431"/>
                    <a:pt x="13292" y="4325"/>
                  </a:cubicBezTo>
                  <a:cubicBezTo>
                    <a:pt x="13296" y="4354"/>
                    <a:pt x="13301" y="4384"/>
                    <a:pt x="13305" y="4414"/>
                  </a:cubicBezTo>
                  <a:cubicBezTo>
                    <a:pt x="13334" y="4386"/>
                    <a:pt x="13513" y="4535"/>
                    <a:pt x="13543" y="4612"/>
                  </a:cubicBezTo>
                  <a:cubicBezTo>
                    <a:pt x="13561" y="4658"/>
                    <a:pt x="13446" y="4615"/>
                    <a:pt x="13484" y="4762"/>
                  </a:cubicBezTo>
                  <a:cubicBezTo>
                    <a:pt x="13504" y="4844"/>
                    <a:pt x="13682" y="4932"/>
                    <a:pt x="13705" y="4822"/>
                  </a:cubicBezTo>
                  <a:cubicBezTo>
                    <a:pt x="13671" y="4983"/>
                    <a:pt x="13904" y="5050"/>
                    <a:pt x="13968" y="5073"/>
                  </a:cubicBezTo>
                  <a:cubicBezTo>
                    <a:pt x="14189" y="5151"/>
                    <a:pt x="13892" y="4680"/>
                    <a:pt x="13879" y="4622"/>
                  </a:cubicBezTo>
                  <a:cubicBezTo>
                    <a:pt x="14050" y="4744"/>
                    <a:pt x="14339" y="5017"/>
                    <a:pt x="14391" y="4535"/>
                  </a:cubicBezTo>
                  <a:cubicBezTo>
                    <a:pt x="14398" y="4469"/>
                    <a:pt x="14359" y="4290"/>
                    <a:pt x="14325" y="4275"/>
                  </a:cubicBezTo>
                  <a:cubicBezTo>
                    <a:pt x="14117" y="4185"/>
                    <a:pt x="14320" y="4031"/>
                    <a:pt x="14265" y="3892"/>
                  </a:cubicBezTo>
                  <a:cubicBezTo>
                    <a:pt x="14331" y="3906"/>
                    <a:pt x="14429" y="3807"/>
                    <a:pt x="14451" y="3995"/>
                  </a:cubicBezTo>
                  <a:cubicBezTo>
                    <a:pt x="14473" y="3993"/>
                    <a:pt x="14497" y="3999"/>
                    <a:pt x="14519" y="4006"/>
                  </a:cubicBezTo>
                  <a:cubicBezTo>
                    <a:pt x="14394" y="4217"/>
                    <a:pt x="14802" y="4398"/>
                    <a:pt x="14726" y="4048"/>
                  </a:cubicBezTo>
                  <a:cubicBezTo>
                    <a:pt x="14755" y="4180"/>
                    <a:pt x="14950" y="3962"/>
                    <a:pt x="14989" y="3922"/>
                  </a:cubicBezTo>
                  <a:cubicBezTo>
                    <a:pt x="15173" y="3728"/>
                    <a:pt x="14884" y="3767"/>
                    <a:pt x="14845" y="3703"/>
                  </a:cubicBezTo>
                  <a:cubicBezTo>
                    <a:pt x="14822" y="3666"/>
                    <a:pt x="14895" y="3785"/>
                    <a:pt x="14845" y="3703"/>
                  </a:cubicBezTo>
                  <a:close/>
                  <a:moveTo>
                    <a:pt x="14709" y="9160"/>
                  </a:moveTo>
                  <a:cubicBezTo>
                    <a:pt x="14617" y="9033"/>
                    <a:pt x="14757" y="8993"/>
                    <a:pt x="14735" y="8951"/>
                  </a:cubicBezTo>
                  <a:cubicBezTo>
                    <a:pt x="14705" y="8936"/>
                    <a:pt x="14678" y="8912"/>
                    <a:pt x="14654" y="8877"/>
                  </a:cubicBezTo>
                  <a:cubicBezTo>
                    <a:pt x="14645" y="8834"/>
                    <a:pt x="14712" y="8712"/>
                    <a:pt x="14720" y="8737"/>
                  </a:cubicBezTo>
                  <a:cubicBezTo>
                    <a:pt x="14673" y="8602"/>
                    <a:pt x="14427" y="8759"/>
                    <a:pt x="14423" y="8631"/>
                  </a:cubicBezTo>
                  <a:cubicBezTo>
                    <a:pt x="14420" y="8551"/>
                    <a:pt x="14494" y="8592"/>
                    <a:pt x="14491" y="8520"/>
                  </a:cubicBezTo>
                  <a:cubicBezTo>
                    <a:pt x="14489" y="8427"/>
                    <a:pt x="14265" y="8564"/>
                    <a:pt x="14263" y="8596"/>
                  </a:cubicBezTo>
                  <a:cubicBezTo>
                    <a:pt x="14276" y="8366"/>
                    <a:pt x="14607" y="8284"/>
                    <a:pt x="14588" y="8067"/>
                  </a:cubicBezTo>
                  <a:cubicBezTo>
                    <a:pt x="14565" y="8063"/>
                    <a:pt x="14543" y="8064"/>
                    <a:pt x="14521" y="8070"/>
                  </a:cubicBezTo>
                  <a:cubicBezTo>
                    <a:pt x="14776" y="7847"/>
                    <a:pt x="14659" y="7551"/>
                    <a:pt x="14538" y="7316"/>
                  </a:cubicBezTo>
                  <a:cubicBezTo>
                    <a:pt x="14743" y="7252"/>
                    <a:pt x="14251" y="6972"/>
                    <a:pt x="14256" y="6975"/>
                  </a:cubicBezTo>
                  <a:cubicBezTo>
                    <a:pt x="14276" y="6839"/>
                    <a:pt x="14185" y="6792"/>
                    <a:pt x="14146" y="6708"/>
                  </a:cubicBezTo>
                  <a:cubicBezTo>
                    <a:pt x="14293" y="6548"/>
                    <a:pt x="14221" y="6508"/>
                    <a:pt x="14189" y="6241"/>
                  </a:cubicBezTo>
                  <a:cubicBezTo>
                    <a:pt x="14155" y="6035"/>
                    <a:pt x="14161" y="5747"/>
                    <a:pt x="14078" y="5572"/>
                  </a:cubicBezTo>
                  <a:cubicBezTo>
                    <a:pt x="14009" y="5430"/>
                    <a:pt x="13720" y="5958"/>
                    <a:pt x="13655" y="6014"/>
                  </a:cubicBezTo>
                  <a:cubicBezTo>
                    <a:pt x="13467" y="6177"/>
                    <a:pt x="13538" y="5901"/>
                    <a:pt x="13365" y="5914"/>
                  </a:cubicBezTo>
                  <a:cubicBezTo>
                    <a:pt x="13393" y="5777"/>
                    <a:pt x="13582" y="5311"/>
                    <a:pt x="13382" y="5311"/>
                  </a:cubicBezTo>
                  <a:cubicBezTo>
                    <a:pt x="13337" y="5205"/>
                    <a:pt x="13181" y="4950"/>
                    <a:pt x="13074" y="4950"/>
                  </a:cubicBezTo>
                  <a:cubicBezTo>
                    <a:pt x="12932" y="4950"/>
                    <a:pt x="12559" y="4824"/>
                    <a:pt x="12498" y="5066"/>
                  </a:cubicBezTo>
                  <a:cubicBezTo>
                    <a:pt x="12436" y="5312"/>
                    <a:pt x="12366" y="5348"/>
                    <a:pt x="12232" y="5505"/>
                  </a:cubicBezTo>
                  <a:cubicBezTo>
                    <a:pt x="12278" y="5508"/>
                    <a:pt x="12342" y="5589"/>
                    <a:pt x="12376" y="5589"/>
                  </a:cubicBezTo>
                  <a:cubicBezTo>
                    <a:pt x="12386" y="5589"/>
                    <a:pt x="12082" y="5973"/>
                    <a:pt x="12079" y="5992"/>
                  </a:cubicBezTo>
                  <a:cubicBezTo>
                    <a:pt x="12065" y="6088"/>
                    <a:pt x="12148" y="6179"/>
                    <a:pt x="12170" y="6244"/>
                  </a:cubicBezTo>
                  <a:cubicBezTo>
                    <a:pt x="12230" y="6420"/>
                    <a:pt x="12126" y="6638"/>
                    <a:pt x="12052" y="6744"/>
                  </a:cubicBezTo>
                  <a:cubicBezTo>
                    <a:pt x="11913" y="6941"/>
                    <a:pt x="11636" y="6905"/>
                    <a:pt x="11529" y="7118"/>
                  </a:cubicBezTo>
                  <a:cubicBezTo>
                    <a:pt x="11488" y="7201"/>
                    <a:pt x="11474" y="7527"/>
                    <a:pt x="11462" y="7635"/>
                  </a:cubicBezTo>
                  <a:cubicBezTo>
                    <a:pt x="11441" y="7818"/>
                    <a:pt x="11395" y="7837"/>
                    <a:pt x="11343" y="7990"/>
                  </a:cubicBezTo>
                  <a:cubicBezTo>
                    <a:pt x="11289" y="7895"/>
                    <a:pt x="11238" y="8061"/>
                    <a:pt x="11184" y="8067"/>
                  </a:cubicBezTo>
                  <a:cubicBezTo>
                    <a:pt x="11057" y="8067"/>
                    <a:pt x="11066" y="7164"/>
                    <a:pt x="11251" y="7164"/>
                  </a:cubicBezTo>
                  <a:lnTo>
                    <a:pt x="11266" y="7164"/>
                  </a:lnTo>
                  <a:lnTo>
                    <a:pt x="11283" y="7016"/>
                  </a:lnTo>
                  <a:cubicBezTo>
                    <a:pt x="11094" y="6863"/>
                    <a:pt x="10853" y="6979"/>
                    <a:pt x="10681" y="6719"/>
                  </a:cubicBezTo>
                  <a:cubicBezTo>
                    <a:pt x="10511" y="6465"/>
                    <a:pt x="10435" y="6343"/>
                    <a:pt x="10189" y="6421"/>
                  </a:cubicBezTo>
                  <a:lnTo>
                    <a:pt x="10260" y="5959"/>
                  </a:lnTo>
                  <a:lnTo>
                    <a:pt x="10095" y="5959"/>
                  </a:lnTo>
                  <a:cubicBezTo>
                    <a:pt x="10151" y="5660"/>
                    <a:pt x="10333" y="5500"/>
                    <a:pt x="10477" y="5337"/>
                  </a:cubicBezTo>
                  <a:cubicBezTo>
                    <a:pt x="10523" y="5292"/>
                    <a:pt x="10894" y="4998"/>
                    <a:pt x="10896" y="4941"/>
                  </a:cubicBezTo>
                  <a:cubicBezTo>
                    <a:pt x="10959" y="4928"/>
                    <a:pt x="11163" y="4901"/>
                    <a:pt x="11122" y="4713"/>
                  </a:cubicBezTo>
                  <a:cubicBezTo>
                    <a:pt x="11227" y="4726"/>
                    <a:pt x="11873" y="4466"/>
                    <a:pt x="11831" y="4221"/>
                  </a:cubicBezTo>
                  <a:cubicBezTo>
                    <a:pt x="11864" y="4202"/>
                    <a:pt x="11899" y="4192"/>
                    <a:pt x="11931" y="4166"/>
                  </a:cubicBezTo>
                  <a:cubicBezTo>
                    <a:pt x="11885" y="4242"/>
                    <a:pt x="11632" y="4531"/>
                    <a:pt x="11610" y="4604"/>
                  </a:cubicBezTo>
                  <a:cubicBezTo>
                    <a:pt x="11666" y="4619"/>
                    <a:pt x="11731" y="4582"/>
                    <a:pt x="11790" y="4586"/>
                  </a:cubicBezTo>
                  <a:cubicBezTo>
                    <a:pt x="11799" y="4643"/>
                    <a:pt x="11765" y="4669"/>
                    <a:pt x="11764" y="4719"/>
                  </a:cubicBezTo>
                  <a:cubicBezTo>
                    <a:pt x="11882" y="4755"/>
                    <a:pt x="12100" y="4427"/>
                    <a:pt x="12194" y="4524"/>
                  </a:cubicBezTo>
                  <a:cubicBezTo>
                    <a:pt x="12189" y="4519"/>
                    <a:pt x="12517" y="4797"/>
                    <a:pt x="12468" y="4545"/>
                  </a:cubicBezTo>
                  <a:cubicBezTo>
                    <a:pt x="12458" y="4494"/>
                    <a:pt x="12362" y="4471"/>
                    <a:pt x="12346" y="4511"/>
                  </a:cubicBezTo>
                  <a:cubicBezTo>
                    <a:pt x="12443" y="4268"/>
                    <a:pt x="12176" y="4299"/>
                    <a:pt x="12160" y="4129"/>
                  </a:cubicBezTo>
                  <a:cubicBezTo>
                    <a:pt x="12135" y="4142"/>
                    <a:pt x="12110" y="4155"/>
                    <a:pt x="12086" y="4168"/>
                  </a:cubicBezTo>
                  <a:cubicBezTo>
                    <a:pt x="12088" y="4122"/>
                    <a:pt x="12095" y="4077"/>
                    <a:pt x="12108" y="4035"/>
                  </a:cubicBezTo>
                  <a:cubicBezTo>
                    <a:pt x="12091" y="4025"/>
                    <a:pt x="12073" y="4026"/>
                    <a:pt x="12055" y="4033"/>
                  </a:cubicBezTo>
                  <a:cubicBezTo>
                    <a:pt x="12064" y="4008"/>
                    <a:pt x="12065" y="3982"/>
                    <a:pt x="12058" y="3954"/>
                  </a:cubicBezTo>
                  <a:cubicBezTo>
                    <a:pt x="12123" y="3937"/>
                    <a:pt x="12112" y="4012"/>
                    <a:pt x="12172" y="4034"/>
                  </a:cubicBezTo>
                  <a:cubicBezTo>
                    <a:pt x="12209" y="4153"/>
                    <a:pt x="12359" y="4254"/>
                    <a:pt x="12315" y="4049"/>
                  </a:cubicBezTo>
                  <a:cubicBezTo>
                    <a:pt x="12331" y="4043"/>
                    <a:pt x="12343" y="4028"/>
                    <a:pt x="12350" y="4004"/>
                  </a:cubicBezTo>
                  <a:cubicBezTo>
                    <a:pt x="12448" y="4054"/>
                    <a:pt x="12868" y="3767"/>
                    <a:pt x="12772" y="3542"/>
                  </a:cubicBezTo>
                  <a:lnTo>
                    <a:pt x="12798" y="3528"/>
                  </a:lnTo>
                  <a:cubicBezTo>
                    <a:pt x="12795" y="3501"/>
                    <a:pt x="12790" y="3469"/>
                    <a:pt x="12782" y="3445"/>
                  </a:cubicBezTo>
                  <a:cubicBezTo>
                    <a:pt x="12837" y="3455"/>
                    <a:pt x="12967" y="3438"/>
                    <a:pt x="12958" y="3307"/>
                  </a:cubicBezTo>
                  <a:cubicBezTo>
                    <a:pt x="12957" y="3286"/>
                    <a:pt x="12912" y="3085"/>
                    <a:pt x="12912" y="3127"/>
                  </a:cubicBezTo>
                  <a:cubicBezTo>
                    <a:pt x="12847" y="2986"/>
                    <a:pt x="12622" y="2945"/>
                    <a:pt x="12525" y="3031"/>
                  </a:cubicBezTo>
                  <a:cubicBezTo>
                    <a:pt x="12489" y="3062"/>
                    <a:pt x="12429" y="3255"/>
                    <a:pt x="12447" y="3255"/>
                  </a:cubicBezTo>
                  <a:cubicBezTo>
                    <a:pt x="12403" y="3310"/>
                    <a:pt x="12326" y="3392"/>
                    <a:pt x="12276" y="3456"/>
                  </a:cubicBezTo>
                  <a:cubicBezTo>
                    <a:pt x="12218" y="3448"/>
                    <a:pt x="12089" y="3491"/>
                    <a:pt x="12104" y="3620"/>
                  </a:cubicBezTo>
                  <a:cubicBezTo>
                    <a:pt x="11972" y="3754"/>
                    <a:pt x="12055" y="3511"/>
                    <a:pt x="12053" y="3550"/>
                  </a:cubicBezTo>
                  <a:cubicBezTo>
                    <a:pt x="12194" y="3550"/>
                    <a:pt x="12175" y="2901"/>
                    <a:pt x="11880" y="3290"/>
                  </a:cubicBezTo>
                  <a:cubicBezTo>
                    <a:pt x="11885" y="3266"/>
                    <a:pt x="11886" y="3242"/>
                    <a:pt x="11883" y="3218"/>
                  </a:cubicBezTo>
                  <a:cubicBezTo>
                    <a:pt x="11937" y="3192"/>
                    <a:pt x="11962" y="3160"/>
                    <a:pt x="11962" y="3116"/>
                  </a:cubicBezTo>
                  <a:cubicBezTo>
                    <a:pt x="11960" y="3072"/>
                    <a:pt x="11940" y="3025"/>
                    <a:pt x="11890" y="3023"/>
                  </a:cubicBezTo>
                  <a:cubicBezTo>
                    <a:pt x="11973" y="2946"/>
                    <a:pt x="11928" y="2887"/>
                    <a:pt x="11897" y="2792"/>
                  </a:cubicBezTo>
                  <a:cubicBezTo>
                    <a:pt x="11923" y="2686"/>
                    <a:pt x="11966" y="2648"/>
                    <a:pt x="11896" y="2538"/>
                  </a:cubicBezTo>
                  <a:cubicBezTo>
                    <a:pt x="12155" y="2423"/>
                    <a:pt x="12414" y="2194"/>
                    <a:pt x="12683" y="2064"/>
                  </a:cubicBezTo>
                  <a:cubicBezTo>
                    <a:pt x="12497" y="1923"/>
                    <a:pt x="12275" y="1832"/>
                    <a:pt x="12074" y="1942"/>
                  </a:cubicBezTo>
                  <a:cubicBezTo>
                    <a:pt x="11870" y="2053"/>
                    <a:pt x="11809" y="2410"/>
                    <a:pt x="11617" y="2516"/>
                  </a:cubicBezTo>
                  <a:cubicBezTo>
                    <a:pt x="11637" y="2485"/>
                    <a:pt x="11711" y="2388"/>
                    <a:pt x="11713" y="2336"/>
                  </a:cubicBezTo>
                  <a:cubicBezTo>
                    <a:pt x="11702" y="2340"/>
                    <a:pt x="11686" y="2329"/>
                    <a:pt x="11677" y="2329"/>
                  </a:cubicBezTo>
                  <a:cubicBezTo>
                    <a:pt x="11686" y="2307"/>
                    <a:pt x="11682" y="2293"/>
                    <a:pt x="11685" y="2269"/>
                  </a:cubicBezTo>
                  <a:cubicBezTo>
                    <a:pt x="11662" y="2273"/>
                    <a:pt x="11644" y="2265"/>
                    <a:pt x="11630" y="2243"/>
                  </a:cubicBezTo>
                  <a:cubicBezTo>
                    <a:pt x="11658" y="2212"/>
                    <a:pt x="11851" y="2141"/>
                    <a:pt x="11835" y="2053"/>
                  </a:cubicBezTo>
                  <a:cubicBezTo>
                    <a:pt x="11814" y="1936"/>
                    <a:pt x="11510" y="2066"/>
                    <a:pt x="11468" y="2073"/>
                  </a:cubicBezTo>
                  <a:cubicBezTo>
                    <a:pt x="11212" y="2115"/>
                    <a:pt x="11441" y="2211"/>
                    <a:pt x="11298" y="2321"/>
                  </a:cubicBezTo>
                  <a:cubicBezTo>
                    <a:pt x="11252" y="2357"/>
                    <a:pt x="11067" y="2097"/>
                    <a:pt x="11074" y="2352"/>
                  </a:cubicBezTo>
                  <a:cubicBezTo>
                    <a:pt x="11077" y="2447"/>
                    <a:pt x="11215" y="2513"/>
                    <a:pt x="11244" y="2664"/>
                  </a:cubicBezTo>
                  <a:cubicBezTo>
                    <a:pt x="11346" y="2689"/>
                    <a:pt x="11433" y="2586"/>
                    <a:pt x="11533" y="2565"/>
                  </a:cubicBezTo>
                  <a:cubicBezTo>
                    <a:pt x="11355" y="2678"/>
                    <a:pt x="11253" y="2955"/>
                    <a:pt x="11404" y="3165"/>
                  </a:cubicBezTo>
                  <a:cubicBezTo>
                    <a:pt x="11351" y="3210"/>
                    <a:pt x="11314" y="3245"/>
                    <a:pt x="11310" y="3351"/>
                  </a:cubicBezTo>
                  <a:lnTo>
                    <a:pt x="11336" y="3364"/>
                  </a:lnTo>
                  <a:cubicBezTo>
                    <a:pt x="11179" y="3430"/>
                    <a:pt x="11147" y="3493"/>
                    <a:pt x="11033" y="3630"/>
                  </a:cubicBezTo>
                  <a:cubicBezTo>
                    <a:pt x="11033" y="3630"/>
                    <a:pt x="11033" y="3630"/>
                    <a:pt x="11033" y="3630"/>
                  </a:cubicBezTo>
                  <a:cubicBezTo>
                    <a:pt x="11061" y="3545"/>
                    <a:pt x="11117" y="3452"/>
                    <a:pt x="11050" y="3363"/>
                  </a:cubicBezTo>
                  <a:cubicBezTo>
                    <a:pt x="11125" y="3368"/>
                    <a:pt x="11195" y="3337"/>
                    <a:pt x="11259" y="3272"/>
                  </a:cubicBezTo>
                  <a:cubicBezTo>
                    <a:pt x="11272" y="3258"/>
                    <a:pt x="11117" y="3018"/>
                    <a:pt x="11091" y="3018"/>
                  </a:cubicBezTo>
                  <a:cubicBezTo>
                    <a:pt x="11053" y="3018"/>
                    <a:pt x="10830" y="3190"/>
                    <a:pt x="10806" y="3256"/>
                  </a:cubicBezTo>
                  <a:cubicBezTo>
                    <a:pt x="10845" y="3272"/>
                    <a:pt x="10884" y="3290"/>
                    <a:pt x="10923" y="3309"/>
                  </a:cubicBezTo>
                  <a:cubicBezTo>
                    <a:pt x="10787" y="3310"/>
                    <a:pt x="10724" y="3477"/>
                    <a:pt x="10581" y="3471"/>
                  </a:cubicBezTo>
                  <a:cubicBezTo>
                    <a:pt x="10453" y="3498"/>
                    <a:pt x="10173" y="3554"/>
                    <a:pt x="10078" y="3374"/>
                  </a:cubicBezTo>
                  <a:cubicBezTo>
                    <a:pt x="10185" y="3130"/>
                    <a:pt x="9473" y="3169"/>
                    <a:pt x="9617" y="3516"/>
                  </a:cubicBezTo>
                  <a:cubicBezTo>
                    <a:pt x="9529" y="3631"/>
                    <a:pt x="9460" y="3480"/>
                    <a:pt x="9368" y="3462"/>
                  </a:cubicBezTo>
                  <a:cubicBezTo>
                    <a:pt x="9213" y="3481"/>
                    <a:pt x="9060" y="3554"/>
                    <a:pt x="8904" y="3532"/>
                  </a:cubicBezTo>
                  <a:cubicBezTo>
                    <a:pt x="9137" y="3401"/>
                    <a:pt x="9054" y="3181"/>
                    <a:pt x="8833" y="3214"/>
                  </a:cubicBezTo>
                  <a:cubicBezTo>
                    <a:pt x="8716" y="3230"/>
                    <a:pt x="8605" y="3153"/>
                    <a:pt x="8498" y="3083"/>
                  </a:cubicBezTo>
                  <a:cubicBezTo>
                    <a:pt x="8301" y="2955"/>
                    <a:pt x="8276" y="3049"/>
                    <a:pt x="8098" y="3063"/>
                  </a:cubicBezTo>
                  <a:cubicBezTo>
                    <a:pt x="8243" y="2744"/>
                    <a:pt x="7844" y="3070"/>
                    <a:pt x="7824" y="3072"/>
                  </a:cubicBezTo>
                  <a:cubicBezTo>
                    <a:pt x="7802" y="3026"/>
                    <a:pt x="7857" y="2925"/>
                    <a:pt x="7822" y="2862"/>
                  </a:cubicBezTo>
                  <a:cubicBezTo>
                    <a:pt x="7765" y="2758"/>
                    <a:pt x="7615" y="2889"/>
                    <a:pt x="7553" y="2920"/>
                  </a:cubicBezTo>
                  <a:cubicBezTo>
                    <a:pt x="7482" y="2703"/>
                    <a:pt x="7200" y="3025"/>
                    <a:pt x="7120" y="3025"/>
                  </a:cubicBezTo>
                  <a:cubicBezTo>
                    <a:pt x="7038" y="3025"/>
                    <a:pt x="6962" y="3004"/>
                    <a:pt x="6879" y="3011"/>
                  </a:cubicBezTo>
                  <a:cubicBezTo>
                    <a:pt x="6761" y="3020"/>
                    <a:pt x="6643" y="3147"/>
                    <a:pt x="6540" y="3158"/>
                  </a:cubicBezTo>
                  <a:cubicBezTo>
                    <a:pt x="6435" y="3288"/>
                    <a:pt x="6241" y="2969"/>
                    <a:pt x="6102" y="3002"/>
                  </a:cubicBezTo>
                  <a:cubicBezTo>
                    <a:pt x="5987" y="2699"/>
                    <a:pt x="5301" y="2658"/>
                    <a:pt x="5108" y="2660"/>
                  </a:cubicBezTo>
                  <a:lnTo>
                    <a:pt x="5166" y="2595"/>
                  </a:lnTo>
                  <a:cubicBezTo>
                    <a:pt x="4385" y="2334"/>
                    <a:pt x="3526" y="2801"/>
                    <a:pt x="2781" y="3187"/>
                  </a:cubicBezTo>
                  <a:cubicBezTo>
                    <a:pt x="2790" y="3245"/>
                    <a:pt x="2794" y="3305"/>
                    <a:pt x="2794" y="3364"/>
                  </a:cubicBezTo>
                  <a:cubicBezTo>
                    <a:pt x="2821" y="3360"/>
                    <a:pt x="2846" y="3381"/>
                    <a:pt x="2861" y="3411"/>
                  </a:cubicBezTo>
                  <a:cubicBezTo>
                    <a:pt x="2895" y="3481"/>
                    <a:pt x="2847" y="3560"/>
                    <a:pt x="2808" y="3586"/>
                  </a:cubicBezTo>
                  <a:cubicBezTo>
                    <a:pt x="2807" y="3616"/>
                    <a:pt x="2818" y="3636"/>
                    <a:pt x="2843" y="3646"/>
                  </a:cubicBezTo>
                  <a:cubicBezTo>
                    <a:pt x="2669" y="3610"/>
                    <a:pt x="2511" y="3697"/>
                    <a:pt x="2346" y="3775"/>
                  </a:cubicBezTo>
                  <a:cubicBezTo>
                    <a:pt x="2313" y="3790"/>
                    <a:pt x="1788" y="3962"/>
                    <a:pt x="2020" y="4078"/>
                  </a:cubicBezTo>
                  <a:cubicBezTo>
                    <a:pt x="1791" y="4457"/>
                    <a:pt x="2405" y="4349"/>
                    <a:pt x="2510" y="4285"/>
                  </a:cubicBezTo>
                  <a:cubicBezTo>
                    <a:pt x="2433" y="4611"/>
                    <a:pt x="1900" y="4586"/>
                    <a:pt x="1737" y="4688"/>
                  </a:cubicBezTo>
                  <a:cubicBezTo>
                    <a:pt x="1610" y="4807"/>
                    <a:pt x="1325" y="4847"/>
                    <a:pt x="1294" y="5135"/>
                  </a:cubicBezTo>
                  <a:cubicBezTo>
                    <a:pt x="1271" y="5347"/>
                    <a:pt x="1078" y="5786"/>
                    <a:pt x="1423" y="5569"/>
                  </a:cubicBezTo>
                  <a:cubicBezTo>
                    <a:pt x="1382" y="5665"/>
                    <a:pt x="1288" y="5766"/>
                    <a:pt x="1232" y="5830"/>
                  </a:cubicBezTo>
                  <a:lnTo>
                    <a:pt x="1247" y="5941"/>
                  </a:lnTo>
                  <a:cubicBezTo>
                    <a:pt x="1305" y="5949"/>
                    <a:pt x="1373" y="5942"/>
                    <a:pt x="1427" y="5909"/>
                  </a:cubicBezTo>
                  <a:cubicBezTo>
                    <a:pt x="1582" y="5813"/>
                    <a:pt x="1505" y="5986"/>
                    <a:pt x="1616" y="6015"/>
                  </a:cubicBezTo>
                  <a:cubicBezTo>
                    <a:pt x="1625" y="6015"/>
                    <a:pt x="1632" y="6012"/>
                    <a:pt x="1639" y="6008"/>
                  </a:cubicBezTo>
                  <a:cubicBezTo>
                    <a:pt x="1268" y="6350"/>
                    <a:pt x="877" y="6521"/>
                    <a:pt x="478" y="6743"/>
                  </a:cubicBezTo>
                  <a:cubicBezTo>
                    <a:pt x="343" y="6818"/>
                    <a:pt x="175" y="6809"/>
                    <a:pt x="54" y="6949"/>
                  </a:cubicBezTo>
                  <a:cubicBezTo>
                    <a:pt x="-154" y="7190"/>
                    <a:pt x="297" y="7025"/>
                    <a:pt x="344" y="7001"/>
                  </a:cubicBezTo>
                  <a:cubicBezTo>
                    <a:pt x="703" y="6820"/>
                    <a:pt x="1068" y="6689"/>
                    <a:pt x="1424" y="6508"/>
                  </a:cubicBezTo>
                  <a:cubicBezTo>
                    <a:pt x="1621" y="6408"/>
                    <a:pt x="2420" y="6068"/>
                    <a:pt x="2420" y="5738"/>
                  </a:cubicBezTo>
                  <a:cubicBezTo>
                    <a:pt x="2564" y="5669"/>
                    <a:pt x="2545" y="5757"/>
                    <a:pt x="2664" y="5770"/>
                  </a:cubicBezTo>
                  <a:cubicBezTo>
                    <a:pt x="2775" y="5884"/>
                    <a:pt x="2982" y="5669"/>
                    <a:pt x="3099" y="5636"/>
                  </a:cubicBezTo>
                  <a:cubicBezTo>
                    <a:pt x="3270" y="5586"/>
                    <a:pt x="3354" y="5471"/>
                    <a:pt x="3497" y="5332"/>
                  </a:cubicBezTo>
                  <a:cubicBezTo>
                    <a:pt x="3592" y="5239"/>
                    <a:pt x="3675" y="5420"/>
                    <a:pt x="3762" y="5453"/>
                  </a:cubicBezTo>
                  <a:cubicBezTo>
                    <a:pt x="3787" y="5623"/>
                    <a:pt x="4109" y="5610"/>
                    <a:pt x="4206" y="5651"/>
                  </a:cubicBezTo>
                  <a:cubicBezTo>
                    <a:pt x="4425" y="5745"/>
                    <a:pt x="4511" y="6181"/>
                    <a:pt x="4283" y="6388"/>
                  </a:cubicBezTo>
                  <a:cubicBezTo>
                    <a:pt x="4312" y="6399"/>
                    <a:pt x="4341" y="6409"/>
                    <a:pt x="4370" y="6418"/>
                  </a:cubicBezTo>
                  <a:cubicBezTo>
                    <a:pt x="4406" y="6521"/>
                    <a:pt x="4318" y="6634"/>
                    <a:pt x="4422" y="6661"/>
                  </a:cubicBezTo>
                  <a:cubicBezTo>
                    <a:pt x="4430" y="6629"/>
                    <a:pt x="4441" y="6599"/>
                    <a:pt x="4455" y="6573"/>
                  </a:cubicBezTo>
                  <a:cubicBezTo>
                    <a:pt x="4440" y="6630"/>
                    <a:pt x="4444" y="6678"/>
                    <a:pt x="4466" y="6718"/>
                  </a:cubicBezTo>
                  <a:cubicBezTo>
                    <a:pt x="4402" y="6900"/>
                    <a:pt x="4481" y="7268"/>
                    <a:pt x="4600" y="6983"/>
                  </a:cubicBezTo>
                  <a:cubicBezTo>
                    <a:pt x="4616" y="7025"/>
                    <a:pt x="4647" y="7029"/>
                    <a:pt x="4668" y="7000"/>
                  </a:cubicBezTo>
                  <a:cubicBezTo>
                    <a:pt x="4695" y="7165"/>
                    <a:pt x="4383" y="7512"/>
                    <a:pt x="4572" y="7612"/>
                  </a:cubicBezTo>
                  <a:cubicBezTo>
                    <a:pt x="4561" y="7639"/>
                    <a:pt x="4537" y="8189"/>
                    <a:pt x="4549" y="8218"/>
                  </a:cubicBezTo>
                  <a:cubicBezTo>
                    <a:pt x="4218" y="8052"/>
                    <a:pt x="4499" y="8766"/>
                    <a:pt x="4612" y="8908"/>
                  </a:cubicBezTo>
                  <a:cubicBezTo>
                    <a:pt x="4469" y="9248"/>
                    <a:pt x="4405" y="9703"/>
                    <a:pt x="4249" y="10060"/>
                  </a:cubicBezTo>
                  <a:cubicBezTo>
                    <a:pt x="4231" y="10103"/>
                    <a:pt x="3863" y="10724"/>
                    <a:pt x="3931" y="10838"/>
                  </a:cubicBezTo>
                  <a:cubicBezTo>
                    <a:pt x="3904" y="10875"/>
                    <a:pt x="3884" y="11006"/>
                    <a:pt x="3866" y="11057"/>
                  </a:cubicBezTo>
                  <a:lnTo>
                    <a:pt x="3907" y="11057"/>
                  </a:lnTo>
                  <a:cubicBezTo>
                    <a:pt x="3683" y="11057"/>
                    <a:pt x="3673" y="12226"/>
                    <a:pt x="3784" y="12411"/>
                  </a:cubicBezTo>
                  <a:cubicBezTo>
                    <a:pt x="3713" y="12506"/>
                    <a:pt x="3776" y="12866"/>
                    <a:pt x="3821" y="12952"/>
                  </a:cubicBezTo>
                  <a:cubicBezTo>
                    <a:pt x="3779" y="13102"/>
                    <a:pt x="3952" y="13349"/>
                    <a:pt x="4063" y="13322"/>
                  </a:cubicBezTo>
                  <a:cubicBezTo>
                    <a:pt x="4060" y="13338"/>
                    <a:pt x="4058" y="13354"/>
                    <a:pt x="4057" y="13370"/>
                  </a:cubicBezTo>
                  <a:lnTo>
                    <a:pt x="4087" y="13380"/>
                  </a:lnTo>
                  <a:lnTo>
                    <a:pt x="4093" y="13414"/>
                  </a:lnTo>
                  <a:cubicBezTo>
                    <a:pt x="4290" y="13490"/>
                    <a:pt x="4102" y="14174"/>
                    <a:pt x="4227" y="14378"/>
                  </a:cubicBezTo>
                  <a:cubicBezTo>
                    <a:pt x="4190" y="14488"/>
                    <a:pt x="4544" y="15231"/>
                    <a:pt x="4228" y="15052"/>
                  </a:cubicBezTo>
                  <a:cubicBezTo>
                    <a:pt x="4228" y="15090"/>
                    <a:pt x="4220" y="15124"/>
                    <a:pt x="4204" y="15151"/>
                  </a:cubicBezTo>
                  <a:cubicBezTo>
                    <a:pt x="4266" y="15264"/>
                    <a:pt x="4305" y="15363"/>
                    <a:pt x="4335" y="15505"/>
                  </a:cubicBezTo>
                  <a:lnTo>
                    <a:pt x="4346" y="15505"/>
                  </a:lnTo>
                  <a:cubicBezTo>
                    <a:pt x="4387" y="15457"/>
                    <a:pt x="4394" y="15543"/>
                    <a:pt x="4468" y="15503"/>
                  </a:cubicBezTo>
                  <a:cubicBezTo>
                    <a:pt x="4571" y="15800"/>
                    <a:pt x="4536" y="15834"/>
                    <a:pt x="4468" y="16154"/>
                  </a:cubicBezTo>
                  <a:cubicBezTo>
                    <a:pt x="4643" y="16085"/>
                    <a:pt x="4765" y="16495"/>
                    <a:pt x="4806" y="16709"/>
                  </a:cubicBezTo>
                  <a:cubicBezTo>
                    <a:pt x="5029" y="16623"/>
                    <a:pt x="4935" y="16305"/>
                    <a:pt x="4856" y="16081"/>
                  </a:cubicBezTo>
                  <a:lnTo>
                    <a:pt x="4819" y="16090"/>
                  </a:lnTo>
                  <a:cubicBezTo>
                    <a:pt x="4853" y="16027"/>
                    <a:pt x="4845" y="15950"/>
                    <a:pt x="4813" y="15895"/>
                  </a:cubicBezTo>
                  <a:lnTo>
                    <a:pt x="4799" y="15901"/>
                  </a:lnTo>
                  <a:cubicBezTo>
                    <a:pt x="4773" y="15687"/>
                    <a:pt x="4711" y="15463"/>
                    <a:pt x="4695" y="15267"/>
                  </a:cubicBezTo>
                  <a:cubicBezTo>
                    <a:pt x="4682" y="15104"/>
                    <a:pt x="4607" y="15059"/>
                    <a:pt x="4654" y="14857"/>
                  </a:cubicBezTo>
                  <a:cubicBezTo>
                    <a:pt x="4643" y="14858"/>
                    <a:pt x="4632" y="14860"/>
                    <a:pt x="4621" y="14862"/>
                  </a:cubicBezTo>
                  <a:cubicBezTo>
                    <a:pt x="4621" y="14691"/>
                    <a:pt x="4335" y="14165"/>
                    <a:pt x="4542" y="14004"/>
                  </a:cubicBezTo>
                  <a:cubicBezTo>
                    <a:pt x="4568" y="14048"/>
                    <a:pt x="4597" y="14053"/>
                    <a:pt x="4633" y="14051"/>
                  </a:cubicBezTo>
                  <a:cubicBezTo>
                    <a:pt x="4649" y="14091"/>
                    <a:pt x="4668" y="14112"/>
                    <a:pt x="4694" y="14132"/>
                  </a:cubicBezTo>
                  <a:cubicBezTo>
                    <a:pt x="4606" y="14386"/>
                    <a:pt x="4732" y="15046"/>
                    <a:pt x="4888" y="15146"/>
                  </a:cubicBezTo>
                  <a:cubicBezTo>
                    <a:pt x="4868" y="15243"/>
                    <a:pt x="4898" y="15358"/>
                    <a:pt x="4958" y="15388"/>
                  </a:cubicBezTo>
                  <a:cubicBezTo>
                    <a:pt x="4954" y="15472"/>
                    <a:pt x="4978" y="15520"/>
                    <a:pt x="5030" y="15518"/>
                  </a:cubicBezTo>
                  <a:cubicBezTo>
                    <a:pt x="5042" y="15595"/>
                    <a:pt x="4993" y="15742"/>
                    <a:pt x="4986" y="15835"/>
                  </a:cubicBezTo>
                  <a:cubicBezTo>
                    <a:pt x="5221" y="15896"/>
                    <a:pt x="5644" y="17047"/>
                    <a:pt x="5374" y="17327"/>
                  </a:cubicBezTo>
                  <a:lnTo>
                    <a:pt x="5386" y="17327"/>
                  </a:lnTo>
                  <a:cubicBezTo>
                    <a:pt x="5363" y="17683"/>
                    <a:pt x="5700" y="18230"/>
                    <a:pt x="5921" y="18189"/>
                  </a:cubicBezTo>
                  <a:cubicBezTo>
                    <a:pt x="6093" y="18316"/>
                    <a:pt x="6360" y="18812"/>
                    <a:pt x="6568" y="18812"/>
                  </a:cubicBezTo>
                  <a:cubicBezTo>
                    <a:pt x="6707" y="18812"/>
                    <a:pt x="6794" y="18936"/>
                    <a:pt x="6933" y="18803"/>
                  </a:cubicBezTo>
                  <a:cubicBezTo>
                    <a:pt x="7112" y="18634"/>
                    <a:pt x="7225" y="18901"/>
                    <a:pt x="7338" y="19138"/>
                  </a:cubicBezTo>
                  <a:lnTo>
                    <a:pt x="7320" y="19233"/>
                  </a:lnTo>
                  <a:cubicBezTo>
                    <a:pt x="7452" y="19457"/>
                    <a:pt x="7609" y="19414"/>
                    <a:pt x="7752" y="19578"/>
                  </a:cubicBezTo>
                  <a:lnTo>
                    <a:pt x="7747" y="19554"/>
                  </a:lnTo>
                  <a:cubicBezTo>
                    <a:pt x="7831" y="19616"/>
                    <a:pt x="7966" y="19734"/>
                    <a:pt x="8058" y="19655"/>
                  </a:cubicBezTo>
                  <a:cubicBezTo>
                    <a:pt x="8068" y="19696"/>
                    <a:pt x="8082" y="19732"/>
                    <a:pt x="8102" y="19765"/>
                  </a:cubicBezTo>
                  <a:cubicBezTo>
                    <a:pt x="8201" y="19848"/>
                    <a:pt x="8249" y="20070"/>
                    <a:pt x="8332" y="20197"/>
                  </a:cubicBezTo>
                  <a:cubicBezTo>
                    <a:pt x="8328" y="20204"/>
                    <a:pt x="8318" y="20232"/>
                    <a:pt x="8307" y="20232"/>
                  </a:cubicBezTo>
                  <a:cubicBezTo>
                    <a:pt x="8248" y="20232"/>
                    <a:pt x="8242" y="20374"/>
                    <a:pt x="8290" y="20404"/>
                  </a:cubicBezTo>
                  <a:cubicBezTo>
                    <a:pt x="8224" y="20558"/>
                    <a:pt x="8335" y="20723"/>
                    <a:pt x="8404" y="20797"/>
                  </a:cubicBezTo>
                  <a:lnTo>
                    <a:pt x="8421" y="20768"/>
                  </a:lnTo>
                  <a:lnTo>
                    <a:pt x="8440" y="20786"/>
                  </a:lnTo>
                  <a:cubicBezTo>
                    <a:pt x="8440" y="20786"/>
                    <a:pt x="8460" y="20734"/>
                    <a:pt x="8463" y="20726"/>
                  </a:cubicBezTo>
                  <a:cubicBezTo>
                    <a:pt x="8481" y="20791"/>
                    <a:pt x="8506" y="20812"/>
                    <a:pt x="8544" y="20833"/>
                  </a:cubicBezTo>
                  <a:cubicBezTo>
                    <a:pt x="8631" y="20882"/>
                    <a:pt x="8572" y="21016"/>
                    <a:pt x="8625" y="21113"/>
                  </a:cubicBezTo>
                  <a:cubicBezTo>
                    <a:pt x="8670" y="21195"/>
                    <a:pt x="8728" y="21169"/>
                    <a:pt x="8774" y="21125"/>
                  </a:cubicBezTo>
                  <a:cubicBezTo>
                    <a:pt x="8819" y="21180"/>
                    <a:pt x="8955" y="21104"/>
                    <a:pt x="8977" y="21190"/>
                  </a:cubicBezTo>
                  <a:cubicBezTo>
                    <a:pt x="8994" y="21268"/>
                    <a:pt x="9007" y="21360"/>
                    <a:pt x="9074" y="21327"/>
                  </a:cubicBezTo>
                  <a:cubicBezTo>
                    <a:pt x="9087" y="21499"/>
                    <a:pt x="9387" y="21534"/>
                    <a:pt x="9242" y="21147"/>
                  </a:cubicBezTo>
                  <a:cubicBezTo>
                    <a:pt x="9322" y="21112"/>
                    <a:pt x="9334" y="20930"/>
                    <a:pt x="9399" y="20930"/>
                  </a:cubicBezTo>
                  <a:cubicBezTo>
                    <a:pt x="9476" y="20930"/>
                    <a:pt x="9464" y="21056"/>
                    <a:pt x="9512" y="21099"/>
                  </a:cubicBezTo>
                  <a:cubicBezTo>
                    <a:pt x="9489" y="21140"/>
                    <a:pt x="9481" y="21184"/>
                    <a:pt x="9489" y="21232"/>
                  </a:cubicBezTo>
                  <a:cubicBezTo>
                    <a:pt x="9530" y="21294"/>
                    <a:pt x="9567" y="21378"/>
                    <a:pt x="9594" y="21465"/>
                  </a:cubicBezTo>
                  <a:cubicBezTo>
                    <a:pt x="9613" y="21444"/>
                    <a:pt x="9635" y="21429"/>
                    <a:pt x="9658" y="21420"/>
                  </a:cubicBezTo>
                  <a:cubicBezTo>
                    <a:pt x="9651" y="21406"/>
                    <a:pt x="9651" y="21393"/>
                    <a:pt x="9656" y="21381"/>
                  </a:cubicBezTo>
                  <a:lnTo>
                    <a:pt x="9663" y="21393"/>
                  </a:lnTo>
                  <a:cubicBezTo>
                    <a:pt x="9703" y="21371"/>
                    <a:pt x="9728" y="21327"/>
                    <a:pt x="9733" y="21262"/>
                  </a:cubicBezTo>
                  <a:lnTo>
                    <a:pt x="9788" y="21239"/>
                  </a:lnTo>
                  <a:lnTo>
                    <a:pt x="9727" y="21036"/>
                  </a:lnTo>
                  <a:lnTo>
                    <a:pt x="9751" y="20983"/>
                  </a:lnTo>
                  <a:cubicBezTo>
                    <a:pt x="9690" y="20841"/>
                    <a:pt x="9591" y="20668"/>
                    <a:pt x="9478" y="20685"/>
                  </a:cubicBezTo>
                  <a:cubicBezTo>
                    <a:pt x="9386" y="20387"/>
                    <a:pt x="9023" y="21216"/>
                    <a:pt x="8905" y="20641"/>
                  </a:cubicBezTo>
                  <a:lnTo>
                    <a:pt x="8820" y="20643"/>
                  </a:lnTo>
                  <a:cubicBezTo>
                    <a:pt x="8820" y="20643"/>
                    <a:pt x="8682" y="20417"/>
                    <a:pt x="8717" y="20417"/>
                  </a:cubicBezTo>
                  <a:cubicBezTo>
                    <a:pt x="8717" y="20417"/>
                    <a:pt x="8717" y="20417"/>
                    <a:pt x="8717" y="20417"/>
                  </a:cubicBezTo>
                  <a:cubicBezTo>
                    <a:pt x="8719" y="20417"/>
                    <a:pt x="8885" y="19093"/>
                    <a:pt x="8901" y="18934"/>
                  </a:cubicBezTo>
                  <a:cubicBezTo>
                    <a:pt x="8865" y="18931"/>
                    <a:pt x="8824" y="18936"/>
                    <a:pt x="8790" y="18958"/>
                  </a:cubicBezTo>
                  <a:cubicBezTo>
                    <a:pt x="8665" y="18803"/>
                    <a:pt x="8556" y="18836"/>
                    <a:pt x="8451" y="18742"/>
                  </a:cubicBezTo>
                  <a:cubicBezTo>
                    <a:pt x="8417" y="18712"/>
                    <a:pt x="8071" y="18740"/>
                    <a:pt x="8035" y="18773"/>
                  </a:cubicBezTo>
                  <a:cubicBezTo>
                    <a:pt x="8032" y="18768"/>
                    <a:pt x="8029" y="18763"/>
                    <a:pt x="8025" y="18757"/>
                  </a:cubicBezTo>
                  <a:cubicBezTo>
                    <a:pt x="8109" y="18574"/>
                    <a:pt x="8142" y="18312"/>
                    <a:pt x="8200" y="18110"/>
                  </a:cubicBezTo>
                  <a:cubicBezTo>
                    <a:pt x="8274" y="17968"/>
                    <a:pt x="8508" y="16969"/>
                    <a:pt x="8384" y="16969"/>
                  </a:cubicBezTo>
                  <a:cubicBezTo>
                    <a:pt x="8284" y="16969"/>
                    <a:pt x="8160" y="16997"/>
                    <a:pt x="8055" y="17030"/>
                  </a:cubicBezTo>
                  <a:cubicBezTo>
                    <a:pt x="7708" y="17115"/>
                    <a:pt x="7858" y="17667"/>
                    <a:pt x="7599" y="17812"/>
                  </a:cubicBezTo>
                  <a:cubicBezTo>
                    <a:pt x="7601" y="17840"/>
                    <a:pt x="7595" y="17864"/>
                    <a:pt x="7583" y="17884"/>
                  </a:cubicBezTo>
                  <a:lnTo>
                    <a:pt x="7589" y="17850"/>
                  </a:lnTo>
                  <a:cubicBezTo>
                    <a:pt x="7313" y="17803"/>
                    <a:pt x="7206" y="18092"/>
                    <a:pt x="6955" y="17842"/>
                  </a:cubicBezTo>
                  <a:cubicBezTo>
                    <a:pt x="6928" y="17797"/>
                    <a:pt x="6940" y="17716"/>
                    <a:pt x="6902" y="17678"/>
                  </a:cubicBezTo>
                  <a:cubicBezTo>
                    <a:pt x="6909" y="17285"/>
                    <a:pt x="6745" y="17009"/>
                    <a:pt x="6787" y="16567"/>
                  </a:cubicBezTo>
                  <a:cubicBezTo>
                    <a:pt x="6799" y="16444"/>
                    <a:pt x="6795" y="15988"/>
                    <a:pt x="6892" y="15936"/>
                  </a:cubicBezTo>
                  <a:cubicBezTo>
                    <a:pt x="6964" y="15896"/>
                    <a:pt x="6970" y="15802"/>
                    <a:pt x="6989" y="15695"/>
                  </a:cubicBezTo>
                  <a:cubicBezTo>
                    <a:pt x="6960" y="15291"/>
                    <a:pt x="7099" y="15132"/>
                    <a:pt x="7297" y="14954"/>
                  </a:cubicBezTo>
                  <a:cubicBezTo>
                    <a:pt x="7407" y="14847"/>
                    <a:pt x="7530" y="14681"/>
                    <a:pt x="7658" y="14647"/>
                  </a:cubicBezTo>
                  <a:cubicBezTo>
                    <a:pt x="7726" y="14629"/>
                    <a:pt x="7890" y="14823"/>
                    <a:pt x="7918" y="14651"/>
                  </a:cubicBezTo>
                  <a:cubicBezTo>
                    <a:pt x="7929" y="14662"/>
                    <a:pt x="7940" y="14672"/>
                    <a:pt x="7951" y="14683"/>
                  </a:cubicBezTo>
                  <a:cubicBezTo>
                    <a:pt x="7964" y="14784"/>
                    <a:pt x="8062" y="14913"/>
                    <a:pt x="8119" y="14804"/>
                  </a:cubicBezTo>
                  <a:cubicBezTo>
                    <a:pt x="8158" y="14847"/>
                    <a:pt x="8205" y="14840"/>
                    <a:pt x="8218" y="14755"/>
                  </a:cubicBezTo>
                  <a:cubicBezTo>
                    <a:pt x="8226" y="14760"/>
                    <a:pt x="8233" y="14769"/>
                    <a:pt x="8237" y="14776"/>
                  </a:cubicBezTo>
                  <a:cubicBezTo>
                    <a:pt x="8243" y="14815"/>
                    <a:pt x="8236" y="14869"/>
                    <a:pt x="8238" y="14910"/>
                  </a:cubicBezTo>
                  <a:cubicBezTo>
                    <a:pt x="8321" y="14897"/>
                    <a:pt x="8431" y="14728"/>
                    <a:pt x="8309" y="14652"/>
                  </a:cubicBezTo>
                  <a:cubicBezTo>
                    <a:pt x="8336" y="14621"/>
                    <a:pt x="8354" y="14568"/>
                    <a:pt x="8341" y="14512"/>
                  </a:cubicBezTo>
                  <a:cubicBezTo>
                    <a:pt x="8478" y="14435"/>
                    <a:pt x="8881" y="14341"/>
                    <a:pt x="8891" y="14660"/>
                  </a:cubicBezTo>
                  <a:cubicBezTo>
                    <a:pt x="8953" y="14668"/>
                    <a:pt x="9017" y="14668"/>
                    <a:pt x="9071" y="14607"/>
                  </a:cubicBezTo>
                  <a:cubicBezTo>
                    <a:pt x="9213" y="14442"/>
                    <a:pt x="9157" y="14782"/>
                    <a:pt x="9269" y="14825"/>
                  </a:cubicBezTo>
                  <a:cubicBezTo>
                    <a:pt x="9274" y="14919"/>
                    <a:pt x="9158" y="15202"/>
                    <a:pt x="9231" y="15255"/>
                  </a:cubicBezTo>
                  <a:cubicBezTo>
                    <a:pt x="9194" y="15363"/>
                    <a:pt x="9245" y="15521"/>
                    <a:pt x="9291" y="15598"/>
                  </a:cubicBezTo>
                  <a:cubicBezTo>
                    <a:pt x="9303" y="15683"/>
                    <a:pt x="9312" y="15745"/>
                    <a:pt x="9294" y="15822"/>
                  </a:cubicBezTo>
                  <a:cubicBezTo>
                    <a:pt x="9320" y="15840"/>
                    <a:pt x="9347" y="15858"/>
                    <a:pt x="9373" y="15876"/>
                  </a:cubicBezTo>
                  <a:cubicBezTo>
                    <a:pt x="9376" y="15876"/>
                    <a:pt x="9389" y="16042"/>
                    <a:pt x="9392" y="16062"/>
                  </a:cubicBezTo>
                  <a:cubicBezTo>
                    <a:pt x="9891" y="16160"/>
                    <a:pt x="9504" y="14453"/>
                    <a:pt x="9669" y="14135"/>
                  </a:cubicBezTo>
                  <a:cubicBezTo>
                    <a:pt x="9801" y="13882"/>
                    <a:pt x="9965" y="13656"/>
                    <a:pt x="10125" y="13464"/>
                  </a:cubicBezTo>
                  <a:cubicBezTo>
                    <a:pt x="10212" y="13386"/>
                    <a:pt x="10656" y="13027"/>
                    <a:pt x="10592" y="12952"/>
                  </a:cubicBezTo>
                  <a:cubicBezTo>
                    <a:pt x="10811" y="12978"/>
                    <a:pt x="10712" y="12540"/>
                    <a:pt x="10767" y="12391"/>
                  </a:cubicBezTo>
                  <a:cubicBezTo>
                    <a:pt x="10824" y="12240"/>
                    <a:pt x="11053" y="12010"/>
                    <a:pt x="10986" y="11786"/>
                  </a:cubicBezTo>
                  <a:cubicBezTo>
                    <a:pt x="11080" y="11837"/>
                    <a:pt x="11274" y="11508"/>
                    <a:pt x="11267" y="11344"/>
                  </a:cubicBezTo>
                  <a:cubicBezTo>
                    <a:pt x="11357" y="11366"/>
                    <a:pt x="11513" y="11281"/>
                    <a:pt x="11556" y="11158"/>
                  </a:cubicBezTo>
                  <a:lnTo>
                    <a:pt x="11547" y="11137"/>
                  </a:lnTo>
                  <a:cubicBezTo>
                    <a:pt x="11604" y="11130"/>
                    <a:pt x="11673" y="11149"/>
                    <a:pt x="11708" y="11051"/>
                  </a:cubicBezTo>
                  <a:cubicBezTo>
                    <a:pt x="11862" y="11256"/>
                    <a:pt x="12051" y="10796"/>
                    <a:pt x="11864" y="10786"/>
                  </a:cubicBezTo>
                  <a:cubicBezTo>
                    <a:pt x="11862" y="10777"/>
                    <a:pt x="11858" y="10768"/>
                    <a:pt x="11853" y="10760"/>
                  </a:cubicBezTo>
                  <a:cubicBezTo>
                    <a:pt x="11890" y="10730"/>
                    <a:pt x="11924" y="10692"/>
                    <a:pt x="11955" y="10645"/>
                  </a:cubicBezTo>
                  <a:lnTo>
                    <a:pt x="11897" y="10613"/>
                  </a:lnTo>
                  <a:cubicBezTo>
                    <a:pt x="11984" y="10395"/>
                    <a:pt x="12164" y="10420"/>
                    <a:pt x="12245" y="10219"/>
                  </a:cubicBezTo>
                  <a:cubicBezTo>
                    <a:pt x="12330" y="10329"/>
                    <a:pt x="12661" y="10004"/>
                    <a:pt x="12737" y="9969"/>
                  </a:cubicBezTo>
                  <a:cubicBezTo>
                    <a:pt x="12664" y="10028"/>
                    <a:pt x="12408" y="10465"/>
                    <a:pt x="12631" y="10503"/>
                  </a:cubicBezTo>
                  <a:cubicBezTo>
                    <a:pt x="12789" y="10529"/>
                    <a:pt x="13042" y="10150"/>
                    <a:pt x="13212" y="10091"/>
                  </a:cubicBezTo>
                  <a:cubicBezTo>
                    <a:pt x="13387" y="9998"/>
                    <a:pt x="13656" y="9885"/>
                    <a:pt x="13625" y="9596"/>
                  </a:cubicBezTo>
                  <a:cubicBezTo>
                    <a:pt x="13619" y="9547"/>
                    <a:pt x="13631" y="9416"/>
                    <a:pt x="13642" y="9372"/>
                  </a:cubicBezTo>
                  <a:cubicBezTo>
                    <a:pt x="13542" y="9340"/>
                    <a:pt x="13492" y="9469"/>
                    <a:pt x="13428" y="9577"/>
                  </a:cubicBezTo>
                  <a:cubicBezTo>
                    <a:pt x="13210" y="9948"/>
                    <a:pt x="13126" y="9598"/>
                    <a:pt x="13005" y="9382"/>
                  </a:cubicBezTo>
                  <a:cubicBezTo>
                    <a:pt x="13043" y="9332"/>
                    <a:pt x="13094" y="9211"/>
                    <a:pt x="13035" y="9143"/>
                  </a:cubicBezTo>
                  <a:cubicBezTo>
                    <a:pt x="13114" y="9113"/>
                    <a:pt x="13246" y="8984"/>
                    <a:pt x="13198" y="8817"/>
                  </a:cubicBezTo>
                  <a:cubicBezTo>
                    <a:pt x="13133" y="8591"/>
                    <a:pt x="12921" y="8699"/>
                    <a:pt x="12820" y="8748"/>
                  </a:cubicBezTo>
                  <a:cubicBezTo>
                    <a:pt x="13042" y="8483"/>
                    <a:pt x="13227" y="8473"/>
                    <a:pt x="13514" y="8498"/>
                  </a:cubicBezTo>
                  <a:cubicBezTo>
                    <a:pt x="13879" y="8530"/>
                    <a:pt x="14067" y="8267"/>
                    <a:pt x="14414" y="8134"/>
                  </a:cubicBezTo>
                  <a:cubicBezTo>
                    <a:pt x="14179" y="8347"/>
                    <a:pt x="14080" y="8871"/>
                    <a:pt x="13864" y="9071"/>
                  </a:cubicBezTo>
                  <a:cubicBezTo>
                    <a:pt x="13717" y="9206"/>
                    <a:pt x="14405" y="9317"/>
                    <a:pt x="14423" y="9210"/>
                  </a:cubicBezTo>
                  <a:cubicBezTo>
                    <a:pt x="14405" y="9314"/>
                    <a:pt x="14297" y="9379"/>
                    <a:pt x="14243" y="9402"/>
                  </a:cubicBezTo>
                  <a:cubicBezTo>
                    <a:pt x="14313" y="9418"/>
                    <a:pt x="14553" y="9162"/>
                    <a:pt x="14568" y="9200"/>
                  </a:cubicBezTo>
                  <a:cubicBezTo>
                    <a:pt x="14597" y="9273"/>
                    <a:pt x="14503" y="9384"/>
                    <a:pt x="14488" y="9436"/>
                  </a:cubicBezTo>
                  <a:cubicBezTo>
                    <a:pt x="14575" y="9436"/>
                    <a:pt x="14865" y="9376"/>
                    <a:pt x="14709" y="9160"/>
                  </a:cubicBezTo>
                  <a:cubicBezTo>
                    <a:pt x="14686" y="9129"/>
                    <a:pt x="14726" y="9185"/>
                    <a:pt x="14709" y="9160"/>
                  </a:cubicBezTo>
                  <a:close/>
                  <a:moveTo>
                    <a:pt x="9292" y="15807"/>
                  </a:moveTo>
                  <a:cubicBezTo>
                    <a:pt x="9294" y="15804"/>
                    <a:pt x="9294" y="15801"/>
                    <a:pt x="9294" y="15797"/>
                  </a:cubicBezTo>
                  <a:lnTo>
                    <a:pt x="9292" y="15807"/>
                  </a:lnTo>
                  <a:cubicBezTo>
                    <a:pt x="9292" y="15807"/>
                    <a:pt x="9292" y="15807"/>
                    <a:pt x="9292" y="15807"/>
                  </a:cubicBezTo>
                  <a:close/>
                  <a:moveTo>
                    <a:pt x="10369" y="17468"/>
                  </a:moveTo>
                  <a:cubicBezTo>
                    <a:pt x="10335" y="17379"/>
                    <a:pt x="10167" y="17362"/>
                    <a:pt x="10156" y="17309"/>
                  </a:cubicBezTo>
                  <a:cubicBezTo>
                    <a:pt x="10131" y="17189"/>
                    <a:pt x="9829" y="16896"/>
                    <a:pt x="9715" y="16827"/>
                  </a:cubicBezTo>
                  <a:cubicBezTo>
                    <a:pt x="9533" y="16717"/>
                    <a:pt x="9375" y="16548"/>
                    <a:pt x="9156" y="16596"/>
                  </a:cubicBezTo>
                  <a:cubicBezTo>
                    <a:pt x="9072" y="16614"/>
                    <a:pt x="8717" y="16808"/>
                    <a:pt x="8728" y="16994"/>
                  </a:cubicBezTo>
                  <a:cubicBezTo>
                    <a:pt x="8730" y="17027"/>
                    <a:pt x="9190" y="16568"/>
                    <a:pt x="9247" y="16760"/>
                  </a:cubicBezTo>
                  <a:cubicBezTo>
                    <a:pt x="9236" y="16814"/>
                    <a:pt x="9210" y="16831"/>
                    <a:pt x="9167" y="16810"/>
                  </a:cubicBezTo>
                  <a:cubicBezTo>
                    <a:pt x="9239" y="16755"/>
                    <a:pt x="9536" y="17035"/>
                    <a:pt x="9629" y="17047"/>
                  </a:cubicBezTo>
                  <a:cubicBezTo>
                    <a:pt x="9753" y="17062"/>
                    <a:pt x="9684" y="17348"/>
                    <a:pt x="9814" y="17335"/>
                  </a:cubicBezTo>
                  <a:cubicBezTo>
                    <a:pt x="9981" y="17317"/>
                    <a:pt x="9882" y="17476"/>
                    <a:pt x="9811" y="17585"/>
                  </a:cubicBezTo>
                  <a:cubicBezTo>
                    <a:pt x="9811" y="17585"/>
                    <a:pt x="9811" y="17585"/>
                    <a:pt x="9811" y="17585"/>
                  </a:cubicBezTo>
                  <a:cubicBezTo>
                    <a:pt x="9811" y="17585"/>
                    <a:pt x="9811" y="17585"/>
                    <a:pt x="9811" y="17586"/>
                  </a:cubicBezTo>
                  <a:cubicBezTo>
                    <a:pt x="9831" y="17583"/>
                    <a:pt x="10404" y="17558"/>
                    <a:pt x="10369" y="17468"/>
                  </a:cubicBezTo>
                  <a:cubicBezTo>
                    <a:pt x="10361" y="17446"/>
                    <a:pt x="10394" y="17532"/>
                    <a:pt x="10369" y="17468"/>
                  </a:cubicBezTo>
                  <a:close/>
                  <a:moveTo>
                    <a:pt x="20788" y="376"/>
                  </a:moveTo>
                  <a:cubicBezTo>
                    <a:pt x="20661" y="393"/>
                    <a:pt x="20521" y="488"/>
                    <a:pt x="20397" y="482"/>
                  </a:cubicBezTo>
                  <a:cubicBezTo>
                    <a:pt x="20438" y="401"/>
                    <a:pt x="20552" y="165"/>
                    <a:pt x="20633" y="174"/>
                  </a:cubicBezTo>
                  <a:cubicBezTo>
                    <a:pt x="20175" y="121"/>
                    <a:pt x="19751" y="-20"/>
                    <a:pt x="19284" y="2"/>
                  </a:cubicBezTo>
                  <a:cubicBezTo>
                    <a:pt x="19105" y="10"/>
                    <a:pt x="18902" y="130"/>
                    <a:pt x="18728" y="59"/>
                  </a:cubicBezTo>
                  <a:cubicBezTo>
                    <a:pt x="18578" y="-2"/>
                    <a:pt x="18252" y="-5"/>
                    <a:pt x="18116" y="136"/>
                  </a:cubicBezTo>
                  <a:cubicBezTo>
                    <a:pt x="18175" y="75"/>
                    <a:pt x="18298" y="279"/>
                    <a:pt x="18361" y="285"/>
                  </a:cubicBezTo>
                  <a:cubicBezTo>
                    <a:pt x="18166" y="285"/>
                    <a:pt x="17974" y="110"/>
                    <a:pt x="17776" y="149"/>
                  </a:cubicBezTo>
                  <a:cubicBezTo>
                    <a:pt x="17789" y="245"/>
                    <a:pt x="17791" y="210"/>
                    <a:pt x="17833" y="259"/>
                  </a:cubicBezTo>
                  <a:cubicBezTo>
                    <a:pt x="17695" y="308"/>
                    <a:pt x="17442" y="191"/>
                    <a:pt x="17296" y="183"/>
                  </a:cubicBezTo>
                  <a:cubicBezTo>
                    <a:pt x="17097" y="171"/>
                    <a:pt x="16902" y="273"/>
                    <a:pt x="16703" y="270"/>
                  </a:cubicBezTo>
                  <a:cubicBezTo>
                    <a:pt x="16707" y="477"/>
                    <a:pt x="16045" y="464"/>
                    <a:pt x="15922" y="611"/>
                  </a:cubicBezTo>
                  <a:cubicBezTo>
                    <a:pt x="15984" y="642"/>
                    <a:pt x="16050" y="632"/>
                    <a:pt x="16114" y="633"/>
                  </a:cubicBezTo>
                  <a:cubicBezTo>
                    <a:pt x="16093" y="927"/>
                    <a:pt x="15244" y="969"/>
                    <a:pt x="15099" y="1007"/>
                  </a:cubicBezTo>
                  <a:cubicBezTo>
                    <a:pt x="15125" y="1148"/>
                    <a:pt x="15349" y="1197"/>
                    <a:pt x="15414" y="1212"/>
                  </a:cubicBezTo>
                  <a:cubicBezTo>
                    <a:pt x="15335" y="1285"/>
                    <a:pt x="15187" y="1268"/>
                    <a:pt x="15096" y="1309"/>
                  </a:cubicBezTo>
                  <a:cubicBezTo>
                    <a:pt x="15139" y="1389"/>
                    <a:pt x="15278" y="1390"/>
                    <a:pt x="15337" y="1395"/>
                  </a:cubicBezTo>
                  <a:cubicBezTo>
                    <a:pt x="15292" y="1423"/>
                    <a:pt x="15237" y="1423"/>
                    <a:pt x="15198" y="1474"/>
                  </a:cubicBezTo>
                  <a:cubicBezTo>
                    <a:pt x="15433" y="1544"/>
                    <a:pt x="15645" y="1461"/>
                    <a:pt x="15880" y="1474"/>
                  </a:cubicBezTo>
                  <a:cubicBezTo>
                    <a:pt x="15992" y="1480"/>
                    <a:pt x="16131" y="1500"/>
                    <a:pt x="16237" y="1562"/>
                  </a:cubicBezTo>
                  <a:cubicBezTo>
                    <a:pt x="16344" y="1623"/>
                    <a:pt x="16226" y="1664"/>
                    <a:pt x="16247" y="1717"/>
                  </a:cubicBezTo>
                  <a:cubicBezTo>
                    <a:pt x="16266" y="1765"/>
                    <a:pt x="16487" y="1880"/>
                    <a:pt x="16313" y="1959"/>
                  </a:cubicBezTo>
                  <a:cubicBezTo>
                    <a:pt x="16559" y="1847"/>
                    <a:pt x="16204" y="2758"/>
                    <a:pt x="16179" y="2583"/>
                  </a:cubicBezTo>
                  <a:cubicBezTo>
                    <a:pt x="16203" y="2748"/>
                    <a:pt x="16427" y="2568"/>
                    <a:pt x="16494" y="2630"/>
                  </a:cubicBezTo>
                  <a:cubicBezTo>
                    <a:pt x="16482" y="2669"/>
                    <a:pt x="16425" y="2638"/>
                    <a:pt x="16428" y="2695"/>
                  </a:cubicBezTo>
                  <a:cubicBezTo>
                    <a:pt x="16522" y="2661"/>
                    <a:pt x="16598" y="2870"/>
                    <a:pt x="16593" y="2871"/>
                  </a:cubicBezTo>
                  <a:cubicBezTo>
                    <a:pt x="16581" y="2874"/>
                    <a:pt x="16213" y="2799"/>
                    <a:pt x="16214" y="2802"/>
                  </a:cubicBezTo>
                  <a:cubicBezTo>
                    <a:pt x="16229" y="2835"/>
                    <a:pt x="16243" y="2868"/>
                    <a:pt x="16257" y="2900"/>
                  </a:cubicBezTo>
                  <a:cubicBezTo>
                    <a:pt x="16172" y="2904"/>
                    <a:pt x="16137" y="2977"/>
                    <a:pt x="16095" y="3092"/>
                  </a:cubicBezTo>
                  <a:cubicBezTo>
                    <a:pt x="16186" y="3140"/>
                    <a:pt x="16346" y="3277"/>
                    <a:pt x="16419" y="3092"/>
                  </a:cubicBezTo>
                  <a:cubicBezTo>
                    <a:pt x="16494" y="2902"/>
                    <a:pt x="16546" y="3028"/>
                    <a:pt x="16502" y="3209"/>
                  </a:cubicBezTo>
                  <a:cubicBezTo>
                    <a:pt x="16498" y="3224"/>
                    <a:pt x="15861" y="3720"/>
                    <a:pt x="16084" y="3791"/>
                  </a:cubicBezTo>
                  <a:cubicBezTo>
                    <a:pt x="16081" y="3912"/>
                    <a:pt x="15909" y="3871"/>
                    <a:pt x="15990" y="4074"/>
                  </a:cubicBezTo>
                  <a:cubicBezTo>
                    <a:pt x="16072" y="4282"/>
                    <a:pt x="15977" y="4328"/>
                    <a:pt x="16012" y="4522"/>
                  </a:cubicBezTo>
                  <a:cubicBezTo>
                    <a:pt x="16059" y="4791"/>
                    <a:pt x="16218" y="5190"/>
                    <a:pt x="16217" y="5459"/>
                  </a:cubicBezTo>
                  <a:cubicBezTo>
                    <a:pt x="16477" y="5346"/>
                    <a:pt x="16693" y="5934"/>
                    <a:pt x="16874" y="5492"/>
                  </a:cubicBezTo>
                  <a:cubicBezTo>
                    <a:pt x="16944" y="5323"/>
                    <a:pt x="17078" y="4978"/>
                    <a:pt x="17178" y="4863"/>
                  </a:cubicBezTo>
                  <a:cubicBezTo>
                    <a:pt x="17207" y="4830"/>
                    <a:pt x="17468" y="4537"/>
                    <a:pt x="17336" y="4506"/>
                  </a:cubicBezTo>
                  <a:cubicBezTo>
                    <a:pt x="17352" y="4429"/>
                    <a:pt x="17466" y="4461"/>
                    <a:pt x="17462" y="4414"/>
                  </a:cubicBezTo>
                  <a:cubicBezTo>
                    <a:pt x="17446" y="4185"/>
                    <a:pt x="17478" y="4318"/>
                    <a:pt x="17603" y="4179"/>
                  </a:cubicBezTo>
                  <a:cubicBezTo>
                    <a:pt x="17832" y="3924"/>
                    <a:pt x="18176" y="4100"/>
                    <a:pt x="18404" y="3748"/>
                  </a:cubicBezTo>
                  <a:cubicBezTo>
                    <a:pt x="18623" y="3408"/>
                    <a:pt x="18719" y="3579"/>
                    <a:pt x="18976" y="3474"/>
                  </a:cubicBezTo>
                  <a:cubicBezTo>
                    <a:pt x="19132" y="3410"/>
                    <a:pt x="19315" y="3416"/>
                    <a:pt x="19459" y="3294"/>
                  </a:cubicBezTo>
                  <a:cubicBezTo>
                    <a:pt x="19583" y="3189"/>
                    <a:pt x="19779" y="3004"/>
                    <a:pt x="19921" y="2998"/>
                  </a:cubicBezTo>
                  <a:cubicBezTo>
                    <a:pt x="19863" y="3000"/>
                    <a:pt x="19502" y="2839"/>
                    <a:pt x="19465" y="2948"/>
                  </a:cubicBezTo>
                  <a:cubicBezTo>
                    <a:pt x="19535" y="2744"/>
                    <a:pt x="19616" y="2666"/>
                    <a:pt x="19736" y="2808"/>
                  </a:cubicBezTo>
                  <a:cubicBezTo>
                    <a:pt x="19799" y="2882"/>
                    <a:pt x="20006" y="3044"/>
                    <a:pt x="20008" y="2762"/>
                  </a:cubicBezTo>
                  <a:cubicBezTo>
                    <a:pt x="20009" y="2563"/>
                    <a:pt x="19750" y="2306"/>
                    <a:pt x="19652" y="2240"/>
                  </a:cubicBezTo>
                  <a:cubicBezTo>
                    <a:pt x="19743" y="2177"/>
                    <a:pt x="20272" y="2315"/>
                    <a:pt x="20290" y="2066"/>
                  </a:cubicBezTo>
                  <a:cubicBezTo>
                    <a:pt x="20246" y="2069"/>
                    <a:pt x="20204" y="2042"/>
                    <a:pt x="20162" y="2024"/>
                  </a:cubicBezTo>
                  <a:cubicBezTo>
                    <a:pt x="20196" y="2013"/>
                    <a:pt x="20461" y="2053"/>
                    <a:pt x="20445" y="1920"/>
                  </a:cubicBezTo>
                  <a:cubicBezTo>
                    <a:pt x="20434" y="1826"/>
                    <a:pt x="20316" y="1823"/>
                    <a:pt x="20426" y="1726"/>
                  </a:cubicBezTo>
                  <a:cubicBezTo>
                    <a:pt x="20595" y="1578"/>
                    <a:pt x="20285" y="1472"/>
                    <a:pt x="20249" y="1409"/>
                  </a:cubicBezTo>
                  <a:cubicBezTo>
                    <a:pt x="20284" y="1409"/>
                    <a:pt x="20770" y="1373"/>
                    <a:pt x="20655" y="1204"/>
                  </a:cubicBezTo>
                  <a:cubicBezTo>
                    <a:pt x="20592" y="1111"/>
                    <a:pt x="20396" y="1087"/>
                    <a:pt x="20327" y="1171"/>
                  </a:cubicBezTo>
                  <a:cubicBezTo>
                    <a:pt x="20607" y="695"/>
                    <a:pt x="21060" y="526"/>
                    <a:pt x="21446" y="368"/>
                  </a:cubicBezTo>
                  <a:cubicBezTo>
                    <a:pt x="21259" y="170"/>
                    <a:pt x="20985" y="351"/>
                    <a:pt x="20788" y="376"/>
                  </a:cubicBezTo>
                  <a:cubicBezTo>
                    <a:pt x="20727" y="384"/>
                    <a:pt x="20985" y="351"/>
                    <a:pt x="20788" y="376"/>
                  </a:cubicBezTo>
                  <a:close/>
                  <a:moveTo>
                    <a:pt x="11250" y="17854"/>
                  </a:moveTo>
                  <a:cubicBezTo>
                    <a:pt x="11353" y="18121"/>
                    <a:pt x="10932" y="18149"/>
                    <a:pt x="10851" y="18066"/>
                  </a:cubicBezTo>
                  <a:cubicBezTo>
                    <a:pt x="10834" y="18070"/>
                    <a:pt x="10772" y="18267"/>
                    <a:pt x="10762" y="18295"/>
                  </a:cubicBezTo>
                  <a:lnTo>
                    <a:pt x="10744" y="18285"/>
                  </a:lnTo>
                  <a:lnTo>
                    <a:pt x="10730" y="18323"/>
                  </a:lnTo>
                  <a:cubicBezTo>
                    <a:pt x="10688" y="18281"/>
                    <a:pt x="10661" y="18211"/>
                    <a:pt x="10659" y="18127"/>
                  </a:cubicBezTo>
                  <a:cubicBezTo>
                    <a:pt x="10636" y="18121"/>
                    <a:pt x="10482" y="18109"/>
                    <a:pt x="10449" y="18132"/>
                  </a:cubicBezTo>
                  <a:cubicBezTo>
                    <a:pt x="10400" y="18160"/>
                    <a:pt x="10250" y="18170"/>
                    <a:pt x="10272" y="17972"/>
                  </a:cubicBezTo>
                  <a:cubicBezTo>
                    <a:pt x="10299" y="17723"/>
                    <a:pt x="10501" y="18031"/>
                    <a:pt x="10576" y="17927"/>
                  </a:cubicBezTo>
                  <a:cubicBezTo>
                    <a:pt x="10576" y="17927"/>
                    <a:pt x="10576" y="17927"/>
                    <a:pt x="10576" y="17927"/>
                  </a:cubicBezTo>
                  <a:cubicBezTo>
                    <a:pt x="10555" y="17927"/>
                    <a:pt x="10562" y="17743"/>
                    <a:pt x="10562" y="17738"/>
                  </a:cubicBezTo>
                  <a:lnTo>
                    <a:pt x="10412" y="17627"/>
                  </a:lnTo>
                  <a:cubicBezTo>
                    <a:pt x="10499" y="17485"/>
                    <a:pt x="10669" y="17484"/>
                    <a:pt x="10776" y="17484"/>
                  </a:cubicBezTo>
                  <a:cubicBezTo>
                    <a:pt x="10837" y="17484"/>
                    <a:pt x="10950" y="17493"/>
                    <a:pt x="11001" y="17546"/>
                  </a:cubicBezTo>
                  <a:cubicBezTo>
                    <a:pt x="11036" y="17584"/>
                    <a:pt x="11222" y="17784"/>
                    <a:pt x="11250" y="17854"/>
                  </a:cubicBezTo>
                  <a:cubicBezTo>
                    <a:pt x="11273" y="17915"/>
                    <a:pt x="11228" y="17798"/>
                    <a:pt x="11250" y="17854"/>
                  </a:cubicBezTo>
                  <a:close/>
                </a:path>
              </a:pathLst>
            </a:custGeom>
            <a:solidFill>
              <a:schemeClr val="accent1"/>
            </a:solidFill>
            <a:ln w="12700" cap="flat">
              <a:noFill/>
              <a:miter lim="400000"/>
            </a:ln>
            <a:effectLst/>
          </p:spPr>
          <p:txBody>
            <a:bodyPr wrap="square" lIns="0" tIns="0" rIns="0" bIns="0" numCol="1" anchor="ctr">
              <a:noAutofit/>
            </a:bodyPr>
            <a:lstStyle/>
            <a:p>
              <a:endParaRPr sz="2532" dirty="0">
                <a:latin typeface="Lato Light" panose="020F0502020204030203" pitchFamily="34" charset="0"/>
              </a:endParaRPr>
            </a:p>
          </p:txBody>
        </p:sp>
        <p:sp>
          <p:nvSpPr>
            <p:cNvPr id="30" name="Shape 2800">
              <a:extLst>
                <a:ext uri="{FF2B5EF4-FFF2-40B4-BE49-F238E27FC236}">
                  <a16:creationId xmlns:a16="http://schemas.microsoft.com/office/drawing/2014/main" id="{9220B537-DF2A-7C40-B109-C46DB552EFC3}"/>
                </a:ext>
              </a:extLst>
            </p:cNvPr>
            <p:cNvSpPr/>
            <p:nvPr/>
          </p:nvSpPr>
          <p:spPr>
            <a:xfrm>
              <a:off x="10056202" y="5875667"/>
              <a:ext cx="4625615" cy="5457084"/>
            </a:xfrm>
            <a:custGeom>
              <a:avLst/>
              <a:gdLst/>
              <a:ahLst/>
              <a:cxnLst>
                <a:cxn ang="0">
                  <a:pos x="wd2" y="hd2"/>
                </a:cxn>
                <a:cxn ang="5400000">
                  <a:pos x="wd2" y="hd2"/>
                </a:cxn>
                <a:cxn ang="10800000">
                  <a:pos x="wd2" y="hd2"/>
                </a:cxn>
                <a:cxn ang="16200000">
                  <a:pos x="wd2" y="hd2"/>
                </a:cxn>
              </a:cxnLst>
              <a:rect l="0" t="0" r="r" b="b"/>
              <a:pathLst>
                <a:path w="21494" h="21436" extrusionOk="0">
                  <a:moveTo>
                    <a:pt x="21150" y="15574"/>
                  </a:moveTo>
                  <a:cubicBezTo>
                    <a:pt x="21261" y="15717"/>
                    <a:pt x="21093" y="15952"/>
                    <a:pt x="20924" y="15784"/>
                  </a:cubicBezTo>
                  <a:cubicBezTo>
                    <a:pt x="20982" y="16021"/>
                    <a:pt x="20891" y="16384"/>
                    <a:pt x="20777" y="16596"/>
                  </a:cubicBezTo>
                  <a:cubicBezTo>
                    <a:pt x="20505" y="17107"/>
                    <a:pt x="20399" y="17680"/>
                    <a:pt x="20142" y="18190"/>
                  </a:cubicBezTo>
                  <a:cubicBezTo>
                    <a:pt x="20021" y="18451"/>
                    <a:pt x="19581" y="18883"/>
                    <a:pt x="19210" y="18697"/>
                  </a:cubicBezTo>
                  <a:cubicBezTo>
                    <a:pt x="19055" y="18620"/>
                    <a:pt x="18983" y="18564"/>
                    <a:pt x="18916" y="18429"/>
                  </a:cubicBezTo>
                  <a:cubicBezTo>
                    <a:pt x="18874" y="18346"/>
                    <a:pt x="18895" y="18082"/>
                    <a:pt x="18885" y="18073"/>
                  </a:cubicBezTo>
                  <a:cubicBezTo>
                    <a:pt x="18630" y="17743"/>
                    <a:pt x="18882" y="17612"/>
                    <a:pt x="18985" y="17344"/>
                  </a:cubicBezTo>
                  <a:cubicBezTo>
                    <a:pt x="19114" y="17002"/>
                    <a:pt x="19115" y="16913"/>
                    <a:pt x="19087" y="16545"/>
                  </a:cubicBezTo>
                  <a:cubicBezTo>
                    <a:pt x="19035" y="16414"/>
                    <a:pt x="19148" y="15981"/>
                    <a:pt x="19273" y="15913"/>
                  </a:cubicBezTo>
                  <a:cubicBezTo>
                    <a:pt x="19479" y="15800"/>
                    <a:pt x="19740" y="15772"/>
                    <a:pt x="19957" y="15653"/>
                  </a:cubicBezTo>
                  <a:cubicBezTo>
                    <a:pt x="20082" y="15574"/>
                    <a:pt x="20117" y="15501"/>
                    <a:pt x="20239" y="15479"/>
                  </a:cubicBezTo>
                  <a:cubicBezTo>
                    <a:pt x="20387" y="15448"/>
                    <a:pt x="20295" y="14983"/>
                    <a:pt x="20473" y="15143"/>
                  </a:cubicBezTo>
                  <a:cubicBezTo>
                    <a:pt x="20533" y="15027"/>
                    <a:pt x="20661" y="14865"/>
                    <a:pt x="20739" y="14731"/>
                  </a:cubicBezTo>
                  <a:cubicBezTo>
                    <a:pt x="20722" y="14552"/>
                    <a:pt x="20909" y="14739"/>
                    <a:pt x="20929" y="14819"/>
                  </a:cubicBezTo>
                  <a:cubicBezTo>
                    <a:pt x="20973" y="14985"/>
                    <a:pt x="21061" y="15461"/>
                    <a:pt x="21150" y="15574"/>
                  </a:cubicBezTo>
                  <a:cubicBezTo>
                    <a:pt x="21173" y="15603"/>
                    <a:pt x="21138" y="15559"/>
                    <a:pt x="21150" y="15574"/>
                  </a:cubicBezTo>
                  <a:close/>
                  <a:moveTo>
                    <a:pt x="21449" y="7942"/>
                  </a:moveTo>
                  <a:cubicBezTo>
                    <a:pt x="21344" y="7731"/>
                    <a:pt x="21600" y="7533"/>
                    <a:pt x="21152" y="7539"/>
                  </a:cubicBezTo>
                  <a:cubicBezTo>
                    <a:pt x="21008" y="7541"/>
                    <a:pt x="20754" y="7739"/>
                    <a:pt x="20526" y="7739"/>
                  </a:cubicBezTo>
                  <a:cubicBezTo>
                    <a:pt x="20244" y="7739"/>
                    <a:pt x="20016" y="7865"/>
                    <a:pt x="19729" y="7865"/>
                  </a:cubicBezTo>
                  <a:cubicBezTo>
                    <a:pt x="19565" y="7865"/>
                    <a:pt x="19469" y="8014"/>
                    <a:pt x="19302" y="7993"/>
                  </a:cubicBezTo>
                  <a:cubicBezTo>
                    <a:pt x="19093" y="7930"/>
                    <a:pt x="19070" y="7669"/>
                    <a:pt x="18908" y="7605"/>
                  </a:cubicBezTo>
                  <a:cubicBezTo>
                    <a:pt x="19001" y="7551"/>
                    <a:pt x="19025" y="7458"/>
                    <a:pt x="18981" y="7374"/>
                  </a:cubicBezTo>
                  <a:cubicBezTo>
                    <a:pt x="19062" y="7284"/>
                    <a:pt x="18938" y="7312"/>
                    <a:pt x="18896" y="7232"/>
                  </a:cubicBezTo>
                  <a:cubicBezTo>
                    <a:pt x="18780" y="7074"/>
                    <a:pt x="18298" y="6560"/>
                    <a:pt x="18034" y="6598"/>
                  </a:cubicBezTo>
                  <a:cubicBezTo>
                    <a:pt x="17984" y="6467"/>
                    <a:pt x="17855" y="6463"/>
                    <a:pt x="17803" y="6343"/>
                  </a:cubicBezTo>
                  <a:cubicBezTo>
                    <a:pt x="17753" y="6232"/>
                    <a:pt x="17703" y="5708"/>
                    <a:pt x="17456" y="5708"/>
                  </a:cubicBezTo>
                  <a:lnTo>
                    <a:pt x="17456" y="5708"/>
                  </a:lnTo>
                  <a:cubicBezTo>
                    <a:pt x="17148" y="5708"/>
                    <a:pt x="17061" y="5095"/>
                    <a:pt x="17029" y="4927"/>
                  </a:cubicBezTo>
                  <a:lnTo>
                    <a:pt x="17085" y="4930"/>
                  </a:lnTo>
                  <a:cubicBezTo>
                    <a:pt x="16985" y="4575"/>
                    <a:pt x="16629" y="4445"/>
                    <a:pt x="16480" y="4141"/>
                  </a:cubicBezTo>
                  <a:lnTo>
                    <a:pt x="16435" y="4152"/>
                  </a:lnTo>
                  <a:cubicBezTo>
                    <a:pt x="16428" y="4118"/>
                    <a:pt x="16411" y="4085"/>
                    <a:pt x="16410" y="4050"/>
                  </a:cubicBezTo>
                  <a:cubicBezTo>
                    <a:pt x="16418" y="4049"/>
                    <a:pt x="16577" y="4040"/>
                    <a:pt x="16577" y="4040"/>
                  </a:cubicBezTo>
                  <a:cubicBezTo>
                    <a:pt x="16561" y="4019"/>
                    <a:pt x="16373" y="3888"/>
                    <a:pt x="16373" y="3877"/>
                  </a:cubicBezTo>
                  <a:cubicBezTo>
                    <a:pt x="16140" y="3556"/>
                    <a:pt x="15927" y="3229"/>
                    <a:pt x="15764" y="2884"/>
                  </a:cubicBezTo>
                  <a:cubicBezTo>
                    <a:pt x="15810" y="2908"/>
                    <a:pt x="15860" y="2921"/>
                    <a:pt x="15913" y="2924"/>
                  </a:cubicBezTo>
                  <a:cubicBezTo>
                    <a:pt x="16212" y="2508"/>
                    <a:pt x="16034" y="2139"/>
                    <a:pt x="15828" y="1728"/>
                  </a:cubicBezTo>
                  <a:cubicBezTo>
                    <a:pt x="15663" y="1776"/>
                    <a:pt x="15487" y="1765"/>
                    <a:pt x="15320" y="1792"/>
                  </a:cubicBezTo>
                  <a:cubicBezTo>
                    <a:pt x="15262" y="1792"/>
                    <a:pt x="15004" y="1673"/>
                    <a:pt x="14939" y="1652"/>
                  </a:cubicBezTo>
                  <a:cubicBezTo>
                    <a:pt x="14877" y="1646"/>
                    <a:pt x="14703" y="1675"/>
                    <a:pt x="14673" y="1666"/>
                  </a:cubicBezTo>
                  <a:cubicBezTo>
                    <a:pt x="14649" y="1666"/>
                    <a:pt x="14604" y="1640"/>
                    <a:pt x="14583" y="1631"/>
                  </a:cubicBezTo>
                  <a:cubicBezTo>
                    <a:pt x="14579" y="1638"/>
                    <a:pt x="14541" y="1746"/>
                    <a:pt x="14548" y="1746"/>
                  </a:cubicBezTo>
                  <a:cubicBezTo>
                    <a:pt x="14314" y="1775"/>
                    <a:pt x="14213" y="1915"/>
                    <a:pt x="13949" y="1776"/>
                  </a:cubicBezTo>
                  <a:cubicBezTo>
                    <a:pt x="13737" y="1662"/>
                    <a:pt x="13370" y="1599"/>
                    <a:pt x="13126" y="1666"/>
                  </a:cubicBezTo>
                  <a:cubicBezTo>
                    <a:pt x="13114" y="1631"/>
                    <a:pt x="12362" y="1325"/>
                    <a:pt x="12311" y="1315"/>
                  </a:cubicBezTo>
                  <a:cubicBezTo>
                    <a:pt x="12058" y="1263"/>
                    <a:pt x="11585" y="1295"/>
                    <a:pt x="11468" y="1561"/>
                  </a:cubicBezTo>
                  <a:cubicBezTo>
                    <a:pt x="11405" y="1704"/>
                    <a:pt x="11546" y="1817"/>
                    <a:pt x="11493" y="1940"/>
                  </a:cubicBezTo>
                  <a:cubicBezTo>
                    <a:pt x="11411" y="2129"/>
                    <a:pt x="10260" y="1753"/>
                    <a:pt x="10229" y="1583"/>
                  </a:cubicBezTo>
                  <a:cubicBezTo>
                    <a:pt x="10181" y="1321"/>
                    <a:pt x="9285" y="1213"/>
                    <a:pt x="9029" y="1193"/>
                  </a:cubicBezTo>
                  <a:cubicBezTo>
                    <a:pt x="9018" y="1125"/>
                    <a:pt x="8978" y="1083"/>
                    <a:pt x="8892" y="1075"/>
                  </a:cubicBezTo>
                  <a:lnTo>
                    <a:pt x="8892" y="1071"/>
                  </a:lnTo>
                  <a:cubicBezTo>
                    <a:pt x="8848" y="1075"/>
                    <a:pt x="8690" y="1054"/>
                    <a:pt x="8710" y="986"/>
                  </a:cubicBezTo>
                  <a:cubicBezTo>
                    <a:pt x="8710" y="964"/>
                    <a:pt x="8994" y="767"/>
                    <a:pt x="9016" y="679"/>
                  </a:cubicBezTo>
                  <a:cubicBezTo>
                    <a:pt x="9056" y="517"/>
                    <a:pt x="8891" y="519"/>
                    <a:pt x="8901" y="450"/>
                  </a:cubicBezTo>
                  <a:cubicBezTo>
                    <a:pt x="8820" y="389"/>
                    <a:pt x="9205" y="-90"/>
                    <a:pt x="8780" y="124"/>
                  </a:cubicBezTo>
                  <a:cubicBezTo>
                    <a:pt x="8738" y="-14"/>
                    <a:pt x="7966" y="-25"/>
                    <a:pt x="7786" y="33"/>
                  </a:cubicBezTo>
                  <a:cubicBezTo>
                    <a:pt x="7755" y="33"/>
                    <a:pt x="7236" y="45"/>
                    <a:pt x="7284" y="112"/>
                  </a:cubicBezTo>
                  <a:cubicBezTo>
                    <a:pt x="6980" y="-39"/>
                    <a:pt x="6476" y="127"/>
                    <a:pt x="6182" y="191"/>
                  </a:cubicBezTo>
                  <a:cubicBezTo>
                    <a:pt x="5782" y="191"/>
                    <a:pt x="5357" y="466"/>
                    <a:pt x="4985" y="577"/>
                  </a:cubicBezTo>
                  <a:cubicBezTo>
                    <a:pt x="4968" y="561"/>
                    <a:pt x="4957" y="544"/>
                    <a:pt x="4950" y="523"/>
                  </a:cubicBezTo>
                  <a:lnTo>
                    <a:pt x="4918" y="529"/>
                  </a:lnTo>
                  <a:lnTo>
                    <a:pt x="4905" y="496"/>
                  </a:lnTo>
                  <a:cubicBezTo>
                    <a:pt x="4737" y="581"/>
                    <a:pt x="4445" y="574"/>
                    <a:pt x="4277" y="480"/>
                  </a:cubicBezTo>
                  <a:cubicBezTo>
                    <a:pt x="4282" y="423"/>
                    <a:pt x="4286" y="367"/>
                    <a:pt x="4279" y="311"/>
                  </a:cubicBezTo>
                  <a:cubicBezTo>
                    <a:pt x="3839" y="327"/>
                    <a:pt x="3931" y="706"/>
                    <a:pt x="3692" y="913"/>
                  </a:cubicBezTo>
                  <a:cubicBezTo>
                    <a:pt x="3463" y="1112"/>
                    <a:pt x="3139" y="1114"/>
                    <a:pt x="2935" y="1363"/>
                  </a:cubicBezTo>
                  <a:cubicBezTo>
                    <a:pt x="2899" y="1537"/>
                    <a:pt x="2704" y="1647"/>
                    <a:pt x="2717" y="1829"/>
                  </a:cubicBezTo>
                  <a:cubicBezTo>
                    <a:pt x="2734" y="2071"/>
                    <a:pt x="2718" y="2224"/>
                    <a:pt x="2488" y="2389"/>
                  </a:cubicBezTo>
                  <a:cubicBezTo>
                    <a:pt x="2217" y="2584"/>
                    <a:pt x="1913" y="2731"/>
                    <a:pt x="1546" y="2719"/>
                  </a:cubicBezTo>
                  <a:cubicBezTo>
                    <a:pt x="1507" y="2976"/>
                    <a:pt x="1199" y="3017"/>
                    <a:pt x="1132" y="3212"/>
                  </a:cubicBezTo>
                  <a:cubicBezTo>
                    <a:pt x="1025" y="3521"/>
                    <a:pt x="918" y="3677"/>
                    <a:pt x="641" y="3906"/>
                  </a:cubicBezTo>
                  <a:lnTo>
                    <a:pt x="670" y="3942"/>
                  </a:lnTo>
                  <a:cubicBezTo>
                    <a:pt x="508" y="4166"/>
                    <a:pt x="173" y="4557"/>
                    <a:pt x="339" y="4803"/>
                  </a:cubicBezTo>
                  <a:lnTo>
                    <a:pt x="391" y="4803"/>
                  </a:lnTo>
                  <a:cubicBezTo>
                    <a:pt x="467" y="4803"/>
                    <a:pt x="416" y="5040"/>
                    <a:pt x="558" y="5026"/>
                  </a:cubicBezTo>
                  <a:cubicBezTo>
                    <a:pt x="575" y="5060"/>
                    <a:pt x="612" y="5269"/>
                    <a:pt x="543" y="5269"/>
                  </a:cubicBezTo>
                  <a:lnTo>
                    <a:pt x="456" y="5299"/>
                  </a:lnTo>
                  <a:cubicBezTo>
                    <a:pt x="764" y="5604"/>
                    <a:pt x="582" y="5896"/>
                    <a:pt x="452" y="6228"/>
                  </a:cubicBezTo>
                  <a:cubicBezTo>
                    <a:pt x="401" y="6220"/>
                    <a:pt x="345" y="6229"/>
                    <a:pt x="297" y="6251"/>
                  </a:cubicBezTo>
                  <a:cubicBezTo>
                    <a:pt x="430" y="6424"/>
                    <a:pt x="154" y="6618"/>
                    <a:pt x="0" y="6730"/>
                  </a:cubicBezTo>
                  <a:cubicBezTo>
                    <a:pt x="249" y="6752"/>
                    <a:pt x="299" y="6978"/>
                    <a:pt x="276" y="7155"/>
                  </a:cubicBezTo>
                  <a:lnTo>
                    <a:pt x="307" y="7155"/>
                  </a:lnTo>
                  <a:cubicBezTo>
                    <a:pt x="294" y="7155"/>
                    <a:pt x="281" y="7155"/>
                    <a:pt x="268" y="7155"/>
                  </a:cubicBezTo>
                  <a:cubicBezTo>
                    <a:pt x="265" y="7167"/>
                    <a:pt x="258" y="7174"/>
                    <a:pt x="247" y="7177"/>
                  </a:cubicBezTo>
                  <a:cubicBezTo>
                    <a:pt x="206" y="7341"/>
                    <a:pt x="390" y="7647"/>
                    <a:pt x="654" y="7597"/>
                  </a:cubicBezTo>
                  <a:cubicBezTo>
                    <a:pt x="662" y="7714"/>
                    <a:pt x="780" y="7762"/>
                    <a:pt x="802" y="7878"/>
                  </a:cubicBezTo>
                  <a:cubicBezTo>
                    <a:pt x="873" y="7889"/>
                    <a:pt x="913" y="7864"/>
                    <a:pt x="946" y="7814"/>
                  </a:cubicBezTo>
                  <a:cubicBezTo>
                    <a:pt x="1016" y="8004"/>
                    <a:pt x="1264" y="8051"/>
                    <a:pt x="1309" y="8201"/>
                  </a:cubicBezTo>
                  <a:cubicBezTo>
                    <a:pt x="1426" y="8354"/>
                    <a:pt x="1416" y="8441"/>
                    <a:pt x="1473" y="8622"/>
                  </a:cubicBezTo>
                  <a:lnTo>
                    <a:pt x="1520" y="8622"/>
                  </a:lnTo>
                  <a:cubicBezTo>
                    <a:pt x="1569" y="8710"/>
                    <a:pt x="1975" y="9160"/>
                    <a:pt x="2133" y="9105"/>
                  </a:cubicBezTo>
                  <a:cubicBezTo>
                    <a:pt x="2414" y="9356"/>
                    <a:pt x="2674" y="9574"/>
                    <a:pt x="3086" y="9750"/>
                  </a:cubicBezTo>
                  <a:cubicBezTo>
                    <a:pt x="3082" y="9812"/>
                    <a:pt x="3079" y="9875"/>
                    <a:pt x="3077" y="9937"/>
                  </a:cubicBezTo>
                  <a:cubicBezTo>
                    <a:pt x="3152" y="9898"/>
                    <a:pt x="3229" y="9859"/>
                    <a:pt x="3307" y="9824"/>
                  </a:cubicBezTo>
                  <a:lnTo>
                    <a:pt x="3321" y="9829"/>
                  </a:lnTo>
                  <a:lnTo>
                    <a:pt x="3322" y="9817"/>
                  </a:lnTo>
                  <a:cubicBezTo>
                    <a:pt x="3580" y="9701"/>
                    <a:pt x="3830" y="9612"/>
                    <a:pt x="4125" y="9621"/>
                  </a:cubicBezTo>
                  <a:cubicBezTo>
                    <a:pt x="4261" y="9626"/>
                    <a:pt x="4581" y="9721"/>
                    <a:pt x="4686" y="9617"/>
                  </a:cubicBezTo>
                  <a:cubicBezTo>
                    <a:pt x="4748" y="9641"/>
                    <a:pt x="4808" y="9667"/>
                    <a:pt x="4866" y="9695"/>
                  </a:cubicBezTo>
                  <a:cubicBezTo>
                    <a:pt x="5080" y="9574"/>
                    <a:pt x="5871" y="9431"/>
                    <a:pt x="5918" y="9296"/>
                  </a:cubicBezTo>
                  <a:cubicBezTo>
                    <a:pt x="5972" y="9317"/>
                    <a:pt x="5995" y="9339"/>
                    <a:pt x="6016" y="9264"/>
                  </a:cubicBezTo>
                  <a:cubicBezTo>
                    <a:pt x="6022" y="9261"/>
                    <a:pt x="6045" y="9250"/>
                    <a:pt x="6080" y="9241"/>
                  </a:cubicBezTo>
                  <a:cubicBezTo>
                    <a:pt x="6162" y="9312"/>
                    <a:pt x="6375" y="9249"/>
                    <a:pt x="6476" y="9223"/>
                  </a:cubicBezTo>
                  <a:lnTo>
                    <a:pt x="6476" y="9214"/>
                  </a:lnTo>
                  <a:cubicBezTo>
                    <a:pt x="7144" y="9195"/>
                    <a:pt x="6984" y="9378"/>
                    <a:pt x="7304" y="9739"/>
                  </a:cubicBezTo>
                  <a:cubicBezTo>
                    <a:pt x="7475" y="9932"/>
                    <a:pt x="7980" y="9814"/>
                    <a:pt x="8200" y="9773"/>
                  </a:cubicBezTo>
                  <a:cubicBezTo>
                    <a:pt x="8223" y="9858"/>
                    <a:pt x="8315" y="9945"/>
                    <a:pt x="8426" y="9941"/>
                  </a:cubicBezTo>
                  <a:cubicBezTo>
                    <a:pt x="8418" y="9986"/>
                    <a:pt x="8482" y="10342"/>
                    <a:pt x="8493" y="10381"/>
                  </a:cubicBezTo>
                  <a:lnTo>
                    <a:pt x="8473" y="10381"/>
                  </a:lnTo>
                  <a:cubicBezTo>
                    <a:pt x="8451" y="10590"/>
                    <a:pt x="8231" y="10752"/>
                    <a:pt x="8455" y="10846"/>
                  </a:cubicBezTo>
                  <a:cubicBezTo>
                    <a:pt x="8424" y="11002"/>
                    <a:pt x="8415" y="11164"/>
                    <a:pt x="8205" y="11187"/>
                  </a:cubicBezTo>
                  <a:cubicBezTo>
                    <a:pt x="8322" y="11607"/>
                    <a:pt x="8608" y="11836"/>
                    <a:pt x="8916" y="12161"/>
                  </a:cubicBezTo>
                  <a:cubicBezTo>
                    <a:pt x="8896" y="12195"/>
                    <a:pt x="8883" y="12228"/>
                    <a:pt x="8856" y="12259"/>
                  </a:cubicBezTo>
                  <a:cubicBezTo>
                    <a:pt x="9007" y="12382"/>
                    <a:pt x="9103" y="12537"/>
                    <a:pt x="9233" y="12666"/>
                  </a:cubicBezTo>
                  <a:lnTo>
                    <a:pt x="9303" y="12614"/>
                  </a:lnTo>
                  <a:cubicBezTo>
                    <a:pt x="9334" y="12654"/>
                    <a:pt x="9303" y="12657"/>
                    <a:pt x="9301" y="12701"/>
                  </a:cubicBezTo>
                  <a:lnTo>
                    <a:pt x="9265" y="12704"/>
                  </a:lnTo>
                  <a:cubicBezTo>
                    <a:pt x="9269" y="12865"/>
                    <a:pt x="9736" y="13608"/>
                    <a:pt x="9628" y="13713"/>
                  </a:cubicBezTo>
                  <a:cubicBezTo>
                    <a:pt x="9399" y="13830"/>
                    <a:pt x="9559" y="14066"/>
                    <a:pt x="9672" y="14224"/>
                  </a:cubicBezTo>
                  <a:cubicBezTo>
                    <a:pt x="9958" y="14623"/>
                    <a:pt x="9535" y="14683"/>
                    <a:pt x="9477" y="14929"/>
                  </a:cubicBezTo>
                  <a:cubicBezTo>
                    <a:pt x="9422" y="15139"/>
                    <a:pt x="9270" y="15661"/>
                    <a:pt x="9117" y="15801"/>
                  </a:cubicBezTo>
                  <a:cubicBezTo>
                    <a:pt x="9132" y="15821"/>
                    <a:pt x="9142" y="15843"/>
                    <a:pt x="9148" y="15865"/>
                  </a:cubicBezTo>
                  <a:lnTo>
                    <a:pt x="9127" y="15871"/>
                  </a:lnTo>
                  <a:cubicBezTo>
                    <a:pt x="9147" y="15972"/>
                    <a:pt x="9127" y="16088"/>
                    <a:pt x="9127" y="16190"/>
                  </a:cubicBezTo>
                  <a:lnTo>
                    <a:pt x="9117" y="16197"/>
                  </a:lnTo>
                  <a:cubicBezTo>
                    <a:pt x="9045" y="16880"/>
                    <a:pt x="10051" y="17437"/>
                    <a:pt x="9956" y="18137"/>
                  </a:cubicBezTo>
                  <a:cubicBezTo>
                    <a:pt x="9907" y="18501"/>
                    <a:pt x="10103" y="19517"/>
                    <a:pt x="10608" y="19648"/>
                  </a:cubicBezTo>
                  <a:cubicBezTo>
                    <a:pt x="10711" y="19738"/>
                    <a:pt x="11215" y="20660"/>
                    <a:pt x="11120" y="20764"/>
                  </a:cubicBezTo>
                  <a:cubicBezTo>
                    <a:pt x="10785" y="20848"/>
                    <a:pt x="11116" y="20987"/>
                    <a:pt x="11144" y="21115"/>
                  </a:cubicBezTo>
                  <a:cubicBezTo>
                    <a:pt x="10968" y="21510"/>
                    <a:pt x="11967" y="21476"/>
                    <a:pt x="12221" y="21354"/>
                  </a:cubicBezTo>
                  <a:cubicBezTo>
                    <a:pt x="12519" y="21209"/>
                    <a:pt x="12813" y="21294"/>
                    <a:pt x="13150" y="21319"/>
                  </a:cubicBezTo>
                  <a:cubicBezTo>
                    <a:pt x="13150" y="21319"/>
                    <a:pt x="13164" y="21264"/>
                    <a:pt x="13165" y="21262"/>
                  </a:cubicBezTo>
                  <a:cubicBezTo>
                    <a:pt x="13768" y="21285"/>
                    <a:pt x="14233" y="20805"/>
                    <a:pt x="14641" y="20497"/>
                  </a:cubicBezTo>
                  <a:cubicBezTo>
                    <a:pt x="14854" y="20335"/>
                    <a:pt x="14941" y="20135"/>
                    <a:pt x="15093" y="19938"/>
                  </a:cubicBezTo>
                  <a:cubicBezTo>
                    <a:pt x="15177" y="19827"/>
                    <a:pt x="15387" y="19750"/>
                    <a:pt x="15454" y="19635"/>
                  </a:cubicBezTo>
                  <a:cubicBezTo>
                    <a:pt x="15552" y="19463"/>
                    <a:pt x="15640" y="19307"/>
                    <a:pt x="15688" y="19094"/>
                  </a:cubicBezTo>
                  <a:lnTo>
                    <a:pt x="15697" y="19094"/>
                  </a:lnTo>
                  <a:cubicBezTo>
                    <a:pt x="15716" y="18996"/>
                    <a:pt x="15724" y="18898"/>
                    <a:pt x="15722" y="18799"/>
                  </a:cubicBezTo>
                  <a:lnTo>
                    <a:pt x="15659" y="18795"/>
                  </a:lnTo>
                  <a:cubicBezTo>
                    <a:pt x="15712" y="18611"/>
                    <a:pt x="15867" y="18624"/>
                    <a:pt x="16053" y="18537"/>
                  </a:cubicBezTo>
                  <a:cubicBezTo>
                    <a:pt x="16371" y="18385"/>
                    <a:pt x="16454" y="18365"/>
                    <a:pt x="16521" y="18076"/>
                  </a:cubicBezTo>
                  <a:cubicBezTo>
                    <a:pt x="16544" y="17824"/>
                    <a:pt x="16568" y="17645"/>
                    <a:pt x="16480" y="17400"/>
                  </a:cubicBezTo>
                  <a:cubicBezTo>
                    <a:pt x="16325" y="16977"/>
                    <a:pt x="16456" y="16954"/>
                    <a:pt x="16829" y="16691"/>
                  </a:cubicBezTo>
                  <a:cubicBezTo>
                    <a:pt x="17122" y="16484"/>
                    <a:pt x="17222" y="16348"/>
                    <a:pt x="17594" y="16182"/>
                  </a:cubicBezTo>
                  <a:cubicBezTo>
                    <a:pt x="17872" y="16057"/>
                    <a:pt x="18450" y="15634"/>
                    <a:pt x="18274" y="15310"/>
                  </a:cubicBezTo>
                  <a:cubicBezTo>
                    <a:pt x="18221" y="15211"/>
                    <a:pt x="18282" y="14088"/>
                    <a:pt x="18165" y="14103"/>
                  </a:cubicBezTo>
                  <a:cubicBezTo>
                    <a:pt x="18141" y="14052"/>
                    <a:pt x="18023" y="13987"/>
                    <a:pt x="17958" y="13987"/>
                  </a:cubicBezTo>
                  <a:cubicBezTo>
                    <a:pt x="17817" y="13835"/>
                    <a:pt x="17931" y="13505"/>
                    <a:pt x="17832" y="13353"/>
                  </a:cubicBezTo>
                  <a:cubicBezTo>
                    <a:pt x="17796" y="13301"/>
                    <a:pt x="17878" y="13216"/>
                    <a:pt x="17887" y="13166"/>
                  </a:cubicBezTo>
                  <a:cubicBezTo>
                    <a:pt x="17915" y="13016"/>
                    <a:pt x="17749" y="13031"/>
                    <a:pt x="17690" y="12936"/>
                  </a:cubicBezTo>
                  <a:cubicBezTo>
                    <a:pt x="17639" y="12798"/>
                    <a:pt x="17991" y="12016"/>
                    <a:pt x="18132" y="11894"/>
                  </a:cubicBezTo>
                  <a:cubicBezTo>
                    <a:pt x="18256" y="11861"/>
                    <a:pt x="18334" y="11800"/>
                    <a:pt x="18421" y="11719"/>
                  </a:cubicBezTo>
                  <a:lnTo>
                    <a:pt x="18439" y="11748"/>
                  </a:lnTo>
                  <a:cubicBezTo>
                    <a:pt x="18933" y="11102"/>
                    <a:pt x="19669" y="10727"/>
                    <a:pt x="20222" y="10146"/>
                  </a:cubicBezTo>
                  <a:cubicBezTo>
                    <a:pt x="20487" y="9868"/>
                    <a:pt x="20746" y="9587"/>
                    <a:pt x="20861" y="9234"/>
                  </a:cubicBezTo>
                  <a:cubicBezTo>
                    <a:pt x="20916" y="9067"/>
                    <a:pt x="21026" y="8908"/>
                    <a:pt x="21115" y="8753"/>
                  </a:cubicBezTo>
                  <a:cubicBezTo>
                    <a:pt x="21241" y="8534"/>
                    <a:pt x="21257" y="8322"/>
                    <a:pt x="21357" y="8120"/>
                  </a:cubicBezTo>
                  <a:cubicBezTo>
                    <a:pt x="21369" y="8126"/>
                    <a:pt x="21377" y="8136"/>
                    <a:pt x="21381" y="8150"/>
                  </a:cubicBezTo>
                  <a:cubicBezTo>
                    <a:pt x="21416" y="8150"/>
                    <a:pt x="21450" y="8149"/>
                    <a:pt x="21485" y="8146"/>
                  </a:cubicBezTo>
                  <a:cubicBezTo>
                    <a:pt x="21506" y="8073"/>
                    <a:pt x="21488" y="8022"/>
                    <a:pt x="21449" y="7942"/>
                  </a:cubicBezTo>
                  <a:cubicBezTo>
                    <a:pt x="21441" y="7926"/>
                    <a:pt x="21477" y="7998"/>
                    <a:pt x="21449" y="7942"/>
                  </a:cubicBezTo>
                  <a:close/>
                </a:path>
              </a:pathLst>
            </a:custGeom>
            <a:solidFill>
              <a:schemeClr val="accent3"/>
            </a:solidFill>
            <a:ln w="12700" cap="flat">
              <a:noFill/>
              <a:miter lim="400000"/>
            </a:ln>
            <a:effectLst/>
          </p:spPr>
          <p:txBody>
            <a:bodyPr wrap="square" lIns="0" tIns="0" rIns="0" bIns="0" numCol="1" anchor="ctr">
              <a:noAutofit/>
            </a:bodyPr>
            <a:lstStyle/>
            <a:p>
              <a:endParaRPr sz="2532" dirty="0">
                <a:latin typeface="Lato Light" panose="020F0502020204030203" pitchFamily="34" charset="0"/>
              </a:endParaRPr>
            </a:p>
          </p:txBody>
        </p:sp>
        <p:sp>
          <p:nvSpPr>
            <p:cNvPr id="31" name="Shape 2801">
              <a:extLst>
                <a:ext uri="{FF2B5EF4-FFF2-40B4-BE49-F238E27FC236}">
                  <a16:creationId xmlns:a16="http://schemas.microsoft.com/office/drawing/2014/main" id="{3459AFD0-E0A5-B742-9BC0-05E3804027C7}"/>
                </a:ext>
              </a:extLst>
            </p:cNvPr>
            <p:cNvSpPr/>
            <p:nvPr/>
          </p:nvSpPr>
          <p:spPr>
            <a:xfrm>
              <a:off x="12781742" y="2928528"/>
              <a:ext cx="8235952" cy="6502534"/>
            </a:xfrm>
            <a:custGeom>
              <a:avLst/>
              <a:gdLst/>
              <a:ahLst/>
              <a:cxnLst>
                <a:cxn ang="0">
                  <a:pos x="wd2" y="hd2"/>
                </a:cxn>
                <a:cxn ang="5400000">
                  <a:pos x="wd2" y="hd2"/>
                </a:cxn>
                <a:cxn ang="10800000">
                  <a:pos x="wd2" y="hd2"/>
                </a:cxn>
                <a:cxn ang="16200000">
                  <a:pos x="wd2" y="hd2"/>
                </a:cxn>
              </a:cxnLst>
              <a:rect l="0" t="0" r="r" b="b"/>
              <a:pathLst>
                <a:path w="21591" h="21535" extrusionOk="0">
                  <a:moveTo>
                    <a:pt x="16904" y="15081"/>
                  </a:moveTo>
                  <a:cubicBezTo>
                    <a:pt x="16878" y="15144"/>
                    <a:pt x="16987" y="15511"/>
                    <a:pt x="17048" y="15519"/>
                  </a:cubicBezTo>
                  <a:cubicBezTo>
                    <a:pt x="17083" y="15524"/>
                    <a:pt x="17047" y="15382"/>
                    <a:pt x="17101" y="15439"/>
                  </a:cubicBezTo>
                  <a:cubicBezTo>
                    <a:pt x="17151" y="15490"/>
                    <a:pt x="17019" y="15711"/>
                    <a:pt x="17203" y="15682"/>
                  </a:cubicBezTo>
                  <a:cubicBezTo>
                    <a:pt x="17259" y="15674"/>
                    <a:pt x="17432" y="15703"/>
                    <a:pt x="17464" y="15758"/>
                  </a:cubicBezTo>
                  <a:cubicBezTo>
                    <a:pt x="17452" y="15727"/>
                    <a:pt x="17442" y="15696"/>
                    <a:pt x="17435" y="15663"/>
                  </a:cubicBezTo>
                  <a:cubicBezTo>
                    <a:pt x="17516" y="15683"/>
                    <a:pt x="17654" y="15992"/>
                    <a:pt x="17725" y="15946"/>
                  </a:cubicBezTo>
                  <a:cubicBezTo>
                    <a:pt x="17786" y="15905"/>
                    <a:pt x="17633" y="15755"/>
                    <a:pt x="17633" y="15702"/>
                  </a:cubicBezTo>
                  <a:cubicBezTo>
                    <a:pt x="17660" y="15714"/>
                    <a:pt x="17766" y="15737"/>
                    <a:pt x="17745" y="15652"/>
                  </a:cubicBezTo>
                  <a:cubicBezTo>
                    <a:pt x="17729" y="15587"/>
                    <a:pt x="17567" y="15597"/>
                    <a:pt x="17540" y="15580"/>
                  </a:cubicBezTo>
                  <a:cubicBezTo>
                    <a:pt x="17349" y="15455"/>
                    <a:pt x="17283" y="15635"/>
                    <a:pt x="17202" y="15310"/>
                  </a:cubicBezTo>
                  <a:cubicBezTo>
                    <a:pt x="17153" y="15112"/>
                    <a:pt x="17295" y="15098"/>
                    <a:pt x="17324" y="14930"/>
                  </a:cubicBezTo>
                  <a:cubicBezTo>
                    <a:pt x="17333" y="14883"/>
                    <a:pt x="17282" y="14574"/>
                    <a:pt x="17261" y="14508"/>
                  </a:cubicBezTo>
                  <a:cubicBezTo>
                    <a:pt x="17172" y="14517"/>
                    <a:pt x="16955" y="14428"/>
                    <a:pt x="16945" y="14587"/>
                  </a:cubicBezTo>
                  <a:cubicBezTo>
                    <a:pt x="16940" y="14669"/>
                    <a:pt x="17033" y="15040"/>
                    <a:pt x="16988" y="15085"/>
                  </a:cubicBezTo>
                  <a:cubicBezTo>
                    <a:pt x="16958" y="15115"/>
                    <a:pt x="16927" y="15024"/>
                    <a:pt x="16904" y="15081"/>
                  </a:cubicBezTo>
                  <a:close/>
                  <a:moveTo>
                    <a:pt x="16904" y="15081"/>
                  </a:moveTo>
                  <a:cubicBezTo>
                    <a:pt x="16926" y="15025"/>
                    <a:pt x="16888" y="15121"/>
                    <a:pt x="16904" y="15081"/>
                  </a:cubicBezTo>
                  <a:cubicBezTo>
                    <a:pt x="16904" y="15081"/>
                    <a:pt x="16904" y="15081"/>
                    <a:pt x="16904" y="15081"/>
                  </a:cubicBezTo>
                  <a:close/>
                  <a:moveTo>
                    <a:pt x="17709" y="16709"/>
                  </a:moveTo>
                  <a:cubicBezTo>
                    <a:pt x="17708" y="16802"/>
                    <a:pt x="17805" y="16839"/>
                    <a:pt x="17834" y="16746"/>
                  </a:cubicBezTo>
                  <a:cubicBezTo>
                    <a:pt x="17843" y="16718"/>
                    <a:pt x="17726" y="16544"/>
                    <a:pt x="17722" y="16461"/>
                  </a:cubicBezTo>
                  <a:cubicBezTo>
                    <a:pt x="17724" y="16510"/>
                    <a:pt x="17344" y="16224"/>
                    <a:pt x="17341" y="16255"/>
                  </a:cubicBezTo>
                  <a:cubicBezTo>
                    <a:pt x="17337" y="16305"/>
                    <a:pt x="17337" y="16436"/>
                    <a:pt x="17350" y="16498"/>
                  </a:cubicBezTo>
                  <a:cubicBezTo>
                    <a:pt x="17373" y="16614"/>
                    <a:pt x="17515" y="16528"/>
                    <a:pt x="17520" y="16668"/>
                  </a:cubicBezTo>
                  <a:cubicBezTo>
                    <a:pt x="17522" y="16697"/>
                    <a:pt x="17426" y="16700"/>
                    <a:pt x="17444" y="16766"/>
                  </a:cubicBezTo>
                  <a:cubicBezTo>
                    <a:pt x="17455" y="16807"/>
                    <a:pt x="17578" y="16963"/>
                    <a:pt x="17612" y="16917"/>
                  </a:cubicBezTo>
                  <a:cubicBezTo>
                    <a:pt x="17662" y="16850"/>
                    <a:pt x="17544" y="16759"/>
                    <a:pt x="17614" y="16682"/>
                  </a:cubicBezTo>
                  <a:cubicBezTo>
                    <a:pt x="17616" y="16704"/>
                    <a:pt x="17611" y="16808"/>
                    <a:pt x="17633" y="16819"/>
                  </a:cubicBezTo>
                  <a:cubicBezTo>
                    <a:pt x="17628" y="16817"/>
                    <a:pt x="17623" y="16814"/>
                    <a:pt x="17634" y="16819"/>
                  </a:cubicBezTo>
                  <a:cubicBezTo>
                    <a:pt x="17645" y="16824"/>
                    <a:pt x="17640" y="16822"/>
                    <a:pt x="17634" y="16819"/>
                  </a:cubicBezTo>
                  <a:cubicBezTo>
                    <a:pt x="17657" y="16828"/>
                    <a:pt x="17680" y="16724"/>
                    <a:pt x="17709" y="16709"/>
                  </a:cubicBezTo>
                  <a:close/>
                  <a:moveTo>
                    <a:pt x="17710" y="15961"/>
                  </a:moveTo>
                  <a:cubicBezTo>
                    <a:pt x="17692" y="16058"/>
                    <a:pt x="17961" y="16228"/>
                    <a:pt x="17733" y="16237"/>
                  </a:cubicBezTo>
                  <a:cubicBezTo>
                    <a:pt x="17725" y="16290"/>
                    <a:pt x="17863" y="16620"/>
                    <a:pt x="17917" y="16605"/>
                  </a:cubicBezTo>
                  <a:cubicBezTo>
                    <a:pt x="17920" y="16528"/>
                    <a:pt x="17845" y="16422"/>
                    <a:pt x="17860" y="16351"/>
                  </a:cubicBezTo>
                  <a:cubicBezTo>
                    <a:pt x="17876" y="16273"/>
                    <a:pt x="17948" y="16350"/>
                    <a:pt x="17980" y="16311"/>
                  </a:cubicBezTo>
                  <a:cubicBezTo>
                    <a:pt x="17973" y="16319"/>
                    <a:pt x="17965" y="16329"/>
                    <a:pt x="17980" y="16310"/>
                  </a:cubicBezTo>
                  <a:cubicBezTo>
                    <a:pt x="17991" y="16297"/>
                    <a:pt x="17986" y="16303"/>
                    <a:pt x="17980" y="16310"/>
                  </a:cubicBezTo>
                  <a:cubicBezTo>
                    <a:pt x="18077" y="16188"/>
                    <a:pt x="17806" y="15955"/>
                    <a:pt x="17710" y="15961"/>
                  </a:cubicBezTo>
                  <a:close/>
                  <a:moveTo>
                    <a:pt x="18167" y="17453"/>
                  </a:moveTo>
                  <a:cubicBezTo>
                    <a:pt x="18167" y="17440"/>
                    <a:pt x="18167" y="17446"/>
                    <a:pt x="18167" y="17453"/>
                  </a:cubicBezTo>
                  <a:cubicBezTo>
                    <a:pt x="18167" y="17453"/>
                    <a:pt x="18167" y="17453"/>
                    <a:pt x="18167" y="17453"/>
                  </a:cubicBezTo>
                  <a:close/>
                  <a:moveTo>
                    <a:pt x="18083" y="17581"/>
                  </a:moveTo>
                  <a:cubicBezTo>
                    <a:pt x="18118" y="17811"/>
                    <a:pt x="18000" y="17620"/>
                    <a:pt x="18003" y="17620"/>
                  </a:cubicBezTo>
                  <a:cubicBezTo>
                    <a:pt x="17800" y="17636"/>
                    <a:pt x="17817" y="17533"/>
                    <a:pt x="17813" y="17287"/>
                  </a:cubicBezTo>
                  <a:cubicBezTo>
                    <a:pt x="17810" y="17128"/>
                    <a:pt x="17608" y="17239"/>
                    <a:pt x="17535" y="17194"/>
                  </a:cubicBezTo>
                  <a:cubicBezTo>
                    <a:pt x="17492" y="17167"/>
                    <a:pt x="17488" y="17406"/>
                    <a:pt x="17436" y="17391"/>
                  </a:cubicBezTo>
                  <a:cubicBezTo>
                    <a:pt x="17357" y="17368"/>
                    <a:pt x="17569" y="16871"/>
                    <a:pt x="17719" y="16991"/>
                  </a:cubicBezTo>
                  <a:cubicBezTo>
                    <a:pt x="17721" y="16992"/>
                    <a:pt x="17793" y="17215"/>
                    <a:pt x="17812" y="17062"/>
                  </a:cubicBezTo>
                  <a:cubicBezTo>
                    <a:pt x="17825" y="16959"/>
                    <a:pt x="17826" y="16988"/>
                    <a:pt x="17894" y="16996"/>
                  </a:cubicBezTo>
                  <a:cubicBezTo>
                    <a:pt x="17909" y="16893"/>
                    <a:pt x="17880" y="16906"/>
                    <a:pt x="17983" y="16886"/>
                  </a:cubicBezTo>
                  <a:cubicBezTo>
                    <a:pt x="18091" y="16865"/>
                    <a:pt x="17957" y="16726"/>
                    <a:pt x="18000" y="16693"/>
                  </a:cubicBezTo>
                  <a:cubicBezTo>
                    <a:pt x="18101" y="16614"/>
                    <a:pt x="18130" y="16965"/>
                    <a:pt x="18133" y="16978"/>
                  </a:cubicBezTo>
                  <a:cubicBezTo>
                    <a:pt x="18131" y="16970"/>
                    <a:pt x="18211" y="17160"/>
                    <a:pt x="18200" y="17128"/>
                  </a:cubicBezTo>
                  <a:cubicBezTo>
                    <a:pt x="18258" y="17300"/>
                    <a:pt x="18153" y="17341"/>
                    <a:pt x="18174" y="17494"/>
                  </a:cubicBezTo>
                  <a:lnTo>
                    <a:pt x="18168" y="17460"/>
                  </a:lnTo>
                  <a:cubicBezTo>
                    <a:pt x="18167" y="17449"/>
                    <a:pt x="18120" y="17319"/>
                    <a:pt x="18100" y="17304"/>
                  </a:cubicBezTo>
                  <a:cubicBezTo>
                    <a:pt x="17981" y="17215"/>
                    <a:pt x="18085" y="17594"/>
                    <a:pt x="18083" y="17581"/>
                  </a:cubicBezTo>
                  <a:close/>
                  <a:moveTo>
                    <a:pt x="18592" y="19309"/>
                  </a:moveTo>
                  <a:cubicBezTo>
                    <a:pt x="18592" y="19309"/>
                    <a:pt x="18587" y="19307"/>
                    <a:pt x="18585" y="19305"/>
                  </a:cubicBezTo>
                  <a:cubicBezTo>
                    <a:pt x="18586" y="19306"/>
                    <a:pt x="18588" y="19307"/>
                    <a:pt x="18592" y="19309"/>
                  </a:cubicBezTo>
                  <a:close/>
                  <a:moveTo>
                    <a:pt x="18592" y="19309"/>
                  </a:moveTo>
                  <a:lnTo>
                    <a:pt x="18598" y="19309"/>
                  </a:lnTo>
                  <a:cubicBezTo>
                    <a:pt x="18615" y="19134"/>
                    <a:pt x="18425" y="19063"/>
                    <a:pt x="18628" y="18989"/>
                  </a:cubicBezTo>
                  <a:cubicBezTo>
                    <a:pt x="18655" y="18947"/>
                    <a:pt x="18648" y="18911"/>
                    <a:pt x="18607" y="18881"/>
                  </a:cubicBezTo>
                  <a:cubicBezTo>
                    <a:pt x="18642" y="18813"/>
                    <a:pt x="18683" y="18803"/>
                    <a:pt x="18669" y="18696"/>
                  </a:cubicBezTo>
                  <a:cubicBezTo>
                    <a:pt x="18643" y="18690"/>
                    <a:pt x="18459" y="18728"/>
                    <a:pt x="18561" y="18611"/>
                  </a:cubicBezTo>
                  <a:cubicBezTo>
                    <a:pt x="18564" y="18608"/>
                    <a:pt x="18724" y="18381"/>
                    <a:pt x="18601" y="18449"/>
                  </a:cubicBezTo>
                  <a:cubicBezTo>
                    <a:pt x="18400" y="18560"/>
                    <a:pt x="18393" y="19197"/>
                    <a:pt x="18592" y="19309"/>
                  </a:cubicBezTo>
                  <a:close/>
                  <a:moveTo>
                    <a:pt x="18103" y="19991"/>
                  </a:moveTo>
                  <a:cubicBezTo>
                    <a:pt x="18100" y="19960"/>
                    <a:pt x="18096" y="19927"/>
                    <a:pt x="18103" y="19992"/>
                  </a:cubicBezTo>
                  <a:cubicBezTo>
                    <a:pt x="18109" y="20049"/>
                    <a:pt x="18106" y="20022"/>
                    <a:pt x="18103" y="19992"/>
                  </a:cubicBezTo>
                  <a:cubicBezTo>
                    <a:pt x="18116" y="20110"/>
                    <a:pt x="18306" y="20161"/>
                    <a:pt x="18306" y="20039"/>
                  </a:cubicBezTo>
                  <a:lnTo>
                    <a:pt x="18306" y="20017"/>
                  </a:lnTo>
                  <a:cubicBezTo>
                    <a:pt x="18306" y="19930"/>
                    <a:pt x="18091" y="19867"/>
                    <a:pt x="18103" y="19991"/>
                  </a:cubicBezTo>
                  <a:close/>
                  <a:moveTo>
                    <a:pt x="18904" y="19884"/>
                  </a:moveTo>
                  <a:cubicBezTo>
                    <a:pt x="18917" y="19893"/>
                    <a:pt x="18937" y="19906"/>
                    <a:pt x="18903" y="19884"/>
                  </a:cubicBezTo>
                  <a:cubicBezTo>
                    <a:pt x="18890" y="19876"/>
                    <a:pt x="18895" y="19879"/>
                    <a:pt x="18902" y="19883"/>
                  </a:cubicBezTo>
                  <a:cubicBezTo>
                    <a:pt x="18853" y="19853"/>
                    <a:pt x="18538" y="19779"/>
                    <a:pt x="18518" y="19896"/>
                  </a:cubicBezTo>
                  <a:cubicBezTo>
                    <a:pt x="18509" y="19950"/>
                    <a:pt x="18935" y="20067"/>
                    <a:pt x="18988" y="20089"/>
                  </a:cubicBezTo>
                  <a:cubicBezTo>
                    <a:pt x="19014" y="20004"/>
                    <a:pt x="18985" y="19937"/>
                    <a:pt x="18904" y="19884"/>
                  </a:cubicBezTo>
                  <a:close/>
                  <a:moveTo>
                    <a:pt x="16263" y="21201"/>
                  </a:moveTo>
                  <a:cubicBezTo>
                    <a:pt x="16276" y="21209"/>
                    <a:pt x="16293" y="21218"/>
                    <a:pt x="16262" y="21201"/>
                  </a:cubicBezTo>
                  <a:cubicBezTo>
                    <a:pt x="16243" y="21190"/>
                    <a:pt x="16250" y="21195"/>
                    <a:pt x="16261" y="21200"/>
                  </a:cubicBezTo>
                  <a:cubicBezTo>
                    <a:pt x="16178" y="21156"/>
                    <a:pt x="15894" y="21117"/>
                    <a:pt x="15839" y="21038"/>
                  </a:cubicBezTo>
                  <a:cubicBezTo>
                    <a:pt x="15766" y="20931"/>
                    <a:pt x="16060" y="20952"/>
                    <a:pt x="16033" y="20890"/>
                  </a:cubicBezTo>
                  <a:cubicBezTo>
                    <a:pt x="16015" y="20847"/>
                    <a:pt x="15631" y="20892"/>
                    <a:pt x="15548" y="20827"/>
                  </a:cubicBezTo>
                  <a:cubicBezTo>
                    <a:pt x="15431" y="20733"/>
                    <a:pt x="15383" y="20954"/>
                    <a:pt x="15185" y="20881"/>
                  </a:cubicBezTo>
                  <a:cubicBezTo>
                    <a:pt x="15030" y="20824"/>
                    <a:pt x="14638" y="20421"/>
                    <a:pt x="14549" y="20854"/>
                  </a:cubicBezTo>
                  <a:cubicBezTo>
                    <a:pt x="14678" y="20857"/>
                    <a:pt x="14825" y="21025"/>
                    <a:pt x="14961" y="21071"/>
                  </a:cubicBezTo>
                  <a:cubicBezTo>
                    <a:pt x="15189" y="21147"/>
                    <a:pt x="15472" y="21216"/>
                    <a:pt x="15706" y="21244"/>
                  </a:cubicBezTo>
                  <a:cubicBezTo>
                    <a:pt x="15768" y="21252"/>
                    <a:pt x="16095" y="21365"/>
                    <a:pt x="16116" y="21306"/>
                  </a:cubicBezTo>
                  <a:cubicBezTo>
                    <a:pt x="16108" y="21329"/>
                    <a:pt x="16443" y="21301"/>
                    <a:pt x="16263" y="21201"/>
                  </a:cubicBezTo>
                  <a:close/>
                  <a:moveTo>
                    <a:pt x="14587" y="20535"/>
                  </a:moveTo>
                  <a:cubicBezTo>
                    <a:pt x="14613" y="20480"/>
                    <a:pt x="14595" y="20518"/>
                    <a:pt x="14587" y="20535"/>
                  </a:cubicBezTo>
                  <a:cubicBezTo>
                    <a:pt x="14615" y="20477"/>
                    <a:pt x="14667" y="19955"/>
                    <a:pt x="14646" y="19893"/>
                  </a:cubicBezTo>
                  <a:cubicBezTo>
                    <a:pt x="14672" y="19912"/>
                    <a:pt x="14704" y="19916"/>
                    <a:pt x="14725" y="19942"/>
                  </a:cubicBezTo>
                  <a:cubicBezTo>
                    <a:pt x="14719" y="19826"/>
                    <a:pt x="14724" y="19684"/>
                    <a:pt x="14625" y="19570"/>
                  </a:cubicBezTo>
                  <a:cubicBezTo>
                    <a:pt x="14582" y="19521"/>
                    <a:pt x="14466" y="19573"/>
                    <a:pt x="14476" y="19656"/>
                  </a:cubicBezTo>
                  <a:cubicBezTo>
                    <a:pt x="14484" y="19728"/>
                    <a:pt x="14595" y="19726"/>
                    <a:pt x="14612" y="19833"/>
                  </a:cubicBezTo>
                  <a:cubicBezTo>
                    <a:pt x="14544" y="19734"/>
                    <a:pt x="14504" y="19734"/>
                    <a:pt x="14410" y="19686"/>
                  </a:cubicBezTo>
                  <a:cubicBezTo>
                    <a:pt x="14334" y="19438"/>
                    <a:pt x="14184" y="19343"/>
                    <a:pt x="14241" y="19116"/>
                  </a:cubicBezTo>
                  <a:cubicBezTo>
                    <a:pt x="14265" y="19025"/>
                    <a:pt x="13866" y="18581"/>
                    <a:pt x="13773" y="18564"/>
                  </a:cubicBezTo>
                  <a:cubicBezTo>
                    <a:pt x="13610" y="18532"/>
                    <a:pt x="13314" y="18143"/>
                    <a:pt x="13239" y="17978"/>
                  </a:cubicBezTo>
                  <a:cubicBezTo>
                    <a:pt x="13175" y="17835"/>
                    <a:pt x="12614" y="17619"/>
                    <a:pt x="12740" y="17868"/>
                  </a:cubicBezTo>
                  <a:cubicBezTo>
                    <a:pt x="12804" y="17994"/>
                    <a:pt x="12911" y="18099"/>
                    <a:pt x="12993" y="18204"/>
                  </a:cubicBezTo>
                  <a:cubicBezTo>
                    <a:pt x="13074" y="18306"/>
                    <a:pt x="13143" y="18547"/>
                    <a:pt x="13247" y="18604"/>
                  </a:cubicBezTo>
                  <a:cubicBezTo>
                    <a:pt x="13343" y="18657"/>
                    <a:pt x="13391" y="18728"/>
                    <a:pt x="13410" y="18867"/>
                  </a:cubicBezTo>
                  <a:cubicBezTo>
                    <a:pt x="13435" y="19052"/>
                    <a:pt x="13571" y="19187"/>
                    <a:pt x="13642" y="19345"/>
                  </a:cubicBezTo>
                  <a:cubicBezTo>
                    <a:pt x="13726" y="19532"/>
                    <a:pt x="13738" y="19854"/>
                    <a:pt x="13898" y="19967"/>
                  </a:cubicBezTo>
                  <a:cubicBezTo>
                    <a:pt x="13999" y="20039"/>
                    <a:pt x="14049" y="20239"/>
                    <a:pt x="14159" y="20332"/>
                  </a:cubicBezTo>
                  <a:cubicBezTo>
                    <a:pt x="14218" y="20381"/>
                    <a:pt x="14320" y="20591"/>
                    <a:pt x="14373" y="20604"/>
                  </a:cubicBezTo>
                  <a:cubicBezTo>
                    <a:pt x="14369" y="20571"/>
                    <a:pt x="14355" y="20530"/>
                    <a:pt x="14378" y="20503"/>
                  </a:cubicBezTo>
                  <a:cubicBezTo>
                    <a:pt x="14413" y="20525"/>
                    <a:pt x="14560" y="20593"/>
                    <a:pt x="14587" y="20535"/>
                  </a:cubicBezTo>
                  <a:cubicBezTo>
                    <a:pt x="14584" y="20542"/>
                    <a:pt x="14582" y="20546"/>
                    <a:pt x="14587" y="20535"/>
                  </a:cubicBezTo>
                  <a:close/>
                  <a:moveTo>
                    <a:pt x="18008" y="18723"/>
                  </a:moveTo>
                  <a:cubicBezTo>
                    <a:pt x="17983" y="18750"/>
                    <a:pt x="17963" y="18782"/>
                    <a:pt x="17947" y="18819"/>
                  </a:cubicBezTo>
                  <a:cubicBezTo>
                    <a:pt x="17734" y="19148"/>
                    <a:pt x="17442" y="18778"/>
                    <a:pt x="17197" y="18912"/>
                  </a:cubicBezTo>
                  <a:cubicBezTo>
                    <a:pt x="17066" y="18984"/>
                    <a:pt x="16845" y="19897"/>
                    <a:pt x="16936" y="20034"/>
                  </a:cubicBezTo>
                  <a:cubicBezTo>
                    <a:pt x="16988" y="20112"/>
                    <a:pt x="17002" y="20686"/>
                    <a:pt x="17101" y="20570"/>
                  </a:cubicBezTo>
                  <a:cubicBezTo>
                    <a:pt x="17213" y="20440"/>
                    <a:pt x="17177" y="20077"/>
                    <a:pt x="17157" y="19905"/>
                  </a:cubicBezTo>
                  <a:cubicBezTo>
                    <a:pt x="17424" y="19728"/>
                    <a:pt x="17188" y="20552"/>
                    <a:pt x="17558" y="20246"/>
                  </a:cubicBezTo>
                  <a:cubicBezTo>
                    <a:pt x="17629" y="20187"/>
                    <a:pt x="17419" y="19764"/>
                    <a:pt x="17386" y="19700"/>
                  </a:cubicBezTo>
                  <a:cubicBezTo>
                    <a:pt x="17326" y="19586"/>
                    <a:pt x="17694" y="19451"/>
                    <a:pt x="17705" y="19360"/>
                  </a:cubicBezTo>
                  <a:cubicBezTo>
                    <a:pt x="17715" y="19275"/>
                    <a:pt x="16935" y="19751"/>
                    <a:pt x="17124" y="19135"/>
                  </a:cubicBezTo>
                  <a:cubicBezTo>
                    <a:pt x="17171" y="18983"/>
                    <a:pt x="17519" y="19053"/>
                    <a:pt x="17608" y="19065"/>
                  </a:cubicBezTo>
                  <a:cubicBezTo>
                    <a:pt x="17718" y="19079"/>
                    <a:pt x="17835" y="19134"/>
                    <a:pt x="17920" y="19006"/>
                  </a:cubicBezTo>
                  <a:cubicBezTo>
                    <a:pt x="17927" y="18996"/>
                    <a:pt x="18090" y="18686"/>
                    <a:pt x="18008" y="18723"/>
                  </a:cubicBezTo>
                  <a:close/>
                  <a:moveTo>
                    <a:pt x="16704" y="13082"/>
                  </a:moveTo>
                  <a:cubicBezTo>
                    <a:pt x="16613" y="13312"/>
                    <a:pt x="16783" y="13423"/>
                    <a:pt x="16840" y="13609"/>
                  </a:cubicBezTo>
                  <a:cubicBezTo>
                    <a:pt x="16841" y="13609"/>
                    <a:pt x="16850" y="13609"/>
                    <a:pt x="16852" y="13609"/>
                  </a:cubicBezTo>
                  <a:cubicBezTo>
                    <a:pt x="16855" y="13521"/>
                    <a:pt x="17025" y="12818"/>
                    <a:pt x="16888" y="12816"/>
                  </a:cubicBezTo>
                  <a:cubicBezTo>
                    <a:pt x="16888" y="12816"/>
                    <a:pt x="16888" y="12816"/>
                    <a:pt x="16888" y="12816"/>
                  </a:cubicBezTo>
                  <a:cubicBezTo>
                    <a:pt x="16848" y="12816"/>
                    <a:pt x="16878" y="12816"/>
                    <a:pt x="16888" y="12816"/>
                  </a:cubicBezTo>
                  <a:cubicBezTo>
                    <a:pt x="16771" y="12816"/>
                    <a:pt x="16747" y="12972"/>
                    <a:pt x="16704" y="13082"/>
                  </a:cubicBezTo>
                  <a:close/>
                  <a:moveTo>
                    <a:pt x="17712" y="10844"/>
                  </a:moveTo>
                  <a:cubicBezTo>
                    <a:pt x="17703" y="10863"/>
                    <a:pt x="17708" y="10853"/>
                    <a:pt x="17712" y="10844"/>
                  </a:cubicBezTo>
                  <a:cubicBezTo>
                    <a:pt x="17692" y="10887"/>
                    <a:pt x="17822" y="11096"/>
                    <a:pt x="17838" y="11109"/>
                  </a:cubicBezTo>
                  <a:cubicBezTo>
                    <a:pt x="17849" y="11118"/>
                    <a:pt x="17865" y="11124"/>
                    <a:pt x="17877" y="11126"/>
                  </a:cubicBezTo>
                  <a:cubicBezTo>
                    <a:pt x="17878" y="11096"/>
                    <a:pt x="17839" y="10886"/>
                    <a:pt x="17827" y="10899"/>
                  </a:cubicBezTo>
                  <a:cubicBezTo>
                    <a:pt x="17897" y="10821"/>
                    <a:pt x="17903" y="11539"/>
                    <a:pt x="18077" y="11380"/>
                  </a:cubicBezTo>
                  <a:cubicBezTo>
                    <a:pt x="18170" y="11297"/>
                    <a:pt x="18111" y="11168"/>
                    <a:pt x="18118" y="11055"/>
                  </a:cubicBezTo>
                  <a:cubicBezTo>
                    <a:pt x="18128" y="10876"/>
                    <a:pt x="18099" y="10972"/>
                    <a:pt x="18021" y="10859"/>
                  </a:cubicBezTo>
                  <a:cubicBezTo>
                    <a:pt x="18036" y="10845"/>
                    <a:pt x="17825" y="10607"/>
                    <a:pt x="17712" y="10844"/>
                  </a:cubicBezTo>
                  <a:cubicBezTo>
                    <a:pt x="17714" y="10841"/>
                    <a:pt x="17715" y="10839"/>
                    <a:pt x="17716" y="10837"/>
                  </a:cubicBezTo>
                  <a:cubicBezTo>
                    <a:pt x="17715" y="10838"/>
                    <a:pt x="17714" y="10841"/>
                    <a:pt x="17712" y="10844"/>
                  </a:cubicBezTo>
                  <a:close/>
                  <a:moveTo>
                    <a:pt x="18155" y="10981"/>
                  </a:moveTo>
                  <a:cubicBezTo>
                    <a:pt x="18156" y="10983"/>
                    <a:pt x="18156" y="10984"/>
                    <a:pt x="18157" y="10986"/>
                  </a:cubicBezTo>
                  <a:lnTo>
                    <a:pt x="18157" y="10980"/>
                  </a:lnTo>
                  <a:cubicBezTo>
                    <a:pt x="18156" y="10981"/>
                    <a:pt x="18156" y="10981"/>
                    <a:pt x="18155" y="10981"/>
                  </a:cubicBezTo>
                  <a:close/>
                  <a:moveTo>
                    <a:pt x="18494" y="10870"/>
                  </a:moveTo>
                  <a:cubicBezTo>
                    <a:pt x="18495" y="10871"/>
                    <a:pt x="18495" y="10871"/>
                    <a:pt x="18494" y="10870"/>
                  </a:cubicBezTo>
                  <a:cubicBezTo>
                    <a:pt x="18471" y="10838"/>
                    <a:pt x="18547" y="10731"/>
                    <a:pt x="18554" y="10729"/>
                  </a:cubicBezTo>
                  <a:cubicBezTo>
                    <a:pt x="18453" y="10479"/>
                    <a:pt x="18199" y="10696"/>
                    <a:pt x="18150" y="10851"/>
                  </a:cubicBezTo>
                  <a:cubicBezTo>
                    <a:pt x="18209" y="10805"/>
                    <a:pt x="18269" y="11010"/>
                    <a:pt x="18342" y="10999"/>
                  </a:cubicBezTo>
                  <a:cubicBezTo>
                    <a:pt x="18354" y="10871"/>
                    <a:pt x="18377" y="10711"/>
                    <a:pt x="18494" y="10870"/>
                  </a:cubicBezTo>
                  <a:close/>
                  <a:moveTo>
                    <a:pt x="18925" y="10455"/>
                  </a:moveTo>
                  <a:cubicBezTo>
                    <a:pt x="19074" y="10535"/>
                    <a:pt x="18998" y="10353"/>
                    <a:pt x="19082" y="10331"/>
                  </a:cubicBezTo>
                  <a:cubicBezTo>
                    <a:pt x="19143" y="10315"/>
                    <a:pt x="19102" y="10429"/>
                    <a:pt x="19140" y="10453"/>
                  </a:cubicBezTo>
                  <a:cubicBezTo>
                    <a:pt x="19161" y="10466"/>
                    <a:pt x="19182" y="10192"/>
                    <a:pt x="19268" y="10229"/>
                  </a:cubicBezTo>
                  <a:cubicBezTo>
                    <a:pt x="19270" y="10283"/>
                    <a:pt x="19281" y="10332"/>
                    <a:pt x="19303" y="10378"/>
                  </a:cubicBezTo>
                  <a:cubicBezTo>
                    <a:pt x="19331" y="10411"/>
                    <a:pt x="19368" y="10180"/>
                    <a:pt x="19390" y="10163"/>
                  </a:cubicBezTo>
                  <a:cubicBezTo>
                    <a:pt x="19189" y="10042"/>
                    <a:pt x="19220" y="9561"/>
                    <a:pt x="19213" y="9410"/>
                  </a:cubicBezTo>
                  <a:cubicBezTo>
                    <a:pt x="19203" y="9250"/>
                    <a:pt x="18945" y="8663"/>
                    <a:pt x="18789" y="8793"/>
                  </a:cubicBezTo>
                  <a:cubicBezTo>
                    <a:pt x="18688" y="8878"/>
                    <a:pt x="18903" y="9380"/>
                    <a:pt x="18921" y="9513"/>
                  </a:cubicBezTo>
                  <a:cubicBezTo>
                    <a:pt x="18942" y="9666"/>
                    <a:pt x="18831" y="9812"/>
                    <a:pt x="18747" y="9883"/>
                  </a:cubicBezTo>
                  <a:cubicBezTo>
                    <a:pt x="18578" y="10022"/>
                    <a:pt x="18681" y="9752"/>
                    <a:pt x="18616" y="9737"/>
                  </a:cubicBezTo>
                  <a:cubicBezTo>
                    <a:pt x="18570" y="9727"/>
                    <a:pt x="18579" y="10013"/>
                    <a:pt x="18565" y="10058"/>
                  </a:cubicBezTo>
                  <a:cubicBezTo>
                    <a:pt x="18497" y="10271"/>
                    <a:pt x="18631" y="10204"/>
                    <a:pt x="18427" y="10176"/>
                  </a:cubicBezTo>
                  <a:cubicBezTo>
                    <a:pt x="18351" y="10166"/>
                    <a:pt x="18089" y="10234"/>
                    <a:pt x="18044" y="10303"/>
                  </a:cubicBezTo>
                  <a:cubicBezTo>
                    <a:pt x="18047" y="10299"/>
                    <a:pt x="17883" y="10560"/>
                    <a:pt x="17858" y="10523"/>
                  </a:cubicBezTo>
                  <a:cubicBezTo>
                    <a:pt x="17899" y="10754"/>
                    <a:pt x="18464" y="10422"/>
                    <a:pt x="18580" y="10472"/>
                  </a:cubicBezTo>
                  <a:cubicBezTo>
                    <a:pt x="18585" y="10596"/>
                    <a:pt x="18609" y="10680"/>
                    <a:pt x="18703" y="10735"/>
                  </a:cubicBezTo>
                  <a:cubicBezTo>
                    <a:pt x="18753" y="10764"/>
                    <a:pt x="18816" y="10592"/>
                    <a:pt x="18840" y="10543"/>
                  </a:cubicBezTo>
                  <a:cubicBezTo>
                    <a:pt x="18865" y="10494"/>
                    <a:pt x="18720" y="10465"/>
                    <a:pt x="18769" y="10389"/>
                  </a:cubicBezTo>
                  <a:cubicBezTo>
                    <a:pt x="18797" y="10347"/>
                    <a:pt x="18905" y="10444"/>
                    <a:pt x="18925" y="10455"/>
                  </a:cubicBezTo>
                  <a:close/>
                  <a:moveTo>
                    <a:pt x="19160" y="8116"/>
                  </a:moveTo>
                  <a:lnTo>
                    <a:pt x="19146" y="8111"/>
                  </a:lnTo>
                  <a:cubicBezTo>
                    <a:pt x="19036" y="8151"/>
                    <a:pt x="19089" y="8247"/>
                    <a:pt x="18906" y="8142"/>
                  </a:cubicBezTo>
                  <a:cubicBezTo>
                    <a:pt x="18847" y="8108"/>
                    <a:pt x="18485" y="7762"/>
                    <a:pt x="18443" y="7857"/>
                  </a:cubicBezTo>
                  <a:cubicBezTo>
                    <a:pt x="18479" y="7928"/>
                    <a:pt x="18697" y="8296"/>
                    <a:pt x="18646" y="8380"/>
                  </a:cubicBezTo>
                  <a:cubicBezTo>
                    <a:pt x="18629" y="8381"/>
                    <a:pt x="18520" y="8340"/>
                    <a:pt x="18499" y="8358"/>
                  </a:cubicBezTo>
                  <a:cubicBezTo>
                    <a:pt x="18498" y="8393"/>
                    <a:pt x="18522" y="8403"/>
                    <a:pt x="18547" y="8410"/>
                  </a:cubicBezTo>
                  <a:cubicBezTo>
                    <a:pt x="18531" y="8460"/>
                    <a:pt x="18513" y="8509"/>
                    <a:pt x="18493" y="8557"/>
                  </a:cubicBezTo>
                  <a:cubicBezTo>
                    <a:pt x="18527" y="8619"/>
                    <a:pt x="18568" y="8674"/>
                    <a:pt x="18615" y="8721"/>
                  </a:cubicBezTo>
                  <a:cubicBezTo>
                    <a:pt x="18661" y="8865"/>
                    <a:pt x="18800" y="8728"/>
                    <a:pt x="18795" y="8712"/>
                  </a:cubicBezTo>
                  <a:cubicBezTo>
                    <a:pt x="18774" y="8635"/>
                    <a:pt x="18622" y="8687"/>
                    <a:pt x="18587" y="8598"/>
                  </a:cubicBezTo>
                  <a:cubicBezTo>
                    <a:pt x="18565" y="8543"/>
                    <a:pt x="18779" y="8529"/>
                    <a:pt x="18804" y="8536"/>
                  </a:cubicBezTo>
                  <a:cubicBezTo>
                    <a:pt x="18831" y="8543"/>
                    <a:pt x="19142" y="8756"/>
                    <a:pt x="19097" y="8609"/>
                  </a:cubicBezTo>
                  <a:cubicBezTo>
                    <a:pt x="19047" y="8447"/>
                    <a:pt x="19219" y="8414"/>
                    <a:pt x="19316" y="8366"/>
                  </a:cubicBezTo>
                  <a:cubicBezTo>
                    <a:pt x="19247" y="8378"/>
                    <a:pt x="19154" y="8192"/>
                    <a:pt x="19160" y="8116"/>
                  </a:cubicBezTo>
                  <a:close/>
                  <a:moveTo>
                    <a:pt x="17646" y="6274"/>
                  </a:moveTo>
                  <a:cubicBezTo>
                    <a:pt x="17799" y="6419"/>
                    <a:pt x="17943" y="6645"/>
                    <a:pt x="18027" y="6862"/>
                  </a:cubicBezTo>
                  <a:cubicBezTo>
                    <a:pt x="18080" y="6997"/>
                    <a:pt x="18171" y="7189"/>
                    <a:pt x="18248" y="7303"/>
                  </a:cubicBezTo>
                  <a:cubicBezTo>
                    <a:pt x="18298" y="7378"/>
                    <a:pt x="18389" y="7663"/>
                    <a:pt x="18474" y="7676"/>
                  </a:cubicBezTo>
                  <a:cubicBezTo>
                    <a:pt x="18421" y="7470"/>
                    <a:pt x="18534" y="7473"/>
                    <a:pt x="18607" y="7547"/>
                  </a:cubicBezTo>
                  <a:cubicBezTo>
                    <a:pt x="18461" y="7353"/>
                    <a:pt x="18082" y="7060"/>
                    <a:pt x="18198" y="6858"/>
                  </a:cubicBezTo>
                  <a:cubicBezTo>
                    <a:pt x="18255" y="6759"/>
                    <a:pt x="18499" y="7018"/>
                    <a:pt x="18519" y="7049"/>
                  </a:cubicBezTo>
                  <a:cubicBezTo>
                    <a:pt x="18357" y="6801"/>
                    <a:pt x="18126" y="6627"/>
                    <a:pt x="17961" y="6378"/>
                  </a:cubicBezTo>
                  <a:cubicBezTo>
                    <a:pt x="17806" y="6144"/>
                    <a:pt x="17586" y="5734"/>
                    <a:pt x="17350" y="5619"/>
                  </a:cubicBezTo>
                  <a:cubicBezTo>
                    <a:pt x="17325" y="5663"/>
                    <a:pt x="17472" y="5827"/>
                    <a:pt x="17478" y="5878"/>
                  </a:cubicBezTo>
                  <a:cubicBezTo>
                    <a:pt x="17465" y="5877"/>
                    <a:pt x="17376" y="5743"/>
                    <a:pt x="17378" y="5856"/>
                  </a:cubicBezTo>
                  <a:cubicBezTo>
                    <a:pt x="17378" y="5852"/>
                    <a:pt x="17378" y="5849"/>
                    <a:pt x="17378" y="5857"/>
                  </a:cubicBezTo>
                  <a:cubicBezTo>
                    <a:pt x="17378" y="5869"/>
                    <a:pt x="17378" y="5863"/>
                    <a:pt x="17378" y="5857"/>
                  </a:cubicBezTo>
                  <a:cubicBezTo>
                    <a:pt x="17381" y="5928"/>
                    <a:pt x="17603" y="6232"/>
                    <a:pt x="17646" y="6274"/>
                  </a:cubicBezTo>
                  <a:close/>
                  <a:moveTo>
                    <a:pt x="18607" y="7547"/>
                  </a:moveTo>
                  <a:cubicBezTo>
                    <a:pt x="18635" y="7584"/>
                    <a:pt x="18654" y="7616"/>
                    <a:pt x="18660" y="7644"/>
                  </a:cubicBezTo>
                  <a:cubicBezTo>
                    <a:pt x="18653" y="7607"/>
                    <a:pt x="18633" y="7573"/>
                    <a:pt x="18607" y="7547"/>
                  </a:cubicBezTo>
                  <a:close/>
                  <a:moveTo>
                    <a:pt x="12796" y="1135"/>
                  </a:moveTo>
                  <a:cubicBezTo>
                    <a:pt x="12751" y="1122"/>
                    <a:pt x="12895" y="1166"/>
                    <a:pt x="12796" y="1135"/>
                  </a:cubicBezTo>
                  <a:cubicBezTo>
                    <a:pt x="12796" y="1135"/>
                    <a:pt x="12796" y="1135"/>
                    <a:pt x="12796" y="1135"/>
                  </a:cubicBezTo>
                  <a:close/>
                  <a:moveTo>
                    <a:pt x="12796" y="1135"/>
                  </a:moveTo>
                  <a:cubicBezTo>
                    <a:pt x="12907" y="1169"/>
                    <a:pt x="13566" y="1269"/>
                    <a:pt x="13631" y="1102"/>
                  </a:cubicBezTo>
                  <a:cubicBezTo>
                    <a:pt x="13663" y="1018"/>
                    <a:pt x="12743" y="910"/>
                    <a:pt x="12645" y="914"/>
                  </a:cubicBezTo>
                  <a:cubicBezTo>
                    <a:pt x="12600" y="1062"/>
                    <a:pt x="12710" y="1110"/>
                    <a:pt x="12796" y="1135"/>
                  </a:cubicBezTo>
                  <a:close/>
                  <a:moveTo>
                    <a:pt x="6624" y="191"/>
                  </a:moveTo>
                  <a:cubicBezTo>
                    <a:pt x="6624" y="192"/>
                    <a:pt x="6625" y="195"/>
                    <a:pt x="6626" y="199"/>
                  </a:cubicBezTo>
                  <a:cubicBezTo>
                    <a:pt x="6626" y="196"/>
                    <a:pt x="6625" y="194"/>
                    <a:pt x="6624" y="191"/>
                  </a:cubicBezTo>
                  <a:cubicBezTo>
                    <a:pt x="6624" y="191"/>
                    <a:pt x="6624" y="191"/>
                    <a:pt x="6624" y="191"/>
                  </a:cubicBezTo>
                  <a:close/>
                  <a:moveTo>
                    <a:pt x="6637" y="229"/>
                  </a:moveTo>
                  <a:cubicBezTo>
                    <a:pt x="6645" y="251"/>
                    <a:pt x="6651" y="268"/>
                    <a:pt x="6637" y="229"/>
                  </a:cubicBezTo>
                  <a:cubicBezTo>
                    <a:pt x="6637" y="229"/>
                    <a:pt x="6637" y="229"/>
                    <a:pt x="6637" y="229"/>
                  </a:cubicBezTo>
                  <a:close/>
                  <a:moveTo>
                    <a:pt x="6637" y="229"/>
                  </a:moveTo>
                  <a:cubicBezTo>
                    <a:pt x="6637" y="228"/>
                    <a:pt x="6636" y="225"/>
                    <a:pt x="6635" y="224"/>
                  </a:cubicBezTo>
                  <a:cubicBezTo>
                    <a:pt x="6636" y="225"/>
                    <a:pt x="6637" y="227"/>
                    <a:pt x="6637" y="229"/>
                  </a:cubicBezTo>
                  <a:close/>
                  <a:moveTo>
                    <a:pt x="6626" y="199"/>
                  </a:moveTo>
                  <a:cubicBezTo>
                    <a:pt x="6629" y="205"/>
                    <a:pt x="6632" y="215"/>
                    <a:pt x="6635" y="224"/>
                  </a:cubicBezTo>
                  <a:cubicBezTo>
                    <a:pt x="6633" y="217"/>
                    <a:pt x="6630" y="209"/>
                    <a:pt x="6626" y="199"/>
                  </a:cubicBezTo>
                  <a:close/>
                  <a:moveTo>
                    <a:pt x="6639" y="191"/>
                  </a:moveTo>
                  <a:cubicBezTo>
                    <a:pt x="6700" y="344"/>
                    <a:pt x="6882" y="206"/>
                    <a:pt x="6974" y="224"/>
                  </a:cubicBezTo>
                  <a:cubicBezTo>
                    <a:pt x="6891" y="274"/>
                    <a:pt x="7101" y="361"/>
                    <a:pt x="7127" y="364"/>
                  </a:cubicBezTo>
                  <a:cubicBezTo>
                    <a:pt x="7319" y="388"/>
                    <a:pt x="7515" y="426"/>
                    <a:pt x="7709" y="415"/>
                  </a:cubicBezTo>
                  <a:cubicBezTo>
                    <a:pt x="7714" y="407"/>
                    <a:pt x="7716" y="403"/>
                    <a:pt x="7718" y="393"/>
                  </a:cubicBezTo>
                  <a:cubicBezTo>
                    <a:pt x="7615" y="349"/>
                    <a:pt x="7588" y="217"/>
                    <a:pt x="7471" y="203"/>
                  </a:cubicBezTo>
                  <a:cubicBezTo>
                    <a:pt x="7304" y="184"/>
                    <a:pt x="7240" y="132"/>
                    <a:pt x="7094" y="42"/>
                  </a:cubicBezTo>
                  <a:cubicBezTo>
                    <a:pt x="7017" y="-6"/>
                    <a:pt x="6518" y="-65"/>
                    <a:pt x="6639" y="191"/>
                  </a:cubicBezTo>
                  <a:cubicBezTo>
                    <a:pt x="6639" y="191"/>
                    <a:pt x="6639" y="191"/>
                    <a:pt x="6639" y="191"/>
                  </a:cubicBezTo>
                  <a:close/>
                  <a:moveTo>
                    <a:pt x="3049" y="1821"/>
                  </a:moveTo>
                  <a:cubicBezTo>
                    <a:pt x="3097" y="1824"/>
                    <a:pt x="3068" y="1822"/>
                    <a:pt x="3049" y="1821"/>
                  </a:cubicBezTo>
                  <a:cubicBezTo>
                    <a:pt x="3259" y="1833"/>
                    <a:pt x="3444" y="2105"/>
                    <a:pt x="3693" y="1983"/>
                  </a:cubicBezTo>
                  <a:cubicBezTo>
                    <a:pt x="3695" y="1975"/>
                    <a:pt x="3695" y="1959"/>
                    <a:pt x="3693" y="1951"/>
                  </a:cubicBezTo>
                  <a:cubicBezTo>
                    <a:pt x="3378" y="1819"/>
                    <a:pt x="3267" y="1534"/>
                    <a:pt x="3575" y="1251"/>
                  </a:cubicBezTo>
                  <a:cubicBezTo>
                    <a:pt x="3878" y="973"/>
                    <a:pt x="4250" y="1072"/>
                    <a:pt x="4563" y="873"/>
                  </a:cubicBezTo>
                  <a:cubicBezTo>
                    <a:pt x="4434" y="627"/>
                    <a:pt x="4069" y="857"/>
                    <a:pt x="3881" y="855"/>
                  </a:cubicBezTo>
                  <a:cubicBezTo>
                    <a:pt x="3631" y="853"/>
                    <a:pt x="3298" y="977"/>
                    <a:pt x="3102" y="1185"/>
                  </a:cubicBezTo>
                  <a:cubicBezTo>
                    <a:pt x="3040" y="1251"/>
                    <a:pt x="3027" y="1414"/>
                    <a:pt x="3008" y="1500"/>
                  </a:cubicBezTo>
                  <a:cubicBezTo>
                    <a:pt x="2968" y="1677"/>
                    <a:pt x="2751" y="1804"/>
                    <a:pt x="3049" y="1821"/>
                  </a:cubicBezTo>
                  <a:close/>
                  <a:moveTo>
                    <a:pt x="10216" y="16862"/>
                  </a:moveTo>
                  <a:cubicBezTo>
                    <a:pt x="10007" y="16414"/>
                    <a:pt x="9990" y="17186"/>
                    <a:pt x="10036" y="17376"/>
                  </a:cubicBezTo>
                  <a:cubicBezTo>
                    <a:pt x="10092" y="17606"/>
                    <a:pt x="10129" y="17705"/>
                    <a:pt x="10318" y="17537"/>
                  </a:cubicBezTo>
                  <a:cubicBezTo>
                    <a:pt x="10499" y="17376"/>
                    <a:pt x="10291" y="17023"/>
                    <a:pt x="10216" y="16863"/>
                  </a:cubicBezTo>
                  <a:cubicBezTo>
                    <a:pt x="10225" y="16883"/>
                    <a:pt x="10244" y="16922"/>
                    <a:pt x="10216" y="16862"/>
                  </a:cubicBezTo>
                  <a:close/>
                  <a:moveTo>
                    <a:pt x="10216" y="16862"/>
                  </a:moveTo>
                  <a:cubicBezTo>
                    <a:pt x="10216" y="16862"/>
                    <a:pt x="10216" y="16862"/>
                    <a:pt x="10216" y="16863"/>
                  </a:cubicBezTo>
                  <a:cubicBezTo>
                    <a:pt x="10211" y="16852"/>
                    <a:pt x="10209" y="16847"/>
                    <a:pt x="10216" y="16862"/>
                  </a:cubicBezTo>
                  <a:close/>
                  <a:moveTo>
                    <a:pt x="17680" y="20444"/>
                  </a:moveTo>
                  <a:cubicBezTo>
                    <a:pt x="17677" y="20432"/>
                    <a:pt x="17678" y="20435"/>
                    <a:pt x="17679" y="20439"/>
                  </a:cubicBezTo>
                  <a:cubicBezTo>
                    <a:pt x="17647" y="20338"/>
                    <a:pt x="17562" y="20187"/>
                    <a:pt x="17562" y="20438"/>
                  </a:cubicBezTo>
                  <a:cubicBezTo>
                    <a:pt x="17562" y="20640"/>
                    <a:pt x="17719" y="20588"/>
                    <a:pt x="17681" y="20445"/>
                  </a:cubicBezTo>
                  <a:cubicBezTo>
                    <a:pt x="17681" y="20446"/>
                    <a:pt x="17681" y="20446"/>
                    <a:pt x="17680" y="20444"/>
                  </a:cubicBezTo>
                  <a:close/>
                  <a:moveTo>
                    <a:pt x="20845" y="19801"/>
                  </a:moveTo>
                  <a:cubicBezTo>
                    <a:pt x="20845" y="19756"/>
                    <a:pt x="20831" y="19752"/>
                    <a:pt x="20720" y="19722"/>
                  </a:cubicBezTo>
                  <a:cubicBezTo>
                    <a:pt x="20484" y="19667"/>
                    <a:pt x="20309" y="19366"/>
                    <a:pt x="20078" y="19540"/>
                  </a:cubicBezTo>
                  <a:lnTo>
                    <a:pt x="20083" y="19581"/>
                  </a:lnTo>
                  <a:lnTo>
                    <a:pt x="20066" y="19592"/>
                  </a:lnTo>
                  <a:cubicBezTo>
                    <a:pt x="20073" y="19603"/>
                    <a:pt x="20078" y="19616"/>
                    <a:pt x="20080" y="19629"/>
                  </a:cubicBezTo>
                  <a:cubicBezTo>
                    <a:pt x="19967" y="19665"/>
                    <a:pt x="19867" y="19933"/>
                    <a:pt x="19784" y="19933"/>
                  </a:cubicBezTo>
                  <a:cubicBezTo>
                    <a:pt x="19806" y="19933"/>
                    <a:pt x="19649" y="19674"/>
                    <a:pt x="19649" y="19726"/>
                  </a:cubicBezTo>
                  <a:cubicBezTo>
                    <a:pt x="19591" y="19599"/>
                    <a:pt x="19738" y="19263"/>
                    <a:pt x="19533" y="19263"/>
                  </a:cubicBezTo>
                  <a:cubicBezTo>
                    <a:pt x="19510" y="19243"/>
                    <a:pt x="19395" y="19210"/>
                    <a:pt x="19371" y="19200"/>
                  </a:cubicBezTo>
                  <a:cubicBezTo>
                    <a:pt x="19228" y="19141"/>
                    <a:pt x="19205" y="19326"/>
                    <a:pt x="19144" y="19326"/>
                  </a:cubicBezTo>
                  <a:cubicBezTo>
                    <a:pt x="19123" y="19314"/>
                    <a:pt x="19057" y="19299"/>
                    <a:pt x="19047" y="19341"/>
                  </a:cubicBezTo>
                  <a:cubicBezTo>
                    <a:pt x="18878" y="19223"/>
                    <a:pt x="19194" y="19742"/>
                    <a:pt x="19275" y="19766"/>
                  </a:cubicBezTo>
                  <a:cubicBezTo>
                    <a:pt x="19141" y="19798"/>
                    <a:pt x="19298" y="20026"/>
                    <a:pt x="19315" y="20115"/>
                  </a:cubicBezTo>
                  <a:cubicBezTo>
                    <a:pt x="19376" y="20426"/>
                    <a:pt x="19468" y="20101"/>
                    <a:pt x="19519" y="20101"/>
                  </a:cubicBezTo>
                  <a:cubicBezTo>
                    <a:pt x="19605" y="20101"/>
                    <a:pt x="19914" y="20363"/>
                    <a:pt x="20018" y="20411"/>
                  </a:cubicBezTo>
                  <a:cubicBezTo>
                    <a:pt x="20127" y="20461"/>
                    <a:pt x="20181" y="20479"/>
                    <a:pt x="20248" y="20607"/>
                  </a:cubicBezTo>
                  <a:cubicBezTo>
                    <a:pt x="20277" y="20661"/>
                    <a:pt x="20274" y="20778"/>
                    <a:pt x="20326" y="20815"/>
                  </a:cubicBezTo>
                  <a:cubicBezTo>
                    <a:pt x="20319" y="20858"/>
                    <a:pt x="20311" y="20886"/>
                    <a:pt x="20321" y="20928"/>
                  </a:cubicBezTo>
                  <a:cubicBezTo>
                    <a:pt x="20186" y="20961"/>
                    <a:pt x="20099" y="21117"/>
                    <a:pt x="20109" y="21286"/>
                  </a:cubicBezTo>
                  <a:cubicBezTo>
                    <a:pt x="20228" y="21294"/>
                    <a:pt x="20372" y="21234"/>
                    <a:pt x="20433" y="21234"/>
                  </a:cubicBezTo>
                  <a:lnTo>
                    <a:pt x="20433" y="21233"/>
                  </a:lnTo>
                  <a:cubicBezTo>
                    <a:pt x="20433" y="21142"/>
                    <a:pt x="20719" y="21510"/>
                    <a:pt x="20736" y="21535"/>
                  </a:cubicBezTo>
                  <a:cubicBezTo>
                    <a:pt x="20771" y="21316"/>
                    <a:pt x="20771" y="21081"/>
                    <a:pt x="20799" y="20857"/>
                  </a:cubicBezTo>
                  <a:lnTo>
                    <a:pt x="20771" y="20809"/>
                  </a:lnTo>
                  <a:cubicBezTo>
                    <a:pt x="20895" y="20557"/>
                    <a:pt x="20831" y="20091"/>
                    <a:pt x="20845" y="19801"/>
                  </a:cubicBezTo>
                  <a:close/>
                  <a:moveTo>
                    <a:pt x="21482" y="3136"/>
                  </a:moveTo>
                  <a:cubicBezTo>
                    <a:pt x="21484" y="3136"/>
                    <a:pt x="21512" y="3136"/>
                    <a:pt x="21512" y="3136"/>
                  </a:cubicBezTo>
                  <a:cubicBezTo>
                    <a:pt x="21524" y="3110"/>
                    <a:pt x="21544" y="3089"/>
                    <a:pt x="21567" y="3075"/>
                  </a:cubicBezTo>
                  <a:cubicBezTo>
                    <a:pt x="21432" y="2793"/>
                    <a:pt x="21025" y="2732"/>
                    <a:pt x="20788" y="2699"/>
                  </a:cubicBezTo>
                  <a:cubicBezTo>
                    <a:pt x="20424" y="2699"/>
                    <a:pt x="20032" y="2429"/>
                    <a:pt x="19669" y="2355"/>
                  </a:cubicBezTo>
                  <a:cubicBezTo>
                    <a:pt x="19252" y="2271"/>
                    <a:pt x="18850" y="2097"/>
                    <a:pt x="18423" y="2086"/>
                  </a:cubicBezTo>
                  <a:cubicBezTo>
                    <a:pt x="18281" y="2082"/>
                    <a:pt x="18025" y="1964"/>
                    <a:pt x="17928" y="2085"/>
                  </a:cubicBezTo>
                  <a:cubicBezTo>
                    <a:pt x="17787" y="1963"/>
                    <a:pt x="17753" y="2111"/>
                    <a:pt x="17640" y="2116"/>
                  </a:cubicBezTo>
                  <a:cubicBezTo>
                    <a:pt x="17589" y="2193"/>
                    <a:pt x="17369" y="2124"/>
                    <a:pt x="17309" y="2114"/>
                  </a:cubicBezTo>
                  <a:cubicBezTo>
                    <a:pt x="17131" y="2085"/>
                    <a:pt x="16946" y="2126"/>
                    <a:pt x="16770" y="2090"/>
                  </a:cubicBezTo>
                  <a:cubicBezTo>
                    <a:pt x="16661" y="2068"/>
                    <a:pt x="16615" y="1921"/>
                    <a:pt x="16498" y="1897"/>
                  </a:cubicBezTo>
                  <a:cubicBezTo>
                    <a:pt x="16256" y="1847"/>
                    <a:pt x="15932" y="1733"/>
                    <a:pt x="15687" y="1852"/>
                  </a:cubicBezTo>
                  <a:cubicBezTo>
                    <a:pt x="15505" y="1940"/>
                    <a:pt x="15223" y="1766"/>
                    <a:pt x="15033" y="1732"/>
                  </a:cubicBezTo>
                  <a:cubicBezTo>
                    <a:pt x="15028" y="1585"/>
                    <a:pt x="14601" y="1491"/>
                    <a:pt x="14524" y="1604"/>
                  </a:cubicBezTo>
                  <a:cubicBezTo>
                    <a:pt x="14389" y="1489"/>
                    <a:pt x="14096" y="1512"/>
                    <a:pt x="13941" y="1503"/>
                  </a:cubicBezTo>
                  <a:lnTo>
                    <a:pt x="13941" y="1502"/>
                  </a:lnTo>
                  <a:cubicBezTo>
                    <a:pt x="13859" y="1397"/>
                    <a:pt x="13713" y="1363"/>
                    <a:pt x="13601" y="1377"/>
                  </a:cubicBezTo>
                  <a:cubicBezTo>
                    <a:pt x="13463" y="1395"/>
                    <a:pt x="13552" y="1500"/>
                    <a:pt x="13642" y="1496"/>
                  </a:cubicBezTo>
                  <a:cubicBezTo>
                    <a:pt x="13538" y="1516"/>
                    <a:pt x="13426" y="1657"/>
                    <a:pt x="13589" y="1732"/>
                  </a:cubicBezTo>
                  <a:cubicBezTo>
                    <a:pt x="13432" y="1749"/>
                    <a:pt x="13289" y="1736"/>
                    <a:pt x="13132" y="1770"/>
                  </a:cubicBezTo>
                  <a:cubicBezTo>
                    <a:pt x="13010" y="1796"/>
                    <a:pt x="12688" y="1530"/>
                    <a:pt x="12823" y="1894"/>
                  </a:cubicBezTo>
                  <a:cubicBezTo>
                    <a:pt x="12699" y="1866"/>
                    <a:pt x="12578" y="1803"/>
                    <a:pt x="12462" y="1744"/>
                  </a:cubicBezTo>
                  <a:lnTo>
                    <a:pt x="12468" y="1739"/>
                  </a:lnTo>
                  <a:lnTo>
                    <a:pt x="12445" y="1651"/>
                  </a:lnTo>
                  <a:cubicBezTo>
                    <a:pt x="12201" y="1356"/>
                    <a:pt x="11570" y="1196"/>
                    <a:pt x="11249" y="1384"/>
                  </a:cubicBezTo>
                  <a:cubicBezTo>
                    <a:pt x="11292" y="1402"/>
                    <a:pt x="11339" y="1419"/>
                    <a:pt x="11379" y="1446"/>
                  </a:cubicBezTo>
                  <a:cubicBezTo>
                    <a:pt x="11235" y="1453"/>
                    <a:pt x="11040" y="1498"/>
                    <a:pt x="10902" y="1435"/>
                  </a:cubicBezTo>
                  <a:cubicBezTo>
                    <a:pt x="10924" y="1410"/>
                    <a:pt x="10943" y="1372"/>
                    <a:pt x="10960" y="1341"/>
                  </a:cubicBezTo>
                  <a:cubicBezTo>
                    <a:pt x="10707" y="1338"/>
                    <a:pt x="10460" y="1329"/>
                    <a:pt x="10209" y="1352"/>
                  </a:cubicBezTo>
                  <a:cubicBezTo>
                    <a:pt x="10151" y="1292"/>
                    <a:pt x="10082" y="1254"/>
                    <a:pt x="10017" y="1207"/>
                  </a:cubicBezTo>
                  <a:cubicBezTo>
                    <a:pt x="10017" y="1207"/>
                    <a:pt x="10014" y="1302"/>
                    <a:pt x="10014" y="1302"/>
                  </a:cubicBezTo>
                  <a:cubicBezTo>
                    <a:pt x="9917" y="1297"/>
                    <a:pt x="9781" y="1215"/>
                    <a:pt x="9686" y="1274"/>
                  </a:cubicBezTo>
                  <a:cubicBezTo>
                    <a:pt x="10299" y="771"/>
                    <a:pt x="9202" y="741"/>
                    <a:pt x="8912" y="764"/>
                  </a:cubicBezTo>
                  <a:cubicBezTo>
                    <a:pt x="8912" y="763"/>
                    <a:pt x="8942" y="682"/>
                    <a:pt x="8942" y="682"/>
                  </a:cubicBezTo>
                  <a:cubicBezTo>
                    <a:pt x="8857" y="692"/>
                    <a:pt x="8774" y="674"/>
                    <a:pt x="8690" y="667"/>
                  </a:cubicBezTo>
                  <a:cubicBezTo>
                    <a:pt x="8692" y="666"/>
                    <a:pt x="8711" y="652"/>
                    <a:pt x="8711" y="652"/>
                  </a:cubicBezTo>
                  <a:lnTo>
                    <a:pt x="8680" y="562"/>
                  </a:lnTo>
                  <a:cubicBezTo>
                    <a:pt x="8568" y="569"/>
                    <a:pt x="8454" y="542"/>
                    <a:pt x="8339" y="545"/>
                  </a:cubicBezTo>
                  <a:cubicBezTo>
                    <a:pt x="8372" y="543"/>
                    <a:pt x="8389" y="524"/>
                    <a:pt x="8390" y="487"/>
                  </a:cubicBezTo>
                  <a:cubicBezTo>
                    <a:pt x="8348" y="373"/>
                    <a:pt x="8029" y="432"/>
                    <a:pt x="7984" y="380"/>
                  </a:cubicBezTo>
                  <a:cubicBezTo>
                    <a:pt x="7880" y="261"/>
                    <a:pt x="7809" y="457"/>
                    <a:pt x="7733" y="455"/>
                  </a:cubicBezTo>
                  <a:cubicBezTo>
                    <a:pt x="7767" y="710"/>
                    <a:pt x="8058" y="574"/>
                    <a:pt x="8203" y="565"/>
                  </a:cubicBezTo>
                  <a:cubicBezTo>
                    <a:pt x="8141" y="586"/>
                    <a:pt x="8043" y="670"/>
                    <a:pt x="8093" y="768"/>
                  </a:cubicBezTo>
                  <a:cubicBezTo>
                    <a:pt x="8012" y="760"/>
                    <a:pt x="7931" y="780"/>
                    <a:pt x="7859" y="828"/>
                  </a:cubicBezTo>
                  <a:lnTo>
                    <a:pt x="7899" y="850"/>
                  </a:lnTo>
                  <a:cubicBezTo>
                    <a:pt x="7761" y="924"/>
                    <a:pt x="7599" y="792"/>
                    <a:pt x="7453" y="841"/>
                  </a:cubicBezTo>
                  <a:cubicBezTo>
                    <a:pt x="7359" y="872"/>
                    <a:pt x="7267" y="899"/>
                    <a:pt x="7171" y="911"/>
                  </a:cubicBezTo>
                  <a:cubicBezTo>
                    <a:pt x="6973" y="936"/>
                    <a:pt x="6832" y="1042"/>
                    <a:pt x="6697" y="1218"/>
                  </a:cubicBezTo>
                  <a:lnTo>
                    <a:pt x="6715" y="1300"/>
                  </a:lnTo>
                  <a:cubicBezTo>
                    <a:pt x="6595" y="1317"/>
                    <a:pt x="5933" y="1282"/>
                    <a:pt x="6309" y="1601"/>
                  </a:cubicBezTo>
                  <a:cubicBezTo>
                    <a:pt x="6139" y="1560"/>
                    <a:pt x="5956" y="1546"/>
                    <a:pt x="5807" y="1683"/>
                  </a:cubicBezTo>
                  <a:cubicBezTo>
                    <a:pt x="5762" y="1559"/>
                    <a:pt x="5703" y="1466"/>
                    <a:pt x="5588" y="1483"/>
                  </a:cubicBezTo>
                  <a:lnTo>
                    <a:pt x="5593" y="1581"/>
                  </a:lnTo>
                  <a:lnTo>
                    <a:pt x="5611" y="1582"/>
                  </a:lnTo>
                  <a:cubicBezTo>
                    <a:pt x="5618" y="1583"/>
                    <a:pt x="5633" y="1606"/>
                    <a:pt x="5635" y="1626"/>
                  </a:cubicBezTo>
                  <a:cubicBezTo>
                    <a:pt x="5565" y="1686"/>
                    <a:pt x="5488" y="1670"/>
                    <a:pt x="5467" y="1800"/>
                  </a:cubicBezTo>
                  <a:cubicBezTo>
                    <a:pt x="5452" y="1798"/>
                    <a:pt x="5437" y="1795"/>
                    <a:pt x="5422" y="1791"/>
                  </a:cubicBezTo>
                  <a:cubicBezTo>
                    <a:pt x="5363" y="1613"/>
                    <a:pt x="5452" y="1463"/>
                    <a:pt x="5208" y="1445"/>
                  </a:cubicBezTo>
                  <a:cubicBezTo>
                    <a:pt x="5135" y="1440"/>
                    <a:pt x="5060" y="1440"/>
                    <a:pt x="4988" y="1440"/>
                  </a:cubicBezTo>
                  <a:cubicBezTo>
                    <a:pt x="4835" y="1440"/>
                    <a:pt x="4896" y="1580"/>
                    <a:pt x="4862" y="1697"/>
                  </a:cubicBezTo>
                  <a:cubicBezTo>
                    <a:pt x="4835" y="1790"/>
                    <a:pt x="4726" y="1733"/>
                    <a:pt x="4708" y="1846"/>
                  </a:cubicBezTo>
                  <a:cubicBezTo>
                    <a:pt x="4689" y="1970"/>
                    <a:pt x="4799" y="1948"/>
                    <a:pt x="4812" y="1996"/>
                  </a:cubicBezTo>
                  <a:cubicBezTo>
                    <a:pt x="4844" y="2077"/>
                    <a:pt x="4824" y="2151"/>
                    <a:pt x="4867" y="2245"/>
                  </a:cubicBezTo>
                  <a:cubicBezTo>
                    <a:pt x="4713" y="2182"/>
                    <a:pt x="4560" y="2145"/>
                    <a:pt x="4400" y="2112"/>
                  </a:cubicBezTo>
                  <a:cubicBezTo>
                    <a:pt x="4221" y="2086"/>
                    <a:pt x="4015" y="1954"/>
                    <a:pt x="3841" y="1954"/>
                  </a:cubicBezTo>
                  <a:cubicBezTo>
                    <a:pt x="3573" y="1954"/>
                    <a:pt x="4110" y="2290"/>
                    <a:pt x="4127" y="2309"/>
                  </a:cubicBezTo>
                  <a:cubicBezTo>
                    <a:pt x="4105" y="2315"/>
                    <a:pt x="4083" y="2320"/>
                    <a:pt x="4060" y="2324"/>
                  </a:cubicBezTo>
                  <a:lnTo>
                    <a:pt x="4065" y="2298"/>
                  </a:lnTo>
                  <a:cubicBezTo>
                    <a:pt x="3852" y="2201"/>
                    <a:pt x="3571" y="2399"/>
                    <a:pt x="3372" y="2425"/>
                  </a:cubicBezTo>
                  <a:cubicBezTo>
                    <a:pt x="3370" y="2381"/>
                    <a:pt x="3421" y="2299"/>
                    <a:pt x="3432" y="2250"/>
                  </a:cubicBezTo>
                  <a:cubicBezTo>
                    <a:pt x="3242" y="2226"/>
                    <a:pt x="3075" y="2344"/>
                    <a:pt x="2898" y="2413"/>
                  </a:cubicBezTo>
                  <a:cubicBezTo>
                    <a:pt x="2804" y="2450"/>
                    <a:pt x="2559" y="2500"/>
                    <a:pt x="2574" y="2674"/>
                  </a:cubicBezTo>
                  <a:cubicBezTo>
                    <a:pt x="2584" y="2801"/>
                    <a:pt x="2315" y="2630"/>
                    <a:pt x="2302" y="2618"/>
                  </a:cubicBezTo>
                  <a:cubicBezTo>
                    <a:pt x="2377" y="2566"/>
                    <a:pt x="2604" y="2549"/>
                    <a:pt x="2395" y="2412"/>
                  </a:cubicBezTo>
                  <a:cubicBezTo>
                    <a:pt x="2245" y="2314"/>
                    <a:pt x="2091" y="2321"/>
                    <a:pt x="1929" y="2318"/>
                  </a:cubicBezTo>
                  <a:cubicBezTo>
                    <a:pt x="1937" y="2433"/>
                    <a:pt x="1993" y="2432"/>
                    <a:pt x="2055" y="2493"/>
                  </a:cubicBezTo>
                  <a:cubicBezTo>
                    <a:pt x="2046" y="2478"/>
                    <a:pt x="2074" y="2893"/>
                    <a:pt x="2169" y="2758"/>
                  </a:cubicBezTo>
                  <a:cubicBezTo>
                    <a:pt x="2163" y="2794"/>
                    <a:pt x="2158" y="2830"/>
                    <a:pt x="2156" y="2867"/>
                  </a:cubicBezTo>
                  <a:cubicBezTo>
                    <a:pt x="1969" y="2739"/>
                    <a:pt x="1862" y="2828"/>
                    <a:pt x="1686" y="2928"/>
                  </a:cubicBezTo>
                  <a:cubicBezTo>
                    <a:pt x="1500" y="3032"/>
                    <a:pt x="1637" y="3097"/>
                    <a:pt x="1707" y="3188"/>
                  </a:cubicBezTo>
                  <a:cubicBezTo>
                    <a:pt x="1680" y="3244"/>
                    <a:pt x="1425" y="3107"/>
                    <a:pt x="1395" y="3091"/>
                  </a:cubicBezTo>
                  <a:cubicBezTo>
                    <a:pt x="1324" y="3053"/>
                    <a:pt x="1217" y="3102"/>
                    <a:pt x="1148" y="3140"/>
                  </a:cubicBezTo>
                  <a:cubicBezTo>
                    <a:pt x="1225" y="3269"/>
                    <a:pt x="1313" y="3308"/>
                    <a:pt x="1425" y="3357"/>
                  </a:cubicBezTo>
                  <a:cubicBezTo>
                    <a:pt x="1277" y="3479"/>
                    <a:pt x="1067" y="3145"/>
                    <a:pt x="988" y="3080"/>
                  </a:cubicBezTo>
                  <a:cubicBezTo>
                    <a:pt x="1015" y="3019"/>
                    <a:pt x="1044" y="2956"/>
                    <a:pt x="990" y="2892"/>
                  </a:cubicBezTo>
                  <a:cubicBezTo>
                    <a:pt x="1164" y="2934"/>
                    <a:pt x="2149" y="3013"/>
                    <a:pt x="1702" y="2525"/>
                  </a:cubicBezTo>
                  <a:cubicBezTo>
                    <a:pt x="1515" y="2321"/>
                    <a:pt x="920" y="2139"/>
                    <a:pt x="679" y="2180"/>
                  </a:cubicBezTo>
                  <a:cubicBezTo>
                    <a:pt x="673" y="2165"/>
                    <a:pt x="662" y="2161"/>
                    <a:pt x="647" y="2169"/>
                  </a:cubicBezTo>
                  <a:cubicBezTo>
                    <a:pt x="682" y="2169"/>
                    <a:pt x="559" y="2063"/>
                    <a:pt x="524" y="2055"/>
                  </a:cubicBezTo>
                  <a:cubicBezTo>
                    <a:pt x="469" y="2042"/>
                    <a:pt x="389" y="2064"/>
                    <a:pt x="328" y="2064"/>
                  </a:cubicBezTo>
                  <a:cubicBezTo>
                    <a:pt x="303" y="2062"/>
                    <a:pt x="285" y="2082"/>
                    <a:pt x="285" y="2118"/>
                  </a:cubicBezTo>
                  <a:cubicBezTo>
                    <a:pt x="266" y="2111"/>
                    <a:pt x="247" y="2104"/>
                    <a:pt x="228" y="2096"/>
                  </a:cubicBezTo>
                  <a:lnTo>
                    <a:pt x="222" y="2118"/>
                  </a:lnTo>
                  <a:lnTo>
                    <a:pt x="216" y="2112"/>
                  </a:lnTo>
                  <a:cubicBezTo>
                    <a:pt x="127" y="2182"/>
                    <a:pt x="72" y="2289"/>
                    <a:pt x="1" y="2385"/>
                  </a:cubicBezTo>
                  <a:cubicBezTo>
                    <a:pt x="38" y="2448"/>
                    <a:pt x="247" y="2553"/>
                    <a:pt x="193" y="2625"/>
                  </a:cubicBezTo>
                  <a:cubicBezTo>
                    <a:pt x="81" y="2777"/>
                    <a:pt x="241" y="2837"/>
                    <a:pt x="293" y="2954"/>
                  </a:cubicBezTo>
                  <a:cubicBezTo>
                    <a:pt x="170" y="3047"/>
                    <a:pt x="319" y="3299"/>
                    <a:pt x="399" y="3343"/>
                  </a:cubicBezTo>
                  <a:cubicBezTo>
                    <a:pt x="293" y="3475"/>
                    <a:pt x="513" y="3547"/>
                    <a:pt x="565" y="3597"/>
                  </a:cubicBezTo>
                  <a:cubicBezTo>
                    <a:pt x="607" y="3637"/>
                    <a:pt x="411" y="3845"/>
                    <a:pt x="390" y="3866"/>
                  </a:cubicBezTo>
                  <a:cubicBezTo>
                    <a:pt x="245" y="4011"/>
                    <a:pt x="119" y="4126"/>
                    <a:pt x="0" y="4306"/>
                  </a:cubicBezTo>
                  <a:cubicBezTo>
                    <a:pt x="85" y="4284"/>
                    <a:pt x="190" y="4172"/>
                    <a:pt x="266" y="4167"/>
                  </a:cubicBezTo>
                  <a:cubicBezTo>
                    <a:pt x="283" y="4197"/>
                    <a:pt x="302" y="4226"/>
                    <a:pt x="323" y="4253"/>
                  </a:cubicBezTo>
                  <a:cubicBezTo>
                    <a:pt x="222" y="4199"/>
                    <a:pt x="162" y="4293"/>
                    <a:pt x="201" y="4411"/>
                  </a:cubicBezTo>
                  <a:cubicBezTo>
                    <a:pt x="162" y="4553"/>
                    <a:pt x="82" y="4589"/>
                    <a:pt x="175" y="4758"/>
                  </a:cubicBezTo>
                  <a:cubicBezTo>
                    <a:pt x="78" y="4850"/>
                    <a:pt x="345" y="5225"/>
                    <a:pt x="406" y="5296"/>
                  </a:cubicBezTo>
                  <a:cubicBezTo>
                    <a:pt x="430" y="5300"/>
                    <a:pt x="451" y="5290"/>
                    <a:pt x="470" y="5265"/>
                  </a:cubicBezTo>
                  <a:cubicBezTo>
                    <a:pt x="470" y="5264"/>
                    <a:pt x="471" y="5244"/>
                    <a:pt x="471" y="5244"/>
                  </a:cubicBezTo>
                  <a:cubicBezTo>
                    <a:pt x="468" y="5227"/>
                    <a:pt x="693" y="5374"/>
                    <a:pt x="723" y="5409"/>
                  </a:cubicBezTo>
                  <a:cubicBezTo>
                    <a:pt x="683" y="5491"/>
                    <a:pt x="819" y="5677"/>
                    <a:pt x="881" y="5677"/>
                  </a:cubicBezTo>
                  <a:cubicBezTo>
                    <a:pt x="881" y="5776"/>
                    <a:pt x="983" y="5725"/>
                    <a:pt x="1012" y="5801"/>
                  </a:cubicBezTo>
                  <a:cubicBezTo>
                    <a:pt x="1013" y="5803"/>
                    <a:pt x="840" y="5849"/>
                    <a:pt x="814" y="5864"/>
                  </a:cubicBezTo>
                  <a:cubicBezTo>
                    <a:pt x="850" y="5933"/>
                    <a:pt x="902" y="6106"/>
                    <a:pt x="948" y="6152"/>
                  </a:cubicBezTo>
                  <a:cubicBezTo>
                    <a:pt x="1062" y="6265"/>
                    <a:pt x="1164" y="6069"/>
                    <a:pt x="1293" y="6203"/>
                  </a:cubicBezTo>
                  <a:cubicBezTo>
                    <a:pt x="1286" y="6211"/>
                    <a:pt x="1265" y="6237"/>
                    <a:pt x="1265" y="6237"/>
                  </a:cubicBezTo>
                  <a:cubicBezTo>
                    <a:pt x="1317" y="6354"/>
                    <a:pt x="1446" y="6350"/>
                    <a:pt x="1481" y="6450"/>
                  </a:cubicBezTo>
                  <a:cubicBezTo>
                    <a:pt x="1563" y="6681"/>
                    <a:pt x="1653" y="6696"/>
                    <a:pt x="1848" y="6592"/>
                  </a:cubicBezTo>
                  <a:cubicBezTo>
                    <a:pt x="1905" y="6655"/>
                    <a:pt x="1926" y="6720"/>
                    <a:pt x="2004" y="6723"/>
                  </a:cubicBezTo>
                  <a:lnTo>
                    <a:pt x="2009" y="6693"/>
                  </a:lnTo>
                  <a:cubicBezTo>
                    <a:pt x="2095" y="6686"/>
                    <a:pt x="2174" y="6765"/>
                    <a:pt x="2257" y="6780"/>
                  </a:cubicBezTo>
                  <a:cubicBezTo>
                    <a:pt x="2237" y="6906"/>
                    <a:pt x="2273" y="6983"/>
                    <a:pt x="2267" y="7093"/>
                  </a:cubicBezTo>
                  <a:cubicBezTo>
                    <a:pt x="2263" y="7128"/>
                    <a:pt x="2226" y="7132"/>
                    <a:pt x="2204" y="7126"/>
                  </a:cubicBezTo>
                  <a:lnTo>
                    <a:pt x="2204" y="7098"/>
                  </a:lnTo>
                  <a:cubicBezTo>
                    <a:pt x="2092" y="7098"/>
                    <a:pt x="1997" y="7275"/>
                    <a:pt x="2085" y="7391"/>
                  </a:cubicBezTo>
                  <a:cubicBezTo>
                    <a:pt x="2053" y="7403"/>
                    <a:pt x="2020" y="7412"/>
                    <a:pt x="1986" y="7420"/>
                  </a:cubicBezTo>
                  <a:cubicBezTo>
                    <a:pt x="1976" y="7486"/>
                    <a:pt x="2003" y="7524"/>
                    <a:pt x="2047" y="7561"/>
                  </a:cubicBezTo>
                  <a:cubicBezTo>
                    <a:pt x="2027" y="7581"/>
                    <a:pt x="2018" y="7606"/>
                    <a:pt x="2021" y="7635"/>
                  </a:cubicBezTo>
                  <a:cubicBezTo>
                    <a:pt x="2021" y="7661"/>
                    <a:pt x="1989" y="7660"/>
                    <a:pt x="1990" y="7711"/>
                  </a:cubicBezTo>
                  <a:cubicBezTo>
                    <a:pt x="1945" y="7720"/>
                    <a:pt x="1898" y="7715"/>
                    <a:pt x="1853" y="7703"/>
                  </a:cubicBezTo>
                  <a:cubicBezTo>
                    <a:pt x="1856" y="7754"/>
                    <a:pt x="1852" y="7802"/>
                    <a:pt x="1841" y="7849"/>
                  </a:cubicBezTo>
                  <a:cubicBezTo>
                    <a:pt x="2028" y="7973"/>
                    <a:pt x="2205" y="8066"/>
                    <a:pt x="2363" y="8238"/>
                  </a:cubicBezTo>
                  <a:cubicBezTo>
                    <a:pt x="2296" y="8346"/>
                    <a:pt x="2888" y="8477"/>
                    <a:pt x="2736" y="8789"/>
                  </a:cubicBezTo>
                  <a:cubicBezTo>
                    <a:pt x="2487" y="8980"/>
                    <a:pt x="2231" y="8785"/>
                    <a:pt x="1999" y="8788"/>
                  </a:cubicBezTo>
                  <a:cubicBezTo>
                    <a:pt x="1930" y="8781"/>
                    <a:pt x="1954" y="8678"/>
                    <a:pt x="1835" y="8708"/>
                  </a:cubicBezTo>
                  <a:cubicBezTo>
                    <a:pt x="1704" y="8534"/>
                    <a:pt x="1349" y="8634"/>
                    <a:pt x="1224" y="8736"/>
                  </a:cubicBezTo>
                  <a:cubicBezTo>
                    <a:pt x="1102" y="8835"/>
                    <a:pt x="682" y="8887"/>
                    <a:pt x="661" y="8607"/>
                  </a:cubicBezTo>
                  <a:cubicBezTo>
                    <a:pt x="631" y="8603"/>
                    <a:pt x="588" y="8600"/>
                    <a:pt x="561" y="8615"/>
                  </a:cubicBezTo>
                  <a:cubicBezTo>
                    <a:pt x="559" y="8612"/>
                    <a:pt x="535" y="8572"/>
                    <a:pt x="535" y="8572"/>
                  </a:cubicBezTo>
                  <a:cubicBezTo>
                    <a:pt x="414" y="8571"/>
                    <a:pt x="318" y="8636"/>
                    <a:pt x="375" y="8778"/>
                  </a:cubicBezTo>
                  <a:cubicBezTo>
                    <a:pt x="343" y="8806"/>
                    <a:pt x="256" y="9007"/>
                    <a:pt x="329" y="9043"/>
                  </a:cubicBezTo>
                  <a:cubicBezTo>
                    <a:pt x="249" y="9165"/>
                    <a:pt x="305" y="9330"/>
                    <a:pt x="421" y="9335"/>
                  </a:cubicBezTo>
                  <a:cubicBezTo>
                    <a:pt x="437" y="9593"/>
                    <a:pt x="540" y="10027"/>
                    <a:pt x="785" y="10022"/>
                  </a:cubicBezTo>
                  <a:cubicBezTo>
                    <a:pt x="850" y="10027"/>
                    <a:pt x="1167" y="10311"/>
                    <a:pt x="1169" y="10017"/>
                  </a:cubicBezTo>
                  <a:cubicBezTo>
                    <a:pt x="1171" y="9906"/>
                    <a:pt x="1447" y="10181"/>
                    <a:pt x="1452" y="10184"/>
                  </a:cubicBezTo>
                  <a:cubicBezTo>
                    <a:pt x="1603" y="10274"/>
                    <a:pt x="1696" y="10029"/>
                    <a:pt x="1800" y="10012"/>
                  </a:cubicBezTo>
                  <a:cubicBezTo>
                    <a:pt x="1854" y="10012"/>
                    <a:pt x="1899" y="10096"/>
                    <a:pt x="1959" y="10058"/>
                  </a:cubicBezTo>
                  <a:cubicBezTo>
                    <a:pt x="1947" y="10128"/>
                    <a:pt x="1993" y="10195"/>
                    <a:pt x="1984" y="10276"/>
                  </a:cubicBezTo>
                  <a:cubicBezTo>
                    <a:pt x="1984" y="10276"/>
                    <a:pt x="2022" y="10292"/>
                    <a:pt x="2025" y="10293"/>
                  </a:cubicBezTo>
                  <a:cubicBezTo>
                    <a:pt x="2030" y="10351"/>
                    <a:pt x="2017" y="10414"/>
                    <a:pt x="2045" y="10467"/>
                  </a:cubicBezTo>
                  <a:cubicBezTo>
                    <a:pt x="1964" y="10561"/>
                    <a:pt x="1951" y="10674"/>
                    <a:pt x="1927" y="10801"/>
                  </a:cubicBezTo>
                  <a:cubicBezTo>
                    <a:pt x="1848" y="10835"/>
                    <a:pt x="1834" y="11184"/>
                    <a:pt x="1763" y="11286"/>
                  </a:cubicBezTo>
                  <a:cubicBezTo>
                    <a:pt x="1769" y="11302"/>
                    <a:pt x="2052" y="12076"/>
                    <a:pt x="1847" y="12076"/>
                  </a:cubicBezTo>
                  <a:cubicBezTo>
                    <a:pt x="1847" y="12076"/>
                    <a:pt x="1847" y="12076"/>
                    <a:pt x="1847" y="12076"/>
                  </a:cubicBezTo>
                  <a:lnTo>
                    <a:pt x="1837" y="12090"/>
                  </a:lnTo>
                  <a:cubicBezTo>
                    <a:pt x="1850" y="12113"/>
                    <a:pt x="1854" y="12139"/>
                    <a:pt x="1849" y="12168"/>
                  </a:cubicBezTo>
                  <a:lnTo>
                    <a:pt x="1968" y="12175"/>
                  </a:lnTo>
                  <a:cubicBezTo>
                    <a:pt x="2045" y="12306"/>
                    <a:pt x="2361" y="12799"/>
                    <a:pt x="2334" y="12928"/>
                  </a:cubicBezTo>
                  <a:cubicBezTo>
                    <a:pt x="2299" y="13089"/>
                    <a:pt x="2510" y="13140"/>
                    <a:pt x="2556" y="13229"/>
                  </a:cubicBezTo>
                  <a:cubicBezTo>
                    <a:pt x="2628" y="13365"/>
                    <a:pt x="2637" y="13466"/>
                    <a:pt x="2665" y="13606"/>
                  </a:cubicBezTo>
                  <a:cubicBezTo>
                    <a:pt x="2622" y="13995"/>
                    <a:pt x="2974" y="14177"/>
                    <a:pt x="3079" y="14465"/>
                  </a:cubicBezTo>
                  <a:cubicBezTo>
                    <a:pt x="3147" y="14644"/>
                    <a:pt x="3352" y="14818"/>
                    <a:pt x="3369" y="15010"/>
                  </a:cubicBezTo>
                  <a:cubicBezTo>
                    <a:pt x="3389" y="15237"/>
                    <a:pt x="3410" y="15717"/>
                    <a:pt x="3527" y="15914"/>
                  </a:cubicBezTo>
                  <a:cubicBezTo>
                    <a:pt x="3685" y="16178"/>
                    <a:pt x="3909" y="15819"/>
                    <a:pt x="4050" y="15819"/>
                  </a:cubicBezTo>
                  <a:cubicBezTo>
                    <a:pt x="4318" y="15819"/>
                    <a:pt x="4521" y="15540"/>
                    <a:pt x="4746" y="15429"/>
                  </a:cubicBezTo>
                  <a:cubicBezTo>
                    <a:pt x="4904" y="15350"/>
                    <a:pt x="5142" y="15358"/>
                    <a:pt x="5113" y="15092"/>
                  </a:cubicBezTo>
                  <a:cubicBezTo>
                    <a:pt x="5108" y="15051"/>
                    <a:pt x="5191" y="15049"/>
                    <a:pt x="5224" y="15056"/>
                  </a:cubicBezTo>
                  <a:cubicBezTo>
                    <a:pt x="5227" y="15026"/>
                    <a:pt x="5232" y="14996"/>
                    <a:pt x="5238" y="14967"/>
                  </a:cubicBezTo>
                  <a:cubicBezTo>
                    <a:pt x="5244" y="14974"/>
                    <a:pt x="5256" y="14987"/>
                    <a:pt x="5262" y="14995"/>
                  </a:cubicBezTo>
                  <a:cubicBezTo>
                    <a:pt x="5385" y="14964"/>
                    <a:pt x="5690" y="14881"/>
                    <a:pt x="5666" y="14697"/>
                  </a:cubicBezTo>
                  <a:cubicBezTo>
                    <a:pt x="5680" y="14778"/>
                    <a:pt x="5943" y="14440"/>
                    <a:pt x="5924" y="14454"/>
                  </a:cubicBezTo>
                  <a:cubicBezTo>
                    <a:pt x="5959" y="14436"/>
                    <a:pt x="6024" y="14445"/>
                    <a:pt x="6061" y="14446"/>
                  </a:cubicBezTo>
                  <a:lnTo>
                    <a:pt x="6064" y="14398"/>
                  </a:lnTo>
                  <a:lnTo>
                    <a:pt x="6088" y="14378"/>
                  </a:lnTo>
                  <a:cubicBezTo>
                    <a:pt x="6071" y="14281"/>
                    <a:pt x="6052" y="14106"/>
                    <a:pt x="6092" y="14014"/>
                  </a:cubicBezTo>
                  <a:cubicBezTo>
                    <a:pt x="6217" y="14121"/>
                    <a:pt x="6399" y="13516"/>
                    <a:pt x="6416" y="13402"/>
                  </a:cubicBezTo>
                  <a:cubicBezTo>
                    <a:pt x="6337" y="13408"/>
                    <a:pt x="6330" y="13381"/>
                    <a:pt x="6268" y="13333"/>
                  </a:cubicBezTo>
                  <a:cubicBezTo>
                    <a:pt x="6116" y="13110"/>
                    <a:pt x="6087" y="13191"/>
                    <a:pt x="5900" y="13054"/>
                  </a:cubicBezTo>
                  <a:cubicBezTo>
                    <a:pt x="5695" y="12901"/>
                    <a:pt x="5769" y="12651"/>
                    <a:pt x="5663" y="12468"/>
                  </a:cubicBezTo>
                  <a:cubicBezTo>
                    <a:pt x="5681" y="12448"/>
                    <a:pt x="5685" y="12420"/>
                    <a:pt x="5677" y="12383"/>
                  </a:cubicBezTo>
                  <a:cubicBezTo>
                    <a:pt x="5773" y="12362"/>
                    <a:pt x="5783" y="12641"/>
                    <a:pt x="5830" y="12702"/>
                  </a:cubicBezTo>
                  <a:cubicBezTo>
                    <a:pt x="5907" y="12800"/>
                    <a:pt x="6096" y="12798"/>
                    <a:pt x="6204" y="12813"/>
                  </a:cubicBezTo>
                  <a:cubicBezTo>
                    <a:pt x="6343" y="12843"/>
                    <a:pt x="6560" y="12984"/>
                    <a:pt x="6684" y="12921"/>
                  </a:cubicBezTo>
                  <a:cubicBezTo>
                    <a:pt x="6904" y="12809"/>
                    <a:pt x="7142" y="12917"/>
                    <a:pt x="7377" y="12831"/>
                  </a:cubicBezTo>
                  <a:cubicBezTo>
                    <a:pt x="7381" y="12857"/>
                    <a:pt x="7392" y="12874"/>
                    <a:pt x="7409" y="12884"/>
                  </a:cubicBezTo>
                  <a:cubicBezTo>
                    <a:pt x="7402" y="12977"/>
                    <a:pt x="7445" y="12999"/>
                    <a:pt x="7507" y="12996"/>
                  </a:cubicBezTo>
                  <a:cubicBezTo>
                    <a:pt x="7525" y="13107"/>
                    <a:pt x="7595" y="13302"/>
                    <a:pt x="7708" y="13243"/>
                  </a:cubicBezTo>
                  <a:cubicBezTo>
                    <a:pt x="7799" y="13358"/>
                    <a:pt x="7948" y="13516"/>
                    <a:pt x="8082" y="13456"/>
                  </a:cubicBezTo>
                  <a:cubicBezTo>
                    <a:pt x="8040" y="13536"/>
                    <a:pt x="7899" y="13395"/>
                    <a:pt x="7863" y="13512"/>
                  </a:cubicBezTo>
                  <a:cubicBezTo>
                    <a:pt x="7838" y="13591"/>
                    <a:pt x="7985" y="13734"/>
                    <a:pt x="8024" y="13785"/>
                  </a:cubicBezTo>
                  <a:cubicBezTo>
                    <a:pt x="8174" y="13978"/>
                    <a:pt x="8328" y="14099"/>
                    <a:pt x="8506" y="13859"/>
                  </a:cubicBezTo>
                  <a:cubicBezTo>
                    <a:pt x="8506" y="13859"/>
                    <a:pt x="8511" y="13822"/>
                    <a:pt x="8511" y="13821"/>
                  </a:cubicBezTo>
                  <a:cubicBezTo>
                    <a:pt x="8597" y="14372"/>
                    <a:pt x="8658" y="15060"/>
                    <a:pt x="8944" y="15536"/>
                  </a:cubicBezTo>
                  <a:cubicBezTo>
                    <a:pt x="9051" y="15713"/>
                    <a:pt x="9457" y="17441"/>
                    <a:pt x="9713" y="17105"/>
                  </a:cubicBezTo>
                  <a:cubicBezTo>
                    <a:pt x="9784" y="17012"/>
                    <a:pt x="9781" y="16935"/>
                    <a:pt x="9870" y="16876"/>
                  </a:cubicBezTo>
                  <a:cubicBezTo>
                    <a:pt x="9961" y="16816"/>
                    <a:pt x="9845" y="16697"/>
                    <a:pt x="9968" y="16619"/>
                  </a:cubicBezTo>
                  <a:cubicBezTo>
                    <a:pt x="9997" y="16525"/>
                    <a:pt x="10045" y="16545"/>
                    <a:pt x="10043" y="16402"/>
                  </a:cubicBezTo>
                  <a:cubicBezTo>
                    <a:pt x="10042" y="16315"/>
                    <a:pt x="9996" y="16229"/>
                    <a:pt x="10027" y="16148"/>
                  </a:cubicBezTo>
                  <a:cubicBezTo>
                    <a:pt x="10149" y="15836"/>
                    <a:pt x="9994" y="15606"/>
                    <a:pt x="10014" y="15300"/>
                  </a:cubicBezTo>
                  <a:cubicBezTo>
                    <a:pt x="10017" y="15254"/>
                    <a:pt x="10218" y="15132"/>
                    <a:pt x="10207" y="15132"/>
                  </a:cubicBezTo>
                  <a:cubicBezTo>
                    <a:pt x="10321" y="15132"/>
                    <a:pt x="10494" y="14748"/>
                    <a:pt x="10602" y="14634"/>
                  </a:cubicBezTo>
                  <a:cubicBezTo>
                    <a:pt x="10691" y="14538"/>
                    <a:pt x="10737" y="14284"/>
                    <a:pt x="10862" y="14259"/>
                  </a:cubicBezTo>
                  <a:cubicBezTo>
                    <a:pt x="10992" y="14233"/>
                    <a:pt x="11028" y="14088"/>
                    <a:pt x="11120" y="13995"/>
                  </a:cubicBezTo>
                  <a:cubicBezTo>
                    <a:pt x="10889" y="13710"/>
                    <a:pt x="11322" y="13817"/>
                    <a:pt x="11401" y="13792"/>
                  </a:cubicBezTo>
                  <a:lnTo>
                    <a:pt x="11405" y="13809"/>
                  </a:lnTo>
                  <a:cubicBezTo>
                    <a:pt x="11513" y="13796"/>
                    <a:pt x="11840" y="13734"/>
                    <a:pt x="11758" y="13509"/>
                  </a:cubicBezTo>
                  <a:cubicBezTo>
                    <a:pt x="11915" y="13567"/>
                    <a:pt x="11804" y="13766"/>
                    <a:pt x="11804" y="13858"/>
                  </a:cubicBezTo>
                  <a:cubicBezTo>
                    <a:pt x="11855" y="13932"/>
                    <a:pt x="11916" y="14007"/>
                    <a:pt x="11963" y="14088"/>
                  </a:cubicBezTo>
                  <a:cubicBezTo>
                    <a:pt x="12025" y="14193"/>
                    <a:pt x="12122" y="14206"/>
                    <a:pt x="12170" y="14271"/>
                  </a:cubicBezTo>
                  <a:cubicBezTo>
                    <a:pt x="12116" y="14362"/>
                    <a:pt x="12121" y="14561"/>
                    <a:pt x="12259" y="14543"/>
                  </a:cubicBezTo>
                  <a:lnTo>
                    <a:pt x="12265" y="14517"/>
                  </a:lnTo>
                  <a:cubicBezTo>
                    <a:pt x="12405" y="14547"/>
                    <a:pt x="12309" y="15318"/>
                    <a:pt x="12423" y="15210"/>
                  </a:cubicBezTo>
                  <a:cubicBezTo>
                    <a:pt x="12494" y="15441"/>
                    <a:pt x="12802" y="15118"/>
                    <a:pt x="12844" y="14997"/>
                  </a:cubicBezTo>
                  <a:cubicBezTo>
                    <a:pt x="12856" y="15037"/>
                    <a:pt x="12878" y="15060"/>
                    <a:pt x="12911" y="15067"/>
                  </a:cubicBezTo>
                  <a:cubicBezTo>
                    <a:pt x="12902" y="15223"/>
                    <a:pt x="13012" y="15781"/>
                    <a:pt x="13143" y="15859"/>
                  </a:cubicBezTo>
                  <a:lnTo>
                    <a:pt x="13144" y="15854"/>
                  </a:lnTo>
                  <a:cubicBezTo>
                    <a:pt x="13197" y="16052"/>
                    <a:pt x="13142" y="16636"/>
                    <a:pt x="13250" y="16730"/>
                  </a:cubicBezTo>
                  <a:cubicBezTo>
                    <a:pt x="13233" y="16829"/>
                    <a:pt x="13157" y="17177"/>
                    <a:pt x="13261" y="17253"/>
                  </a:cubicBezTo>
                  <a:cubicBezTo>
                    <a:pt x="13268" y="17259"/>
                    <a:pt x="13275" y="17264"/>
                    <a:pt x="13282" y="17267"/>
                  </a:cubicBezTo>
                  <a:cubicBezTo>
                    <a:pt x="13318" y="17267"/>
                    <a:pt x="13328" y="17221"/>
                    <a:pt x="13335" y="17183"/>
                  </a:cubicBezTo>
                  <a:cubicBezTo>
                    <a:pt x="13489" y="17447"/>
                    <a:pt x="13664" y="17696"/>
                    <a:pt x="13664" y="18046"/>
                  </a:cubicBezTo>
                  <a:cubicBezTo>
                    <a:pt x="13665" y="18236"/>
                    <a:pt x="13986" y="18792"/>
                    <a:pt x="14143" y="18792"/>
                  </a:cubicBezTo>
                  <a:lnTo>
                    <a:pt x="14108" y="18792"/>
                  </a:lnTo>
                  <a:lnTo>
                    <a:pt x="14340" y="18993"/>
                  </a:lnTo>
                  <a:cubicBezTo>
                    <a:pt x="14381" y="18801"/>
                    <a:pt x="14438" y="18554"/>
                    <a:pt x="14266" y="18407"/>
                  </a:cubicBezTo>
                  <a:cubicBezTo>
                    <a:pt x="14222" y="18370"/>
                    <a:pt x="14205" y="18151"/>
                    <a:pt x="14226" y="18088"/>
                  </a:cubicBezTo>
                  <a:cubicBezTo>
                    <a:pt x="14290" y="17896"/>
                    <a:pt x="14071" y="17539"/>
                    <a:pt x="13928" y="17499"/>
                  </a:cubicBezTo>
                  <a:cubicBezTo>
                    <a:pt x="13881" y="17415"/>
                    <a:pt x="13661" y="17373"/>
                    <a:pt x="13645" y="17259"/>
                  </a:cubicBezTo>
                  <a:cubicBezTo>
                    <a:pt x="13745" y="17168"/>
                    <a:pt x="13574" y="16889"/>
                    <a:pt x="13559" y="16792"/>
                  </a:cubicBezTo>
                  <a:cubicBezTo>
                    <a:pt x="13529" y="16788"/>
                    <a:pt x="13501" y="16791"/>
                    <a:pt x="13472" y="16803"/>
                  </a:cubicBezTo>
                  <a:cubicBezTo>
                    <a:pt x="13429" y="16495"/>
                    <a:pt x="13632" y="16145"/>
                    <a:pt x="13549" y="15846"/>
                  </a:cubicBezTo>
                  <a:cubicBezTo>
                    <a:pt x="13573" y="15845"/>
                    <a:pt x="13595" y="15843"/>
                    <a:pt x="13619" y="15840"/>
                  </a:cubicBezTo>
                  <a:cubicBezTo>
                    <a:pt x="13609" y="16099"/>
                    <a:pt x="13684" y="15951"/>
                    <a:pt x="13779" y="16047"/>
                  </a:cubicBezTo>
                  <a:cubicBezTo>
                    <a:pt x="13864" y="16023"/>
                    <a:pt x="13870" y="16267"/>
                    <a:pt x="13976" y="16189"/>
                  </a:cubicBezTo>
                  <a:cubicBezTo>
                    <a:pt x="14020" y="16272"/>
                    <a:pt x="14042" y="16563"/>
                    <a:pt x="14148" y="16421"/>
                  </a:cubicBezTo>
                  <a:cubicBezTo>
                    <a:pt x="14160" y="16430"/>
                    <a:pt x="14169" y="16479"/>
                    <a:pt x="14172" y="16497"/>
                  </a:cubicBezTo>
                  <a:cubicBezTo>
                    <a:pt x="14248" y="16535"/>
                    <a:pt x="14324" y="16665"/>
                    <a:pt x="14393" y="16675"/>
                  </a:cubicBezTo>
                  <a:cubicBezTo>
                    <a:pt x="14349" y="16802"/>
                    <a:pt x="14378" y="16936"/>
                    <a:pt x="14328" y="17065"/>
                  </a:cubicBezTo>
                  <a:cubicBezTo>
                    <a:pt x="14423" y="17103"/>
                    <a:pt x="14649" y="16942"/>
                    <a:pt x="14681" y="16817"/>
                  </a:cubicBezTo>
                  <a:cubicBezTo>
                    <a:pt x="14747" y="16823"/>
                    <a:pt x="14771" y="16679"/>
                    <a:pt x="14777" y="16616"/>
                  </a:cubicBezTo>
                  <a:lnTo>
                    <a:pt x="14795" y="16636"/>
                  </a:lnTo>
                  <a:cubicBezTo>
                    <a:pt x="14920" y="16540"/>
                    <a:pt x="15138" y="16456"/>
                    <a:pt x="15162" y="16247"/>
                  </a:cubicBezTo>
                  <a:cubicBezTo>
                    <a:pt x="15186" y="16037"/>
                    <a:pt x="15149" y="15872"/>
                    <a:pt x="15136" y="15668"/>
                  </a:cubicBezTo>
                  <a:cubicBezTo>
                    <a:pt x="15108" y="15228"/>
                    <a:pt x="14762" y="15014"/>
                    <a:pt x="14564" y="14711"/>
                  </a:cubicBezTo>
                  <a:cubicBezTo>
                    <a:pt x="14528" y="14587"/>
                    <a:pt x="14270" y="14343"/>
                    <a:pt x="14428" y="14189"/>
                  </a:cubicBezTo>
                  <a:cubicBezTo>
                    <a:pt x="14501" y="14117"/>
                    <a:pt x="14517" y="14012"/>
                    <a:pt x="14591" y="13938"/>
                  </a:cubicBezTo>
                  <a:cubicBezTo>
                    <a:pt x="14638" y="13892"/>
                    <a:pt x="14715" y="13816"/>
                    <a:pt x="14743" y="13760"/>
                  </a:cubicBezTo>
                  <a:cubicBezTo>
                    <a:pt x="14780" y="13785"/>
                    <a:pt x="14880" y="13924"/>
                    <a:pt x="14917" y="13797"/>
                  </a:cubicBezTo>
                  <a:cubicBezTo>
                    <a:pt x="14919" y="13798"/>
                    <a:pt x="14921" y="13800"/>
                    <a:pt x="14924" y="13802"/>
                  </a:cubicBezTo>
                  <a:cubicBezTo>
                    <a:pt x="14874" y="13903"/>
                    <a:pt x="14944" y="14050"/>
                    <a:pt x="15003" y="14121"/>
                  </a:cubicBezTo>
                  <a:cubicBezTo>
                    <a:pt x="14696" y="14139"/>
                    <a:pt x="14934" y="14721"/>
                    <a:pt x="15063" y="14532"/>
                  </a:cubicBezTo>
                  <a:cubicBezTo>
                    <a:pt x="15168" y="14522"/>
                    <a:pt x="15172" y="14273"/>
                    <a:pt x="15207" y="14188"/>
                  </a:cubicBezTo>
                  <a:cubicBezTo>
                    <a:pt x="15207" y="14093"/>
                    <a:pt x="15157" y="14104"/>
                    <a:pt x="15102" y="14115"/>
                  </a:cubicBezTo>
                  <a:cubicBezTo>
                    <a:pt x="15199" y="14030"/>
                    <a:pt x="15118" y="14016"/>
                    <a:pt x="15104" y="13913"/>
                  </a:cubicBezTo>
                  <a:cubicBezTo>
                    <a:pt x="15092" y="13820"/>
                    <a:pt x="15241" y="13850"/>
                    <a:pt x="15282" y="13822"/>
                  </a:cubicBezTo>
                  <a:cubicBezTo>
                    <a:pt x="15359" y="13767"/>
                    <a:pt x="15439" y="13745"/>
                    <a:pt x="15523" y="13688"/>
                  </a:cubicBezTo>
                  <a:cubicBezTo>
                    <a:pt x="15526" y="13681"/>
                    <a:pt x="15528" y="13675"/>
                    <a:pt x="15529" y="13668"/>
                  </a:cubicBezTo>
                  <a:cubicBezTo>
                    <a:pt x="15564" y="13634"/>
                    <a:pt x="15623" y="13651"/>
                    <a:pt x="15631" y="13574"/>
                  </a:cubicBezTo>
                  <a:cubicBezTo>
                    <a:pt x="15690" y="13627"/>
                    <a:pt x="16074" y="13471"/>
                    <a:pt x="16095" y="13390"/>
                  </a:cubicBezTo>
                  <a:cubicBezTo>
                    <a:pt x="16114" y="13308"/>
                    <a:pt x="16263" y="13203"/>
                    <a:pt x="16314" y="13153"/>
                  </a:cubicBezTo>
                  <a:cubicBezTo>
                    <a:pt x="16369" y="13097"/>
                    <a:pt x="16451" y="12820"/>
                    <a:pt x="16493" y="12794"/>
                  </a:cubicBezTo>
                  <a:lnTo>
                    <a:pt x="16510" y="12781"/>
                  </a:lnTo>
                  <a:cubicBezTo>
                    <a:pt x="16523" y="12573"/>
                    <a:pt x="16584" y="12331"/>
                    <a:pt x="16643" y="12135"/>
                  </a:cubicBezTo>
                  <a:cubicBezTo>
                    <a:pt x="16777" y="12226"/>
                    <a:pt x="16741" y="11976"/>
                    <a:pt x="16718" y="11897"/>
                  </a:cubicBezTo>
                  <a:lnTo>
                    <a:pt x="16759" y="11906"/>
                  </a:lnTo>
                  <a:cubicBezTo>
                    <a:pt x="16726" y="11747"/>
                    <a:pt x="16728" y="11491"/>
                    <a:pt x="16531" y="11506"/>
                  </a:cubicBezTo>
                  <a:cubicBezTo>
                    <a:pt x="16589" y="11423"/>
                    <a:pt x="16734" y="11436"/>
                    <a:pt x="16572" y="11272"/>
                  </a:cubicBezTo>
                  <a:lnTo>
                    <a:pt x="16584" y="11278"/>
                  </a:lnTo>
                  <a:cubicBezTo>
                    <a:pt x="16598" y="11049"/>
                    <a:pt x="16383" y="11061"/>
                    <a:pt x="16346" y="10916"/>
                  </a:cubicBezTo>
                  <a:cubicBezTo>
                    <a:pt x="16216" y="10747"/>
                    <a:pt x="16131" y="10449"/>
                    <a:pt x="15922" y="10393"/>
                  </a:cubicBezTo>
                  <a:cubicBezTo>
                    <a:pt x="15951" y="10281"/>
                    <a:pt x="15996" y="10050"/>
                    <a:pt x="16094" y="10009"/>
                  </a:cubicBezTo>
                  <a:cubicBezTo>
                    <a:pt x="16162" y="9981"/>
                    <a:pt x="16172" y="9976"/>
                    <a:pt x="16241" y="9976"/>
                  </a:cubicBezTo>
                  <a:cubicBezTo>
                    <a:pt x="16389" y="9976"/>
                    <a:pt x="16257" y="9717"/>
                    <a:pt x="16138" y="9717"/>
                  </a:cubicBezTo>
                  <a:cubicBezTo>
                    <a:pt x="16041" y="9717"/>
                    <a:pt x="15947" y="9596"/>
                    <a:pt x="15855" y="9645"/>
                  </a:cubicBezTo>
                  <a:cubicBezTo>
                    <a:pt x="15815" y="9666"/>
                    <a:pt x="15657" y="9959"/>
                    <a:pt x="15665" y="9700"/>
                  </a:cubicBezTo>
                  <a:cubicBezTo>
                    <a:pt x="15671" y="9442"/>
                    <a:pt x="15348" y="9696"/>
                    <a:pt x="15343" y="9394"/>
                  </a:cubicBezTo>
                  <a:cubicBezTo>
                    <a:pt x="15385" y="9432"/>
                    <a:pt x="15449" y="9421"/>
                    <a:pt x="15498" y="9408"/>
                  </a:cubicBezTo>
                  <a:cubicBezTo>
                    <a:pt x="15515" y="9403"/>
                    <a:pt x="15696" y="9022"/>
                    <a:pt x="15716" y="8978"/>
                  </a:cubicBezTo>
                  <a:cubicBezTo>
                    <a:pt x="15802" y="8780"/>
                    <a:pt x="15869" y="9340"/>
                    <a:pt x="15873" y="9343"/>
                  </a:cubicBezTo>
                  <a:cubicBezTo>
                    <a:pt x="15724" y="9412"/>
                    <a:pt x="15962" y="9649"/>
                    <a:pt x="16042" y="9398"/>
                  </a:cubicBezTo>
                  <a:cubicBezTo>
                    <a:pt x="16080" y="9281"/>
                    <a:pt x="16134" y="9226"/>
                    <a:pt x="16255" y="9232"/>
                  </a:cubicBezTo>
                  <a:cubicBezTo>
                    <a:pt x="16563" y="9232"/>
                    <a:pt x="16381" y="9707"/>
                    <a:pt x="16600" y="9725"/>
                  </a:cubicBezTo>
                  <a:cubicBezTo>
                    <a:pt x="16602" y="9756"/>
                    <a:pt x="16619" y="9789"/>
                    <a:pt x="16637" y="9811"/>
                  </a:cubicBezTo>
                  <a:cubicBezTo>
                    <a:pt x="16663" y="9798"/>
                    <a:pt x="16698" y="9771"/>
                    <a:pt x="16709" y="9740"/>
                  </a:cubicBezTo>
                  <a:cubicBezTo>
                    <a:pt x="16725" y="9749"/>
                    <a:pt x="16741" y="9758"/>
                    <a:pt x="16757" y="9767"/>
                  </a:cubicBezTo>
                  <a:cubicBezTo>
                    <a:pt x="16769" y="9767"/>
                    <a:pt x="16778" y="9762"/>
                    <a:pt x="16785" y="9756"/>
                  </a:cubicBezTo>
                  <a:cubicBezTo>
                    <a:pt x="16797" y="9780"/>
                    <a:pt x="16820" y="9802"/>
                    <a:pt x="16840" y="9817"/>
                  </a:cubicBezTo>
                  <a:cubicBezTo>
                    <a:pt x="16852" y="9804"/>
                    <a:pt x="16864" y="9788"/>
                    <a:pt x="16873" y="9771"/>
                  </a:cubicBezTo>
                  <a:cubicBezTo>
                    <a:pt x="16891" y="9805"/>
                    <a:pt x="16902" y="9828"/>
                    <a:pt x="16908" y="9843"/>
                  </a:cubicBezTo>
                  <a:cubicBezTo>
                    <a:pt x="16847" y="9895"/>
                    <a:pt x="17004" y="10307"/>
                    <a:pt x="17021" y="10410"/>
                  </a:cubicBezTo>
                  <a:cubicBezTo>
                    <a:pt x="17070" y="10691"/>
                    <a:pt x="17304" y="10518"/>
                    <a:pt x="17449" y="10518"/>
                  </a:cubicBezTo>
                  <a:cubicBezTo>
                    <a:pt x="17808" y="10215"/>
                    <a:pt x="17261" y="9613"/>
                    <a:pt x="17080" y="9402"/>
                  </a:cubicBezTo>
                  <a:lnTo>
                    <a:pt x="17048" y="9438"/>
                  </a:lnTo>
                  <a:cubicBezTo>
                    <a:pt x="16837" y="9231"/>
                    <a:pt x="16887" y="9348"/>
                    <a:pt x="17005" y="9091"/>
                  </a:cubicBezTo>
                  <a:cubicBezTo>
                    <a:pt x="17099" y="8895"/>
                    <a:pt x="16986" y="8839"/>
                    <a:pt x="17044" y="8633"/>
                  </a:cubicBezTo>
                  <a:cubicBezTo>
                    <a:pt x="17065" y="8626"/>
                    <a:pt x="17115" y="8634"/>
                    <a:pt x="17137" y="8636"/>
                  </a:cubicBezTo>
                  <a:cubicBezTo>
                    <a:pt x="17110" y="8586"/>
                    <a:pt x="17077" y="8532"/>
                    <a:pt x="17040" y="8493"/>
                  </a:cubicBezTo>
                  <a:cubicBezTo>
                    <a:pt x="17041" y="8492"/>
                    <a:pt x="17041" y="8490"/>
                    <a:pt x="17042" y="8488"/>
                  </a:cubicBezTo>
                  <a:cubicBezTo>
                    <a:pt x="17064" y="8487"/>
                    <a:pt x="17086" y="8479"/>
                    <a:pt x="17106" y="8468"/>
                  </a:cubicBezTo>
                  <a:cubicBezTo>
                    <a:pt x="17136" y="8432"/>
                    <a:pt x="17150" y="8393"/>
                    <a:pt x="17159" y="8342"/>
                  </a:cubicBezTo>
                  <a:cubicBezTo>
                    <a:pt x="17315" y="8418"/>
                    <a:pt x="17705" y="8619"/>
                    <a:pt x="17671" y="8117"/>
                  </a:cubicBezTo>
                  <a:cubicBezTo>
                    <a:pt x="17658" y="7925"/>
                    <a:pt x="17808" y="7735"/>
                    <a:pt x="17792" y="7535"/>
                  </a:cubicBezTo>
                  <a:cubicBezTo>
                    <a:pt x="17781" y="7389"/>
                    <a:pt x="17861" y="7091"/>
                    <a:pt x="17823" y="6968"/>
                  </a:cubicBezTo>
                  <a:cubicBezTo>
                    <a:pt x="17754" y="6743"/>
                    <a:pt x="17595" y="6575"/>
                    <a:pt x="17533" y="6355"/>
                  </a:cubicBezTo>
                  <a:cubicBezTo>
                    <a:pt x="17482" y="6176"/>
                    <a:pt x="17477" y="6076"/>
                    <a:pt x="17371" y="5930"/>
                  </a:cubicBezTo>
                  <a:cubicBezTo>
                    <a:pt x="17206" y="5696"/>
                    <a:pt x="16964" y="5566"/>
                    <a:pt x="16701" y="5550"/>
                  </a:cubicBezTo>
                  <a:lnTo>
                    <a:pt x="16702" y="5599"/>
                  </a:lnTo>
                  <a:lnTo>
                    <a:pt x="16682" y="5620"/>
                  </a:lnTo>
                  <a:cubicBezTo>
                    <a:pt x="16715" y="5661"/>
                    <a:pt x="16696" y="5689"/>
                    <a:pt x="16705" y="5735"/>
                  </a:cubicBezTo>
                  <a:cubicBezTo>
                    <a:pt x="16705" y="5735"/>
                    <a:pt x="16701" y="5738"/>
                    <a:pt x="16686" y="5738"/>
                  </a:cubicBezTo>
                  <a:cubicBezTo>
                    <a:pt x="16699" y="5604"/>
                    <a:pt x="16597" y="5649"/>
                    <a:pt x="16543" y="5672"/>
                  </a:cubicBezTo>
                  <a:cubicBezTo>
                    <a:pt x="16464" y="5655"/>
                    <a:pt x="16474" y="5478"/>
                    <a:pt x="16362" y="5478"/>
                  </a:cubicBezTo>
                  <a:cubicBezTo>
                    <a:pt x="16292" y="5478"/>
                    <a:pt x="16248" y="5504"/>
                    <a:pt x="16175" y="5453"/>
                  </a:cubicBezTo>
                  <a:cubicBezTo>
                    <a:pt x="16188" y="5307"/>
                    <a:pt x="16331" y="5234"/>
                    <a:pt x="16320" y="5059"/>
                  </a:cubicBezTo>
                  <a:cubicBezTo>
                    <a:pt x="16316" y="4984"/>
                    <a:pt x="16399" y="4871"/>
                    <a:pt x="16438" y="4830"/>
                  </a:cubicBezTo>
                  <a:cubicBezTo>
                    <a:pt x="16438" y="4780"/>
                    <a:pt x="16419" y="4738"/>
                    <a:pt x="16403" y="4694"/>
                  </a:cubicBezTo>
                  <a:cubicBezTo>
                    <a:pt x="16485" y="4410"/>
                    <a:pt x="16622" y="4513"/>
                    <a:pt x="16822" y="4502"/>
                  </a:cubicBezTo>
                  <a:cubicBezTo>
                    <a:pt x="17017" y="4491"/>
                    <a:pt x="17229" y="4512"/>
                    <a:pt x="17432" y="4486"/>
                  </a:cubicBezTo>
                  <a:cubicBezTo>
                    <a:pt x="17432" y="4486"/>
                    <a:pt x="17380" y="4399"/>
                    <a:pt x="17380" y="4399"/>
                  </a:cubicBezTo>
                  <a:cubicBezTo>
                    <a:pt x="17472" y="4395"/>
                    <a:pt x="17591" y="4417"/>
                    <a:pt x="17675" y="4457"/>
                  </a:cubicBezTo>
                  <a:lnTo>
                    <a:pt x="17587" y="4479"/>
                  </a:lnTo>
                  <a:cubicBezTo>
                    <a:pt x="17820" y="4694"/>
                    <a:pt x="18012" y="4482"/>
                    <a:pt x="18255" y="4567"/>
                  </a:cubicBezTo>
                  <a:lnTo>
                    <a:pt x="18310" y="4498"/>
                  </a:lnTo>
                  <a:cubicBezTo>
                    <a:pt x="18234" y="4374"/>
                    <a:pt x="18125" y="4427"/>
                    <a:pt x="18045" y="4339"/>
                  </a:cubicBezTo>
                  <a:cubicBezTo>
                    <a:pt x="18017" y="4297"/>
                    <a:pt x="18066" y="4003"/>
                    <a:pt x="18073" y="3947"/>
                  </a:cubicBezTo>
                  <a:cubicBezTo>
                    <a:pt x="18187" y="3913"/>
                    <a:pt x="18309" y="3913"/>
                    <a:pt x="18421" y="3949"/>
                  </a:cubicBezTo>
                  <a:cubicBezTo>
                    <a:pt x="18458" y="3949"/>
                    <a:pt x="18515" y="4111"/>
                    <a:pt x="18527" y="4157"/>
                  </a:cubicBezTo>
                  <a:cubicBezTo>
                    <a:pt x="18550" y="4152"/>
                    <a:pt x="18576" y="4143"/>
                    <a:pt x="18595" y="4129"/>
                  </a:cubicBezTo>
                  <a:cubicBezTo>
                    <a:pt x="18617" y="4170"/>
                    <a:pt x="18639" y="4210"/>
                    <a:pt x="18664" y="4248"/>
                  </a:cubicBezTo>
                  <a:cubicBezTo>
                    <a:pt x="18693" y="4222"/>
                    <a:pt x="18724" y="4201"/>
                    <a:pt x="18757" y="4186"/>
                  </a:cubicBezTo>
                  <a:cubicBezTo>
                    <a:pt x="18758" y="4038"/>
                    <a:pt x="18825" y="3956"/>
                    <a:pt x="18932" y="4040"/>
                  </a:cubicBezTo>
                  <a:cubicBezTo>
                    <a:pt x="18932" y="4003"/>
                    <a:pt x="18933" y="3962"/>
                    <a:pt x="18927" y="3925"/>
                  </a:cubicBezTo>
                  <a:cubicBezTo>
                    <a:pt x="18949" y="3962"/>
                    <a:pt x="18974" y="4040"/>
                    <a:pt x="19016" y="4044"/>
                  </a:cubicBezTo>
                  <a:cubicBezTo>
                    <a:pt x="19020" y="4065"/>
                    <a:pt x="19027" y="4085"/>
                    <a:pt x="19036" y="4104"/>
                  </a:cubicBezTo>
                  <a:cubicBezTo>
                    <a:pt x="18991" y="4134"/>
                    <a:pt x="18948" y="4163"/>
                    <a:pt x="18913" y="4209"/>
                  </a:cubicBezTo>
                  <a:lnTo>
                    <a:pt x="18933" y="4227"/>
                  </a:lnTo>
                  <a:lnTo>
                    <a:pt x="18922" y="4242"/>
                  </a:lnTo>
                  <a:cubicBezTo>
                    <a:pt x="18933" y="4251"/>
                    <a:pt x="18941" y="4262"/>
                    <a:pt x="18947" y="4276"/>
                  </a:cubicBezTo>
                  <a:cubicBezTo>
                    <a:pt x="18922" y="4461"/>
                    <a:pt x="18945" y="4782"/>
                    <a:pt x="18746" y="4754"/>
                  </a:cubicBezTo>
                  <a:cubicBezTo>
                    <a:pt x="18747" y="4788"/>
                    <a:pt x="18744" y="4821"/>
                    <a:pt x="18739" y="4854"/>
                  </a:cubicBezTo>
                  <a:cubicBezTo>
                    <a:pt x="18836" y="5008"/>
                    <a:pt x="18864" y="5224"/>
                    <a:pt x="18983" y="5396"/>
                  </a:cubicBezTo>
                  <a:cubicBezTo>
                    <a:pt x="19126" y="5602"/>
                    <a:pt x="19308" y="5753"/>
                    <a:pt x="19457" y="5949"/>
                  </a:cubicBezTo>
                  <a:cubicBezTo>
                    <a:pt x="19532" y="6048"/>
                    <a:pt x="19836" y="6469"/>
                    <a:pt x="19960" y="6469"/>
                  </a:cubicBezTo>
                  <a:cubicBezTo>
                    <a:pt x="20212" y="6469"/>
                    <a:pt x="19956" y="6018"/>
                    <a:pt x="19950" y="5979"/>
                  </a:cubicBezTo>
                  <a:cubicBezTo>
                    <a:pt x="19977" y="5936"/>
                    <a:pt x="20168" y="5982"/>
                    <a:pt x="20211" y="5985"/>
                  </a:cubicBezTo>
                  <a:cubicBezTo>
                    <a:pt x="20174" y="5942"/>
                    <a:pt x="19926" y="5707"/>
                    <a:pt x="19968" y="5649"/>
                  </a:cubicBezTo>
                  <a:cubicBezTo>
                    <a:pt x="19982" y="5630"/>
                    <a:pt x="20101" y="5654"/>
                    <a:pt x="20126" y="5664"/>
                  </a:cubicBezTo>
                  <a:cubicBezTo>
                    <a:pt x="20192" y="5412"/>
                    <a:pt x="19863" y="5420"/>
                    <a:pt x="19903" y="5247"/>
                  </a:cubicBezTo>
                  <a:cubicBezTo>
                    <a:pt x="19934" y="5260"/>
                    <a:pt x="19968" y="5294"/>
                    <a:pt x="19997" y="5315"/>
                  </a:cubicBezTo>
                  <a:cubicBezTo>
                    <a:pt x="20147" y="5117"/>
                    <a:pt x="19645" y="4785"/>
                    <a:pt x="19523" y="4756"/>
                  </a:cubicBezTo>
                  <a:cubicBezTo>
                    <a:pt x="19467" y="4748"/>
                    <a:pt x="19432" y="4643"/>
                    <a:pt x="19443" y="4586"/>
                  </a:cubicBezTo>
                  <a:cubicBezTo>
                    <a:pt x="19470" y="4445"/>
                    <a:pt x="19324" y="4420"/>
                    <a:pt x="19334" y="4366"/>
                  </a:cubicBezTo>
                  <a:cubicBezTo>
                    <a:pt x="19351" y="4272"/>
                    <a:pt x="19470" y="4429"/>
                    <a:pt x="19504" y="4429"/>
                  </a:cubicBezTo>
                  <a:cubicBezTo>
                    <a:pt x="19583" y="4429"/>
                    <a:pt x="19522" y="4292"/>
                    <a:pt x="19560" y="4279"/>
                  </a:cubicBezTo>
                  <a:cubicBezTo>
                    <a:pt x="19779" y="4468"/>
                    <a:pt x="19644" y="4227"/>
                    <a:pt x="19830" y="4227"/>
                  </a:cubicBezTo>
                  <a:cubicBezTo>
                    <a:pt x="19974" y="4180"/>
                    <a:pt x="20153" y="4358"/>
                    <a:pt x="20275" y="4424"/>
                  </a:cubicBezTo>
                  <a:cubicBezTo>
                    <a:pt x="20286" y="4362"/>
                    <a:pt x="20280" y="4286"/>
                    <a:pt x="20244" y="4238"/>
                  </a:cubicBezTo>
                  <a:cubicBezTo>
                    <a:pt x="20487" y="4009"/>
                    <a:pt x="20524" y="3674"/>
                    <a:pt x="20914" y="3862"/>
                  </a:cubicBezTo>
                  <a:cubicBezTo>
                    <a:pt x="20928" y="3840"/>
                    <a:pt x="20946" y="3835"/>
                    <a:pt x="20968" y="3843"/>
                  </a:cubicBezTo>
                  <a:cubicBezTo>
                    <a:pt x="20980" y="3602"/>
                    <a:pt x="20494" y="3359"/>
                    <a:pt x="20326" y="3322"/>
                  </a:cubicBezTo>
                  <a:cubicBezTo>
                    <a:pt x="20400" y="3299"/>
                    <a:pt x="20509" y="3221"/>
                    <a:pt x="20442" y="3106"/>
                  </a:cubicBezTo>
                  <a:cubicBezTo>
                    <a:pt x="20615" y="3209"/>
                    <a:pt x="20796" y="3130"/>
                    <a:pt x="20975" y="3259"/>
                  </a:cubicBezTo>
                  <a:cubicBezTo>
                    <a:pt x="21042" y="3307"/>
                    <a:pt x="21600" y="3507"/>
                    <a:pt x="21591" y="3334"/>
                  </a:cubicBezTo>
                  <a:cubicBezTo>
                    <a:pt x="21518" y="3261"/>
                    <a:pt x="21537" y="3195"/>
                    <a:pt x="21482" y="3136"/>
                  </a:cubicBezTo>
                  <a:close/>
                  <a:moveTo>
                    <a:pt x="16994" y="18909"/>
                  </a:moveTo>
                  <a:cubicBezTo>
                    <a:pt x="16992" y="18916"/>
                    <a:pt x="16986" y="18936"/>
                    <a:pt x="16994" y="18908"/>
                  </a:cubicBezTo>
                  <a:cubicBezTo>
                    <a:pt x="16995" y="18905"/>
                    <a:pt x="16995" y="18906"/>
                    <a:pt x="16994" y="18908"/>
                  </a:cubicBezTo>
                  <a:cubicBezTo>
                    <a:pt x="17025" y="18802"/>
                    <a:pt x="16849" y="18703"/>
                    <a:pt x="16797" y="18645"/>
                  </a:cubicBezTo>
                  <a:cubicBezTo>
                    <a:pt x="16910" y="18509"/>
                    <a:pt x="16724" y="18432"/>
                    <a:pt x="16738" y="18304"/>
                  </a:cubicBezTo>
                  <a:lnTo>
                    <a:pt x="16754" y="18340"/>
                  </a:lnTo>
                  <a:lnTo>
                    <a:pt x="16768" y="18257"/>
                  </a:lnTo>
                  <a:lnTo>
                    <a:pt x="16776" y="18259"/>
                  </a:lnTo>
                  <a:cubicBezTo>
                    <a:pt x="16763" y="18110"/>
                    <a:pt x="16888" y="18117"/>
                    <a:pt x="16947" y="18016"/>
                  </a:cubicBezTo>
                  <a:cubicBezTo>
                    <a:pt x="16932" y="18006"/>
                    <a:pt x="16894" y="17954"/>
                    <a:pt x="16878" y="17954"/>
                  </a:cubicBezTo>
                  <a:cubicBezTo>
                    <a:pt x="17187" y="17954"/>
                    <a:pt x="16910" y="17614"/>
                    <a:pt x="16748" y="17594"/>
                  </a:cubicBezTo>
                  <a:cubicBezTo>
                    <a:pt x="16760" y="17529"/>
                    <a:pt x="16681" y="17426"/>
                    <a:pt x="16659" y="17362"/>
                  </a:cubicBezTo>
                  <a:cubicBezTo>
                    <a:pt x="16473" y="17255"/>
                    <a:pt x="16458" y="17581"/>
                    <a:pt x="16392" y="17697"/>
                  </a:cubicBezTo>
                  <a:lnTo>
                    <a:pt x="16408" y="17712"/>
                  </a:lnTo>
                  <a:cubicBezTo>
                    <a:pt x="16350" y="17704"/>
                    <a:pt x="16222" y="17768"/>
                    <a:pt x="16295" y="17866"/>
                  </a:cubicBezTo>
                  <a:cubicBezTo>
                    <a:pt x="16216" y="17940"/>
                    <a:pt x="16061" y="17932"/>
                    <a:pt x="16023" y="18049"/>
                  </a:cubicBezTo>
                  <a:cubicBezTo>
                    <a:pt x="15957" y="18251"/>
                    <a:pt x="15876" y="18304"/>
                    <a:pt x="15732" y="18363"/>
                  </a:cubicBezTo>
                  <a:cubicBezTo>
                    <a:pt x="15609" y="18415"/>
                    <a:pt x="15571" y="18696"/>
                    <a:pt x="15535" y="18708"/>
                  </a:cubicBezTo>
                  <a:cubicBezTo>
                    <a:pt x="15508" y="18708"/>
                    <a:pt x="15366" y="18659"/>
                    <a:pt x="15367" y="18626"/>
                  </a:cubicBezTo>
                  <a:lnTo>
                    <a:pt x="15369" y="18534"/>
                  </a:lnTo>
                  <a:lnTo>
                    <a:pt x="15311" y="18575"/>
                  </a:lnTo>
                  <a:lnTo>
                    <a:pt x="15306" y="18562"/>
                  </a:lnTo>
                  <a:cubicBezTo>
                    <a:pt x="15117" y="18677"/>
                    <a:pt x="15108" y="18934"/>
                    <a:pt x="15200" y="19136"/>
                  </a:cubicBezTo>
                  <a:cubicBezTo>
                    <a:pt x="15161" y="19181"/>
                    <a:pt x="15164" y="19258"/>
                    <a:pt x="15203" y="19303"/>
                  </a:cubicBezTo>
                  <a:cubicBezTo>
                    <a:pt x="15195" y="19335"/>
                    <a:pt x="15210" y="19374"/>
                    <a:pt x="15235" y="19385"/>
                  </a:cubicBezTo>
                  <a:cubicBezTo>
                    <a:pt x="15225" y="19424"/>
                    <a:pt x="15232" y="19455"/>
                    <a:pt x="15254" y="19479"/>
                  </a:cubicBezTo>
                  <a:cubicBezTo>
                    <a:pt x="15285" y="19481"/>
                    <a:pt x="15311" y="19464"/>
                    <a:pt x="15340" y="19452"/>
                  </a:cubicBezTo>
                  <a:cubicBezTo>
                    <a:pt x="15350" y="19468"/>
                    <a:pt x="15353" y="19488"/>
                    <a:pt x="15347" y="19511"/>
                  </a:cubicBezTo>
                  <a:cubicBezTo>
                    <a:pt x="15325" y="19540"/>
                    <a:pt x="15350" y="19890"/>
                    <a:pt x="15399" y="19920"/>
                  </a:cubicBezTo>
                  <a:cubicBezTo>
                    <a:pt x="15473" y="19966"/>
                    <a:pt x="15568" y="19928"/>
                    <a:pt x="15643" y="19918"/>
                  </a:cubicBezTo>
                  <a:cubicBezTo>
                    <a:pt x="15630" y="20115"/>
                    <a:pt x="15842" y="20079"/>
                    <a:pt x="15913" y="19951"/>
                  </a:cubicBezTo>
                  <a:cubicBezTo>
                    <a:pt x="15943" y="20003"/>
                    <a:pt x="16038" y="20088"/>
                    <a:pt x="16085" y="20029"/>
                  </a:cubicBezTo>
                  <a:cubicBezTo>
                    <a:pt x="16181" y="20173"/>
                    <a:pt x="16201" y="20238"/>
                    <a:pt x="16389" y="20115"/>
                  </a:cubicBezTo>
                  <a:cubicBezTo>
                    <a:pt x="16410" y="20270"/>
                    <a:pt x="16541" y="20049"/>
                    <a:pt x="16499" y="19901"/>
                  </a:cubicBezTo>
                  <a:cubicBezTo>
                    <a:pt x="16526" y="19881"/>
                    <a:pt x="16539" y="19851"/>
                    <a:pt x="16538" y="19809"/>
                  </a:cubicBezTo>
                  <a:lnTo>
                    <a:pt x="16562" y="19798"/>
                  </a:lnTo>
                  <a:cubicBezTo>
                    <a:pt x="16568" y="19733"/>
                    <a:pt x="16573" y="19601"/>
                    <a:pt x="16539" y="19554"/>
                  </a:cubicBezTo>
                  <a:cubicBezTo>
                    <a:pt x="16562" y="19523"/>
                    <a:pt x="16574" y="19505"/>
                    <a:pt x="16597" y="19520"/>
                  </a:cubicBezTo>
                  <a:cubicBezTo>
                    <a:pt x="16644" y="19442"/>
                    <a:pt x="16806" y="19309"/>
                    <a:pt x="16741" y="19205"/>
                  </a:cubicBezTo>
                  <a:cubicBezTo>
                    <a:pt x="16704" y="19144"/>
                    <a:pt x="16767" y="18984"/>
                    <a:pt x="16806" y="18955"/>
                  </a:cubicBezTo>
                  <a:cubicBezTo>
                    <a:pt x="16858" y="18955"/>
                    <a:pt x="16966" y="19000"/>
                    <a:pt x="16994" y="18909"/>
                  </a:cubicBezTo>
                  <a:close/>
                  <a:moveTo>
                    <a:pt x="17082" y="15769"/>
                  </a:moveTo>
                  <a:cubicBezTo>
                    <a:pt x="17065" y="15769"/>
                    <a:pt x="17051" y="15769"/>
                    <a:pt x="17082" y="15769"/>
                  </a:cubicBezTo>
                  <a:cubicBezTo>
                    <a:pt x="17137" y="15769"/>
                    <a:pt x="17106" y="15769"/>
                    <a:pt x="17083" y="15769"/>
                  </a:cubicBezTo>
                  <a:cubicBezTo>
                    <a:pt x="17275" y="15768"/>
                    <a:pt x="17243" y="16089"/>
                    <a:pt x="17193" y="16059"/>
                  </a:cubicBezTo>
                  <a:cubicBezTo>
                    <a:pt x="17151" y="16034"/>
                    <a:pt x="17029" y="15770"/>
                    <a:pt x="17082" y="15769"/>
                  </a:cubicBezTo>
                  <a:close/>
                </a:path>
              </a:pathLst>
            </a:custGeom>
            <a:solidFill>
              <a:schemeClr val="accent5"/>
            </a:solidFill>
            <a:ln w="12700" cap="flat">
              <a:noFill/>
              <a:miter lim="400000"/>
            </a:ln>
            <a:effectLst/>
          </p:spPr>
          <p:txBody>
            <a:bodyPr wrap="square" lIns="0" tIns="0" rIns="0" bIns="0" numCol="1" anchor="ctr">
              <a:noAutofit/>
            </a:bodyPr>
            <a:lstStyle/>
            <a:p>
              <a:endParaRPr sz="2532" dirty="0">
                <a:latin typeface="Lato Light" panose="020F0502020204030203" pitchFamily="34" charset="0"/>
              </a:endParaRPr>
            </a:p>
          </p:txBody>
        </p:sp>
        <p:sp>
          <p:nvSpPr>
            <p:cNvPr id="32" name="Freeform 31">
              <a:extLst>
                <a:ext uri="{FF2B5EF4-FFF2-40B4-BE49-F238E27FC236}">
                  <a16:creationId xmlns:a16="http://schemas.microsoft.com/office/drawing/2014/main" id="{F75CD288-74AE-E846-91B6-42CABC7C40A8}"/>
                </a:ext>
              </a:extLst>
            </p:cNvPr>
            <p:cNvSpPr/>
            <p:nvPr/>
          </p:nvSpPr>
          <p:spPr>
            <a:xfrm>
              <a:off x="18599379" y="8868850"/>
              <a:ext cx="3774213" cy="3312961"/>
            </a:xfrm>
            <a:custGeom>
              <a:avLst/>
              <a:gdLst>
                <a:gd name="connsiteX0" fmla="*/ 1847097 w 3774213"/>
                <a:gd name="connsiteY0" fmla="*/ 2904922 h 3312961"/>
                <a:gd name="connsiteX1" fmla="*/ 1620779 w 3774213"/>
                <a:gd name="connsiteY1" fmla="*/ 3107081 h 3312961"/>
                <a:gd name="connsiteX2" fmla="*/ 1615255 w 3774213"/>
                <a:gd name="connsiteY2" fmla="*/ 2956376 h 3312961"/>
                <a:gd name="connsiteX3" fmla="*/ 1789793 w 3774213"/>
                <a:gd name="connsiteY3" fmla="*/ 2921440 h 3312961"/>
                <a:gd name="connsiteX4" fmla="*/ 1789793 w 3774213"/>
                <a:gd name="connsiteY4" fmla="*/ 2921440 h 3312961"/>
                <a:gd name="connsiteX5" fmla="*/ 1847097 w 3774213"/>
                <a:gd name="connsiteY5" fmla="*/ 2904922 h 3312961"/>
                <a:gd name="connsiteX6" fmla="*/ 3258361 w 3774213"/>
                <a:gd name="connsiteY6" fmla="*/ 2825429 h 3312961"/>
                <a:gd name="connsiteX7" fmla="*/ 3258361 w 3774213"/>
                <a:gd name="connsiteY7" fmla="*/ 2825429 h 3312961"/>
                <a:gd name="connsiteX8" fmla="*/ 3544517 w 3774213"/>
                <a:gd name="connsiteY8" fmla="*/ 2321740 h 3312961"/>
                <a:gd name="connsiteX9" fmla="*/ 3553743 w 3774213"/>
                <a:gd name="connsiteY9" fmla="*/ 2333804 h 3312961"/>
                <a:gd name="connsiteX10" fmla="*/ 3566235 w 3774213"/>
                <a:gd name="connsiteY10" fmla="*/ 2364055 h 3312961"/>
                <a:gd name="connsiteX11" fmla="*/ 3608387 w 3774213"/>
                <a:gd name="connsiteY11" fmla="*/ 2409513 h 3312961"/>
                <a:gd name="connsiteX12" fmla="*/ 3583277 w 3774213"/>
                <a:gd name="connsiteY12" fmla="*/ 2482453 h 3312961"/>
                <a:gd name="connsiteX13" fmla="*/ 3581761 w 3774213"/>
                <a:gd name="connsiteY13" fmla="*/ 2515341 h 3312961"/>
                <a:gd name="connsiteX14" fmla="*/ 3607945 w 3774213"/>
                <a:gd name="connsiteY14" fmla="*/ 2519042 h 3312961"/>
                <a:gd name="connsiteX15" fmla="*/ 3607945 w 3774213"/>
                <a:gd name="connsiteY15" fmla="*/ 2519042 h 3312961"/>
                <a:gd name="connsiteX16" fmla="*/ 3621405 w 3774213"/>
                <a:gd name="connsiteY16" fmla="*/ 2486980 h 3312961"/>
                <a:gd name="connsiteX17" fmla="*/ 3631917 w 3774213"/>
                <a:gd name="connsiteY17" fmla="*/ 2518563 h 3312961"/>
                <a:gd name="connsiteX18" fmla="*/ 3617403 w 3774213"/>
                <a:gd name="connsiteY18" fmla="*/ 2562929 h 3312961"/>
                <a:gd name="connsiteX19" fmla="*/ 3640681 w 3774213"/>
                <a:gd name="connsiteY19" fmla="*/ 2596589 h 3312961"/>
                <a:gd name="connsiteX20" fmla="*/ 3712135 w 3774213"/>
                <a:gd name="connsiteY20" fmla="*/ 2592062 h 3312961"/>
                <a:gd name="connsiteX21" fmla="*/ 3774213 w 3774213"/>
                <a:gd name="connsiteY21" fmla="*/ 2586550 h 3312961"/>
                <a:gd name="connsiteX22" fmla="*/ 3737117 w 3774213"/>
                <a:gd name="connsiteY22" fmla="*/ 2627613 h 3312961"/>
                <a:gd name="connsiteX23" fmla="*/ 3694187 w 3774213"/>
                <a:gd name="connsiteY23" fmla="*/ 2668118 h 3312961"/>
                <a:gd name="connsiteX24" fmla="*/ 3593305 w 3774213"/>
                <a:gd name="connsiteY24" fmla="*/ 2713042 h 3312961"/>
                <a:gd name="connsiteX25" fmla="*/ 3577169 w 3774213"/>
                <a:gd name="connsiteY25" fmla="*/ 2726091 h 3312961"/>
                <a:gd name="connsiteX26" fmla="*/ 3573439 w 3774213"/>
                <a:gd name="connsiteY26" fmla="*/ 2747475 h 3312961"/>
                <a:gd name="connsiteX27" fmla="*/ 3534827 w 3774213"/>
                <a:gd name="connsiteY27" fmla="*/ 2777088 h 3312961"/>
                <a:gd name="connsiteX28" fmla="*/ 3495393 w 3774213"/>
                <a:gd name="connsiteY28" fmla="*/ 2812772 h 3312961"/>
                <a:gd name="connsiteX29" fmla="*/ 3442497 w 3774213"/>
                <a:gd name="connsiteY29" fmla="*/ 2843770 h 3312961"/>
                <a:gd name="connsiteX30" fmla="*/ 3362533 w 3774213"/>
                <a:gd name="connsiteY30" fmla="*/ 2890692 h 3312961"/>
                <a:gd name="connsiteX31" fmla="*/ 3322993 w 3774213"/>
                <a:gd name="connsiteY31" fmla="*/ 2875885 h 3312961"/>
                <a:gd name="connsiteX32" fmla="*/ 3327533 w 3774213"/>
                <a:gd name="connsiteY32" fmla="*/ 2866843 h 3312961"/>
                <a:gd name="connsiteX33" fmla="*/ 3304353 w 3774213"/>
                <a:gd name="connsiteY33" fmla="*/ 2887171 h 3312961"/>
                <a:gd name="connsiteX34" fmla="*/ 3289805 w 3774213"/>
                <a:gd name="connsiteY34" fmla="*/ 2913617 h 3312961"/>
                <a:gd name="connsiteX35" fmla="*/ 3278739 w 3774213"/>
                <a:gd name="connsiteY35" fmla="*/ 2927595 h 3312961"/>
                <a:gd name="connsiteX36" fmla="*/ 3216077 w 3774213"/>
                <a:gd name="connsiteY36" fmla="*/ 2971393 h 3312961"/>
                <a:gd name="connsiteX37" fmla="*/ 3089189 w 3774213"/>
                <a:gd name="connsiteY37" fmla="*/ 3060059 h 3312961"/>
                <a:gd name="connsiteX38" fmla="*/ 3101147 w 3774213"/>
                <a:gd name="connsiteY38" fmla="*/ 3074401 h 3312961"/>
                <a:gd name="connsiteX39" fmla="*/ 3087809 w 3774213"/>
                <a:gd name="connsiteY39" fmla="*/ 3087740 h 3312961"/>
                <a:gd name="connsiteX40" fmla="*/ 3057633 w 3774213"/>
                <a:gd name="connsiteY40" fmla="*/ 3092680 h 3312961"/>
                <a:gd name="connsiteX41" fmla="*/ 3013747 w 3774213"/>
                <a:gd name="connsiteY41" fmla="*/ 3103835 h 3312961"/>
                <a:gd name="connsiteX42" fmla="*/ 2941995 w 3774213"/>
                <a:gd name="connsiteY42" fmla="*/ 3131539 h 3312961"/>
                <a:gd name="connsiteX43" fmla="*/ 2879407 w 3774213"/>
                <a:gd name="connsiteY43" fmla="*/ 3192683 h 3312961"/>
                <a:gd name="connsiteX44" fmla="*/ 2715263 w 3774213"/>
                <a:gd name="connsiteY44" fmla="*/ 3298377 h 3312961"/>
                <a:gd name="connsiteX45" fmla="*/ 2629875 w 3774213"/>
                <a:gd name="connsiteY45" fmla="*/ 3308644 h 3312961"/>
                <a:gd name="connsiteX46" fmla="*/ 2596197 w 3774213"/>
                <a:gd name="connsiteY46" fmla="*/ 3290706 h 3312961"/>
                <a:gd name="connsiteX47" fmla="*/ 2596197 w 3774213"/>
                <a:gd name="connsiteY47" fmla="*/ 3274702 h 3312961"/>
                <a:gd name="connsiteX48" fmla="*/ 2522917 w 3774213"/>
                <a:gd name="connsiteY48" fmla="*/ 3277389 h 3312961"/>
                <a:gd name="connsiteX49" fmla="*/ 2540911 w 3774213"/>
                <a:gd name="connsiteY49" fmla="*/ 3254807 h 3312961"/>
                <a:gd name="connsiteX50" fmla="*/ 2578165 w 3774213"/>
                <a:gd name="connsiteY50" fmla="*/ 3225304 h 3312961"/>
                <a:gd name="connsiteX51" fmla="*/ 2630695 w 3774213"/>
                <a:gd name="connsiteY51" fmla="*/ 3192137 h 3312961"/>
                <a:gd name="connsiteX52" fmla="*/ 2695295 w 3774213"/>
                <a:gd name="connsiteY52" fmla="*/ 3153278 h 3312961"/>
                <a:gd name="connsiteX53" fmla="*/ 2746781 w 3774213"/>
                <a:gd name="connsiteY53" fmla="*/ 3121431 h 3312961"/>
                <a:gd name="connsiteX54" fmla="*/ 2805867 w 3774213"/>
                <a:gd name="connsiteY54" fmla="*/ 3099327 h 3312961"/>
                <a:gd name="connsiteX55" fmla="*/ 2943187 w 3774213"/>
                <a:gd name="connsiteY55" fmla="*/ 3040345 h 3312961"/>
                <a:gd name="connsiteX56" fmla="*/ 2990799 w 3774213"/>
                <a:gd name="connsiteY56" fmla="*/ 3016147 h 3312961"/>
                <a:gd name="connsiteX57" fmla="*/ 3031071 w 3774213"/>
                <a:gd name="connsiteY57" fmla="*/ 2997913 h 3312961"/>
                <a:gd name="connsiteX58" fmla="*/ 3050629 w 3774213"/>
                <a:gd name="connsiteY58" fmla="*/ 2982137 h 3312961"/>
                <a:gd name="connsiteX59" fmla="*/ 3084717 w 3774213"/>
                <a:gd name="connsiteY59" fmla="*/ 2943234 h 3312961"/>
                <a:gd name="connsiteX60" fmla="*/ 3131211 w 3774213"/>
                <a:gd name="connsiteY60" fmla="*/ 2919081 h 3312961"/>
                <a:gd name="connsiteX61" fmla="*/ 3171261 w 3774213"/>
                <a:gd name="connsiteY61" fmla="*/ 2891195 h 3312961"/>
                <a:gd name="connsiteX62" fmla="*/ 3198493 w 3774213"/>
                <a:gd name="connsiteY62" fmla="*/ 2855045 h 3312961"/>
                <a:gd name="connsiteX63" fmla="*/ 3258361 w 3774213"/>
                <a:gd name="connsiteY63" fmla="*/ 2825429 h 3312961"/>
                <a:gd name="connsiteX64" fmla="*/ 3243645 w 3774213"/>
                <a:gd name="connsiteY64" fmla="*/ 2886801 h 3312961"/>
                <a:gd name="connsiteX65" fmla="*/ 3291033 w 3774213"/>
                <a:gd name="connsiteY65" fmla="*/ 2866245 h 3312961"/>
                <a:gd name="connsiteX66" fmla="*/ 3310373 w 3774213"/>
                <a:gd name="connsiteY66" fmla="*/ 2858457 h 3312961"/>
                <a:gd name="connsiteX67" fmla="*/ 3327579 w 3774213"/>
                <a:gd name="connsiteY67" fmla="*/ 2866751 h 3312961"/>
                <a:gd name="connsiteX68" fmla="*/ 3328755 w 3774213"/>
                <a:gd name="connsiteY68" fmla="*/ 2864408 h 3312961"/>
                <a:gd name="connsiteX69" fmla="*/ 3377615 w 3774213"/>
                <a:gd name="connsiteY69" fmla="*/ 2831866 h 3312961"/>
                <a:gd name="connsiteX70" fmla="*/ 3422589 w 3774213"/>
                <a:gd name="connsiteY70" fmla="*/ 2780923 h 3312961"/>
                <a:gd name="connsiteX71" fmla="*/ 3374835 w 3774213"/>
                <a:gd name="connsiteY71" fmla="*/ 2713362 h 3312961"/>
                <a:gd name="connsiteX72" fmla="*/ 3434449 w 3774213"/>
                <a:gd name="connsiteY72" fmla="*/ 2683936 h 3312961"/>
                <a:gd name="connsiteX73" fmla="*/ 3493559 w 3774213"/>
                <a:gd name="connsiteY73" fmla="*/ 2629610 h 3312961"/>
                <a:gd name="connsiteX74" fmla="*/ 3536091 w 3774213"/>
                <a:gd name="connsiteY74" fmla="*/ 2451083 h 3312961"/>
                <a:gd name="connsiteX75" fmla="*/ 3536765 w 3774213"/>
                <a:gd name="connsiteY75" fmla="*/ 2372737 h 3312961"/>
                <a:gd name="connsiteX76" fmla="*/ 3536659 w 3774213"/>
                <a:gd name="connsiteY76" fmla="*/ 2327812 h 3312961"/>
                <a:gd name="connsiteX77" fmla="*/ 3544517 w 3774213"/>
                <a:gd name="connsiteY77" fmla="*/ 2321740 h 3312961"/>
                <a:gd name="connsiteX78" fmla="*/ 51097 w 3774213"/>
                <a:gd name="connsiteY78" fmla="*/ 1767664 h 3312961"/>
                <a:gd name="connsiteX79" fmla="*/ 51161 w 3774213"/>
                <a:gd name="connsiteY79" fmla="*/ 1767783 h 3312961"/>
                <a:gd name="connsiteX80" fmla="*/ 51215 w 3774213"/>
                <a:gd name="connsiteY80" fmla="*/ 1768012 h 3312961"/>
                <a:gd name="connsiteX81" fmla="*/ 46207 w 3774213"/>
                <a:gd name="connsiteY81" fmla="*/ 1758477 h 3312961"/>
                <a:gd name="connsiteX82" fmla="*/ 49965 w 3774213"/>
                <a:gd name="connsiteY82" fmla="*/ 1764319 h 3312961"/>
                <a:gd name="connsiteX83" fmla="*/ 51097 w 3774213"/>
                <a:gd name="connsiteY83" fmla="*/ 1767664 h 3312961"/>
                <a:gd name="connsiteX84" fmla="*/ 2635381 w 3774213"/>
                <a:gd name="connsiteY84" fmla="*/ 1692529 h 3312961"/>
                <a:gd name="connsiteX85" fmla="*/ 2637905 w 3774213"/>
                <a:gd name="connsiteY85" fmla="*/ 1697668 h 3312961"/>
                <a:gd name="connsiteX86" fmla="*/ 2635381 w 3774213"/>
                <a:gd name="connsiteY86" fmla="*/ 1692529 h 3312961"/>
                <a:gd name="connsiteX87" fmla="*/ 155271 w 3774213"/>
                <a:gd name="connsiteY87" fmla="*/ 1487762 h 3312961"/>
                <a:gd name="connsiteX88" fmla="*/ 164959 w 3774213"/>
                <a:gd name="connsiteY88" fmla="*/ 1487762 h 3312961"/>
                <a:gd name="connsiteX89" fmla="*/ 155439 w 3774213"/>
                <a:gd name="connsiteY89" fmla="*/ 1490808 h 3312961"/>
                <a:gd name="connsiteX90" fmla="*/ 154789 w 3774213"/>
                <a:gd name="connsiteY90" fmla="*/ 1479085 h 3312961"/>
                <a:gd name="connsiteX91" fmla="*/ 155271 w 3774213"/>
                <a:gd name="connsiteY91" fmla="*/ 1487762 h 3312961"/>
                <a:gd name="connsiteX92" fmla="*/ 154465 w 3774213"/>
                <a:gd name="connsiteY92" fmla="*/ 1487762 h 3312961"/>
                <a:gd name="connsiteX93" fmla="*/ 154789 w 3774213"/>
                <a:gd name="connsiteY93" fmla="*/ 1479085 h 3312961"/>
                <a:gd name="connsiteX94" fmla="*/ 2175983 w 3774213"/>
                <a:gd name="connsiteY94" fmla="*/ 654522 h 3312961"/>
                <a:gd name="connsiteX95" fmla="*/ 2198935 w 3774213"/>
                <a:gd name="connsiteY95" fmla="*/ 733503 h 3312961"/>
                <a:gd name="connsiteX96" fmla="*/ 2220891 w 3774213"/>
                <a:gd name="connsiteY96" fmla="*/ 888740 h 3312961"/>
                <a:gd name="connsiteX97" fmla="*/ 2279025 w 3774213"/>
                <a:gd name="connsiteY97" fmla="*/ 902919 h 3312961"/>
                <a:gd name="connsiteX98" fmla="*/ 2345305 w 3774213"/>
                <a:gd name="connsiteY98" fmla="*/ 1274640 h 3312961"/>
                <a:gd name="connsiteX99" fmla="*/ 2473447 w 3774213"/>
                <a:gd name="connsiteY99" fmla="*/ 1376377 h 3312961"/>
                <a:gd name="connsiteX100" fmla="*/ 2516253 w 3774213"/>
                <a:gd name="connsiteY100" fmla="*/ 1523282 h 3312961"/>
                <a:gd name="connsiteX101" fmla="*/ 2522329 w 3774213"/>
                <a:gd name="connsiteY101" fmla="*/ 1497410 h 3312961"/>
                <a:gd name="connsiteX102" fmla="*/ 2565135 w 3774213"/>
                <a:gd name="connsiteY102" fmla="*/ 1605286 h 3312961"/>
                <a:gd name="connsiteX103" fmla="*/ 2637905 w 3774213"/>
                <a:gd name="connsiteY103" fmla="*/ 1697668 h 3312961"/>
                <a:gd name="connsiteX104" fmla="*/ 2632657 w 3774213"/>
                <a:gd name="connsiteY104" fmla="*/ 1878194 h 3312961"/>
                <a:gd name="connsiteX105" fmla="*/ 2635281 w 3774213"/>
                <a:gd name="connsiteY105" fmla="*/ 1982562 h 3312961"/>
                <a:gd name="connsiteX106" fmla="*/ 2527989 w 3774213"/>
                <a:gd name="connsiteY106" fmla="*/ 2155340 h 3312961"/>
                <a:gd name="connsiteX107" fmla="*/ 2408409 w 3774213"/>
                <a:gd name="connsiteY107" fmla="*/ 2302830 h 3312961"/>
                <a:gd name="connsiteX108" fmla="*/ 2101449 w 3774213"/>
                <a:gd name="connsiteY108" fmla="*/ 2647802 h 3312961"/>
                <a:gd name="connsiteX109" fmla="*/ 1929673 w 3774213"/>
                <a:gd name="connsiteY109" fmla="*/ 2709195 h 3312961"/>
                <a:gd name="connsiteX110" fmla="*/ 1803463 w 3774213"/>
                <a:gd name="connsiteY110" fmla="*/ 2780820 h 3312961"/>
                <a:gd name="connsiteX111" fmla="*/ 1768251 w 3774213"/>
                <a:gd name="connsiteY111" fmla="*/ 2702763 h 3312961"/>
                <a:gd name="connsiteX112" fmla="*/ 1640939 w 3774213"/>
                <a:gd name="connsiteY112" fmla="*/ 2759625 h 3312961"/>
                <a:gd name="connsiteX113" fmla="*/ 1490565 w 3774213"/>
                <a:gd name="connsiteY113" fmla="*/ 2697939 h 3312961"/>
                <a:gd name="connsiteX114" fmla="*/ 1496227 w 3774213"/>
                <a:gd name="connsiteY114" fmla="*/ 2546064 h 3312961"/>
                <a:gd name="connsiteX115" fmla="*/ 1429947 w 3774213"/>
                <a:gd name="connsiteY115" fmla="*/ 2516683 h 3312961"/>
                <a:gd name="connsiteX116" fmla="*/ 1464329 w 3774213"/>
                <a:gd name="connsiteY116" fmla="*/ 2415384 h 3312961"/>
                <a:gd name="connsiteX117" fmla="*/ 1352343 w 3774213"/>
                <a:gd name="connsiteY117" fmla="*/ 2492857 h 3312961"/>
                <a:gd name="connsiteX118" fmla="*/ 1443065 w 3774213"/>
                <a:gd name="connsiteY118" fmla="*/ 2394335 h 3312961"/>
                <a:gd name="connsiteX119" fmla="*/ 1490151 w 3774213"/>
                <a:gd name="connsiteY119" fmla="*/ 2301222 h 3312961"/>
                <a:gd name="connsiteX120" fmla="*/ 1283439 w 3774213"/>
                <a:gd name="connsiteY120" fmla="*/ 2469615 h 3312961"/>
                <a:gd name="connsiteX121" fmla="*/ 1272531 w 3774213"/>
                <a:gd name="connsiteY121" fmla="*/ 2337181 h 3312961"/>
                <a:gd name="connsiteX122" fmla="*/ 1248503 w 3774213"/>
                <a:gd name="connsiteY122" fmla="*/ 2266579 h 3312961"/>
                <a:gd name="connsiteX123" fmla="*/ 990701 w 3774213"/>
                <a:gd name="connsiteY123" fmla="*/ 2214833 h 3312961"/>
                <a:gd name="connsiteX124" fmla="*/ 643281 w 3774213"/>
                <a:gd name="connsiteY124" fmla="*/ 2308385 h 3312961"/>
                <a:gd name="connsiteX125" fmla="*/ 517625 w 3774213"/>
                <a:gd name="connsiteY125" fmla="*/ 2388196 h 3312961"/>
                <a:gd name="connsiteX126" fmla="*/ 356619 w 3774213"/>
                <a:gd name="connsiteY126" fmla="*/ 2384249 h 3312961"/>
                <a:gd name="connsiteX127" fmla="*/ 105997 w 3774213"/>
                <a:gd name="connsiteY127" fmla="*/ 2477508 h 3312961"/>
                <a:gd name="connsiteX128" fmla="*/ 1053 w 3774213"/>
                <a:gd name="connsiteY128" fmla="*/ 2379279 h 3312961"/>
                <a:gd name="connsiteX129" fmla="*/ 63329 w 3774213"/>
                <a:gd name="connsiteY129" fmla="*/ 2331626 h 3312961"/>
                <a:gd name="connsiteX130" fmla="*/ 88461 w 3774213"/>
                <a:gd name="connsiteY130" fmla="*/ 2139992 h 3312961"/>
                <a:gd name="connsiteX131" fmla="*/ 88461 w 3774213"/>
                <a:gd name="connsiteY131" fmla="*/ 1983001 h 3312961"/>
                <a:gd name="connsiteX132" fmla="*/ 56577 w 3774213"/>
                <a:gd name="connsiteY132" fmla="*/ 1790578 h 3312961"/>
                <a:gd name="connsiteX133" fmla="*/ 51215 w 3774213"/>
                <a:gd name="connsiteY133" fmla="*/ 1768012 h 3312961"/>
                <a:gd name="connsiteX134" fmla="*/ 54009 w 3774213"/>
                <a:gd name="connsiteY134" fmla="*/ 1776274 h 3312961"/>
                <a:gd name="connsiteX135" fmla="*/ 64297 w 3774213"/>
                <a:gd name="connsiteY135" fmla="*/ 1796921 h 3312961"/>
                <a:gd name="connsiteX136" fmla="*/ 70925 w 3774213"/>
                <a:gd name="connsiteY136" fmla="*/ 1763739 h 3312961"/>
                <a:gd name="connsiteX137" fmla="*/ 113315 w 3774213"/>
                <a:gd name="connsiteY137" fmla="*/ 1812415 h 3312961"/>
                <a:gd name="connsiteX138" fmla="*/ 118287 w 3774213"/>
                <a:gd name="connsiteY138" fmla="*/ 1609672 h 3312961"/>
                <a:gd name="connsiteX139" fmla="*/ 151531 w 3774213"/>
                <a:gd name="connsiteY139" fmla="*/ 1492059 h 3312961"/>
                <a:gd name="connsiteX140" fmla="*/ 155439 w 3774213"/>
                <a:gd name="connsiteY140" fmla="*/ 1490808 h 3312961"/>
                <a:gd name="connsiteX141" fmla="*/ 155501 w 3774213"/>
                <a:gd name="connsiteY141" fmla="*/ 1491910 h 3312961"/>
                <a:gd name="connsiteX142" fmla="*/ 167721 w 3774213"/>
                <a:gd name="connsiteY142" fmla="*/ 1517874 h 3312961"/>
                <a:gd name="connsiteX143" fmla="*/ 324585 w 3774213"/>
                <a:gd name="connsiteY143" fmla="*/ 1397865 h 3312961"/>
                <a:gd name="connsiteX144" fmla="*/ 443613 w 3774213"/>
                <a:gd name="connsiteY144" fmla="*/ 1371700 h 3312961"/>
                <a:gd name="connsiteX145" fmla="*/ 527567 w 3774213"/>
                <a:gd name="connsiteY145" fmla="*/ 1335010 h 3312961"/>
                <a:gd name="connsiteX146" fmla="*/ 711771 w 3774213"/>
                <a:gd name="connsiteY146" fmla="*/ 1230642 h 3312961"/>
                <a:gd name="connsiteX147" fmla="*/ 816715 w 3774213"/>
                <a:gd name="connsiteY147" fmla="*/ 1069265 h 3312961"/>
                <a:gd name="connsiteX148" fmla="*/ 847233 w 3774213"/>
                <a:gd name="connsiteY148" fmla="*/ 1143814 h 3312961"/>
                <a:gd name="connsiteX149" fmla="*/ 857313 w 3774213"/>
                <a:gd name="connsiteY149" fmla="*/ 1101423 h 3312961"/>
                <a:gd name="connsiteX150" fmla="*/ 887967 w 3774213"/>
                <a:gd name="connsiteY150" fmla="*/ 1053771 h 3312961"/>
                <a:gd name="connsiteX151" fmla="*/ 945547 w 3774213"/>
                <a:gd name="connsiteY151" fmla="*/ 980391 h 3312961"/>
                <a:gd name="connsiteX152" fmla="*/ 1182913 w 3774213"/>
                <a:gd name="connsiteY152" fmla="*/ 954372 h 3312961"/>
                <a:gd name="connsiteX153" fmla="*/ 1286201 w 3774213"/>
                <a:gd name="connsiteY153" fmla="*/ 935223 h 3312961"/>
                <a:gd name="connsiteX154" fmla="*/ 1387417 w 3774213"/>
                <a:gd name="connsiteY154" fmla="*/ 761422 h 3312961"/>
                <a:gd name="connsiteX155" fmla="*/ 1461291 w 3774213"/>
                <a:gd name="connsiteY155" fmla="*/ 686435 h 3312961"/>
                <a:gd name="connsiteX156" fmla="*/ 1510173 w 3774213"/>
                <a:gd name="connsiteY156" fmla="*/ 677956 h 3312961"/>
                <a:gd name="connsiteX157" fmla="*/ 1581977 w 3774213"/>
                <a:gd name="connsiteY157" fmla="*/ 724440 h 3312961"/>
                <a:gd name="connsiteX158" fmla="*/ 1673389 w 3774213"/>
                <a:gd name="connsiteY158" fmla="*/ 755283 h 3312961"/>
                <a:gd name="connsiteX159" fmla="*/ 1780403 w 3774213"/>
                <a:gd name="connsiteY159" fmla="*/ 751628 h 3312961"/>
                <a:gd name="connsiteX160" fmla="*/ 1709429 w 3774213"/>
                <a:gd name="connsiteY160" fmla="*/ 861990 h 3312961"/>
                <a:gd name="connsiteX161" fmla="*/ 1706391 w 3774213"/>
                <a:gd name="connsiteY161" fmla="*/ 1000417 h 3312961"/>
                <a:gd name="connsiteX162" fmla="*/ 1832599 w 3774213"/>
                <a:gd name="connsiteY162" fmla="*/ 1086806 h 3312961"/>
                <a:gd name="connsiteX163" fmla="*/ 1985043 w 3774213"/>
                <a:gd name="connsiteY163" fmla="*/ 1152731 h 3312961"/>
                <a:gd name="connsiteX164" fmla="*/ 2076041 w 3774213"/>
                <a:gd name="connsiteY164" fmla="*/ 878946 h 3312961"/>
                <a:gd name="connsiteX165" fmla="*/ 2115119 w 3774213"/>
                <a:gd name="connsiteY165" fmla="*/ 737011 h 3312961"/>
                <a:gd name="connsiteX166" fmla="*/ 2175983 w 3774213"/>
                <a:gd name="connsiteY166" fmla="*/ 654522 h 3312961"/>
                <a:gd name="connsiteX167" fmla="*/ 2676983 w 3774213"/>
                <a:gd name="connsiteY167" fmla="*/ 280947 h 3312961"/>
                <a:gd name="connsiteX168" fmla="*/ 2676983 w 3774213"/>
                <a:gd name="connsiteY168" fmla="*/ 280947 h 3312961"/>
                <a:gd name="connsiteX169" fmla="*/ 2745057 w 3774213"/>
                <a:gd name="connsiteY169" fmla="*/ 27919 h 3312961"/>
                <a:gd name="connsiteX170" fmla="*/ 2897227 w 3774213"/>
                <a:gd name="connsiteY170" fmla="*/ 205813 h 3312961"/>
                <a:gd name="connsiteX171" fmla="*/ 2884523 w 3774213"/>
                <a:gd name="connsiteY171" fmla="*/ 168539 h 3312961"/>
                <a:gd name="connsiteX172" fmla="*/ 2676983 w 3774213"/>
                <a:gd name="connsiteY172" fmla="*/ 280947 h 3312961"/>
                <a:gd name="connsiteX173" fmla="*/ 2605179 w 3774213"/>
                <a:gd name="connsiteY173" fmla="*/ 241041 h 3312961"/>
                <a:gd name="connsiteX174" fmla="*/ 2813547 w 3774213"/>
                <a:gd name="connsiteY174" fmla="*/ 198505 h 3312961"/>
                <a:gd name="connsiteX175" fmla="*/ 2879827 w 3774213"/>
                <a:gd name="connsiteY175" fmla="*/ 154506 h 3312961"/>
                <a:gd name="connsiteX176" fmla="*/ 2745057 w 3774213"/>
                <a:gd name="connsiteY176" fmla="*/ 27919 h 3312961"/>
                <a:gd name="connsiteX177" fmla="*/ 2107663 w 3774213"/>
                <a:gd name="connsiteY177" fmla="*/ 0 h 3312961"/>
                <a:gd name="connsiteX178" fmla="*/ 2373059 w 3774213"/>
                <a:gd name="connsiteY178" fmla="*/ 113285 h 3312961"/>
                <a:gd name="connsiteX179" fmla="*/ 2451353 w 3774213"/>
                <a:gd name="connsiteY179" fmla="*/ 216484 h 3312961"/>
                <a:gd name="connsiteX180" fmla="*/ 2580323 w 3774213"/>
                <a:gd name="connsiteY180" fmla="*/ 337078 h 3312961"/>
                <a:gd name="connsiteX181" fmla="*/ 2520119 w 3774213"/>
                <a:gd name="connsiteY181" fmla="*/ 340001 h 3312961"/>
                <a:gd name="connsiteX182" fmla="*/ 2613601 w 3774213"/>
                <a:gd name="connsiteY182" fmla="*/ 483545 h 3312961"/>
                <a:gd name="connsiteX183" fmla="*/ 2650609 w 3774213"/>
                <a:gd name="connsiteY183" fmla="*/ 524620 h 3312961"/>
                <a:gd name="connsiteX184" fmla="*/ 2705981 w 3774213"/>
                <a:gd name="connsiteY184" fmla="*/ 640244 h 3312961"/>
                <a:gd name="connsiteX185" fmla="*/ 2468889 w 3774213"/>
                <a:gd name="connsiteY185" fmla="*/ 522135 h 3312961"/>
                <a:gd name="connsiteX186" fmla="*/ 2253755 w 3774213"/>
                <a:gd name="connsiteY186" fmla="*/ 455041 h 3312961"/>
                <a:gd name="connsiteX187" fmla="*/ 2078389 w 3774213"/>
                <a:gd name="connsiteY187" fmla="*/ 510879 h 3312961"/>
                <a:gd name="connsiteX188" fmla="*/ 2072451 w 3774213"/>
                <a:gd name="connsiteY188" fmla="*/ 324799 h 3312961"/>
                <a:gd name="connsiteX189" fmla="*/ 2107663 w 3774213"/>
                <a:gd name="connsiteY189" fmla="*/ 0 h 3312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Lst>
              <a:rect l="l" t="t" r="r" b="b"/>
              <a:pathLst>
                <a:path w="3774213" h="3312961">
                  <a:moveTo>
                    <a:pt x="1847097" y="2904922"/>
                  </a:moveTo>
                  <a:cubicBezTo>
                    <a:pt x="1817685" y="2901560"/>
                    <a:pt x="1724617" y="3157365"/>
                    <a:pt x="1620779" y="3107081"/>
                  </a:cubicBezTo>
                  <a:cubicBezTo>
                    <a:pt x="1574105" y="3084570"/>
                    <a:pt x="1609317" y="2991165"/>
                    <a:pt x="1615255" y="2956376"/>
                  </a:cubicBezTo>
                  <a:cubicBezTo>
                    <a:pt x="1631411" y="2863847"/>
                    <a:pt x="1726413" y="2929041"/>
                    <a:pt x="1789793" y="2921440"/>
                  </a:cubicBezTo>
                  <a:cubicBezTo>
                    <a:pt x="1771981" y="2923632"/>
                    <a:pt x="1809953" y="2919101"/>
                    <a:pt x="1789793" y="2921440"/>
                  </a:cubicBezTo>
                  <a:cubicBezTo>
                    <a:pt x="1808297" y="2913839"/>
                    <a:pt x="1827351" y="2908284"/>
                    <a:pt x="1847097" y="2904922"/>
                  </a:cubicBezTo>
                  <a:close/>
                  <a:moveTo>
                    <a:pt x="3258361" y="2825429"/>
                  </a:moveTo>
                  <a:cubicBezTo>
                    <a:pt x="3258361" y="2825429"/>
                    <a:pt x="3243683" y="2832463"/>
                    <a:pt x="3258361" y="2825429"/>
                  </a:cubicBezTo>
                  <a:close/>
                  <a:moveTo>
                    <a:pt x="3544517" y="2321740"/>
                  </a:moveTo>
                  <a:cubicBezTo>
                    <a:pt x="3556313" y="2320382"/>
                    <a:pt x="3553891" y="2324430"/>
                    <a:pt x="3553743" y="2333804"/>
                  </a:cubicBezTo>
                  <a:cubicBezTo>
                    <a:pt x="3553511" y="2346373"/>
                    <a:pt x="3554691" y="2356919"/>
                    <a:pt x="3566235" y="2364055"/>
                  </a:cubicBezTo>
                  <a:cubicBezTo>
                    <a:pt x="3586543" y="2376598"/>
                    <a:pt x="3608703" y="2380513"/>
                    <a:pt x="3608387" y="2409513"/>
                  </a:cubicBezTo>
                  <a:cubicBezTo>
                    <a:pt x="3608071" y="2436463"/>
                    <a:pt x="3593873" y="2458752"/>
                    <a:pt x="3583277" y="2482453"/>
                  </a:cubicBezTo>
                  <a:cubicBezTo>
                    <a:pt x="3578537" y="2493078"/>
                    <a:pt x="3575061" y="2504715"/>
                    <a:pt x="3581761" y="2515341"/>
                  </a:cubicBezTo>
                  <a:cubicBezTo>
                    <a:pt x="3587911" y="2525061"/>
                    <a:pt x="3599729" y="2528363"/>
                    <a:pt x="3607945" y="2519042"/>
                  </a:cubicBezTo>
                  <a:cubicBezTo>
                    <a:pt x="3594337" y="2534461"/>
                    <a:pt x="3613591" y="2512731"/>
                    <a:pt x="3607945" y="2519042"/>
                  </a:cubicBezTo>
                  <a:cubicBezTo>
                    <a:pt x="3614727" y="2511426"/>
                    <a:pt x="3622395" y="2497525"/>
                    <a:pt x="3621405" y="2486980"/>
                  </a:cubicBezTo>
                  <a:cubicBezTo>
                    <a:pt x="3636447" y="2482506"/>
                    <a:pt x="3633203" y="2510175"/>
                    <a:pt x="3631917" y="2518563"/>
                  </a:cubicBezTo>
                  <a:cubicBezTo>
                    <a:pt x="3629515" y="2534488"/>
                    <a:pt x="3621237" y="2547643"/>
                    <a:pt x="3617403" y="2562929"/>
                  </a:cubicBezTo>
                  <a:cubicBezTo>
                    <a:pt x="3613359" y="2579280"/>
                    <a:pt x="3627851" y="2590012"/>
                    <a:pt x="3640681" y="2596589"/>
                  </a:cubicBezTo>
                  <a:cubicBezTo>
                    <a:pt x="3666949" y="2610064"/>
                    <a:pt x="3687635" y="2606522"/>
                    <a:pt x="3712135" y="2592062"/>
                  </a:cubicBezTo>
                  <a:cubicBezTo>
                    <a:pt x="3732147" y="2580265"/>
                    <a:pt x="3753971" y="2567722"/>
                    <a:pt x="3774213" y="2586550"/>
                  </a:cubicBezTo>
                  <a:cubicBezTo>
                    <a:pt x="3758709" y="2596776"/>
                    <a:pt x="3748429" y="2613340"/>
                    <a:pt x="3737117" y="2627613"/>
                  </a:cubicBezTo>
                  <a:cubicBezTo>
                    <a:pt x="3724921" y="2643059"/>
                    <a:pt x="3710069" y="2656587"/>
                    <a:pt x="3694187" y="2668118"/>
                  </a:cubicBezTo>
                  <a:cubicBezTo>
                    <a:pt x="3663389" y="2690487"/>
                    <a:pt x="3627367" y="2697544"/>
                    <a:pt x="3593305" y="2713042"/>
                  </a:cubicBezTo>
                  <a:cubicBezTo>
                    <a:pt x="3587217" y="2715785"/>
                    <a:pt x="3579043" y="2718715"/>
                    <a:pt x="3577169" y="2726091"/>
                  </a:cubicBezTo>
                  <a:cubicBezTo>
                    <a:pt x="3575293" y="2733441"/>
                    <a:pt x="3578959" y="2741004"/>
                    <a:pt x="3573439" y="2747475"/>
                  </a:cubicBezTo>
                  <a:cubicBezTo>
                    <a:pt x="3563623" y="2758953"/>
                    <a:pt x="3546181" y="2766383"/>
                    <a:pt x="3534827" y="2777088"/>
                  </a:cubicBezTo>
                  <a:cubicBezTo>
                    <a:pt x="3521913" y="2789258"/>
                    <a:pt x="3509737" y="2802280"/>
                    <a:pt x="3495393" y="2812772"/>
                  </a:cubicBezTo>
                  <a:cubicBezTo>
                    <a:pt x="3478961" y="2824729"/>
                    <a:pt x="3459771" y="2833011"/>
                    <a:pt x="3442497" y="2843770"/>
                  </a:cubicBezTo>
                  <a:cubicBezTo>
                    <a:pt x="3416607" y="2859934"/>
                    <a:pt x="3390549" y="2878282"/>
                    <a:pt x="3362533" y="2890692"/>
                  </a:cubicBezTo>
                  <a:cubicBezTo>
                    <a:pt x="3351515" y="2895592"/>
                    <a:pt x="3327079" y="2889840"/>
                    <a:pt x="3322993" y="2875885"/>
                  </a:cubicBezTo>
                  <a:lnTo>
                    <a:pt x="3327533" y="2866843"/>
                  </a:lnTo>
                  <a:lnTo>
                    <a:pt x="3304353" y="2887171"/>
                  </a:lnTo>
                  <a:cubicBezTo>
                    <a:pt x="3298075" y="2893927"/>
                    <a:pt x="3293251" y="2901689"/>
                    <a:pt x="3289805" y="2913617"/>
                  </a:cubicBezTo>
                  <a:cubicBezTo>
                    <a:pt x="3287495" y="2921608"/>
                    <a:pt x="3284925" y="2923269"/>
                    <a:pt x="3278739" y="2927595"/>
                  </a:cubicBezTo>
                  <a:cubicBezTo>
                    <a:pt x="3257803" y="2942186"/>
                    <a:pt x="3236977" y="2956778"/>
                    <a:pt x="3216077" y="2971393"/>
                  </a:cubicBezTo>
                  <a:cubicBezTo>
                    <a:pt x="3173757" y="3000918"/>
                    <a:pt x="3131473" y="3030489"/>
                    <a:pt x="3089189" y="3060059"/>
                  </a:cubicBezTo>
                  <a:cubicBezTo>
                    <a:pt x="3089487" y="3059854"/>
                    <a:pt x="3099991" y="3073035"/>
                    <a:pt x="3101147" y="3074401"/>
                  </a:cubicBezTo>
                  <a:cubicBezTo>
                    <a:pt x="3105767" y="3079932"/>
                    <a:pt x="3090901" y="3086352"/>
                    <a:pt x="3087809" y="3087740"/>
                  </a:cubicBezTo>
                  <a:cubicBezTo>
                    <a:pt x="3078197" y="3092020"/>
                    <a:pt x="3068027" y="3091861"/>
                    <a:pt x="3057633" y="3092680"/>
                  </a:cubicBezTo>
                  <a:cubicBezTo>
                    <a:pt x="3042285" y="3094001"/>
                    <a:pt x="3028239" y="3098940"/>
                    <a:pt x="3013747" y="3103835"/>
                  </a:cubicBezTo>
                  <a:cubicBezTo>
                    <a:pt x="2990613" y="3111688"/>
                    <a:pt x="2961181" y="3115444"/>
                    <a:pt x="2941995" y="3131539"/>
                  </a:cubicBezTo>
                  <a:cubicBezTo>
                    <a:pt x="2919791" y="3150205"/>
                    <a:pt x="2901835" y="3173926"/>
                    <a:pt x="2879407" y="3192683"/>
                  </a:cubicBezTo>
                  <a:cubicBezTo>
                    <a:pt x="2828777" y="3234979"/>
                    <a:pt x="2772487" y="3266325"/>
                    <a:pt x="2715263" y="3298377"/>
                  </a:cubicBezTo>
                  <a:cubicBezTo>
                    <a:pt x="2689483" y="3312787"/>
                    <a:pt x="2658785" y="3317135"/>
                    <a:pt x="2629875" y="3308644"/>
                  </a:cubicBezTo>
                  <a:cubicBezTo>
                    <a:pt x="2617543" y="3305024"/>
                    <a:pt x="2606591" y="3298150"/>
                    <a:pt x="2596197" y="3290706"/>
                  </a:cubicBezTo>
                  <a:cubicBezTo>
                    <a:pt x="2594445" y="3287200"/>
                    <a:pt x="2596197" y="3278754"/>
                    <a:pt x="2596197" y="3274702"/>
                  </a:cubicBezTo>
                  <a:cubicBezTo>
                    <a:pt x="2570155" y="3279278"/>
                    <a:pt x="2549479" y="3279073"/>
                    <a:pt x="2522917" y="3277389"/>
                  </a:cubicBezTo>
                  <a:cubicBezTo>
                    <a:pt x="2523849" y="3277434"/>
                    <a:pt x="2535845" y="3256924"/>
                    <a:pt x="2540911" y="3254807"/>
                  </a:cubicBezTo>
                  <a:cubicBezTo>
                    <a:pt x="2558197" y="3247590"/>
                    <a:pt x="2565611" y="3238416"/>
                    <a:pt x="2578165" y="3225304"/>
                  </a:cubicBezTo>
                  <a:cubicBezTo>
                    <a:pt x="2592359" y="3210485"/>
                    <a:pt x="2613371" y="3202608"/>
                    <a:pt x="2630695" y="3192137"/>
                  </a:cubicBezTo>
                  <a:cubicBezTo>
                    <a:pt x="2652191" y="3179093"/>
                    <a:pt x="2673687" y="3166163"/>
                    <a:pt x="2695295" y="3153278"/>
                  </a:cubicBezTo>
                  <a:cubicBezTo>
                    <a:pt x="2712693" y="3142944"/>
                    <a:pt x="2730053" y="3132813"/>
                    <a:pt x="2746781" y="3121431"/>
                  </a:cubicBezTo>
                  <a:cubicBezTo>
                    <a:pt x="2764551" y="3109389"/>
                    <a:pt x="2786047" y="3106430"/>
                    <a:pt x="2805867" y="3099327"/>
                  </a:cubicBezTo>
                  <a:cubicBezTo>
                    <a:pt x="2852509" y="3082664"/>
                    <a:pt x="2897737" y="3060014"/>
                    <a:pt x="2943187" y="3040345"/>
                  </a:cubicBezTo>
                  <a:cubicBezTo>
                    <a:pt x="2959579" y="3033266"/>
                    <a:pt x="2975337" y="3025093"/>
                    <a:pt x="2990799" y="3016147"/>
                  </a:cubicBezTo>
                  <a:cubicBezTo>
                    <a:pt x="3003317" y="3008908"/>
                    <a:pt x="3019521" y="3005926"/>
                    <a:pt x="3031071" y="2997913"/>
                  </a:cubicBezTo>
                  <a:cubicBezTo>
                    <a:pt x="3037739" y="2993269"/>
                    <a:pt x="3044483" y="2986599"/>
                    <a:pt x="3050629" y="2982137"/>
                  </a:cubicBezTo>
                  <a:cubicBezTo>
                    <a:pt x="3064675" y="2972030"/>
                    <a:pt x="3072163" y="2954775"/>
                    <a:pt x="3084717" y="2943234"/>
                  </a:cubicBezTo>
                  <a:cubicBezTo>
                    <a:pt x="3097421" y="2931464"/>
                    <a:pt x="3114931" y="2924430"/>
                    <a:pt x="3131211" y="2919081"/>
                  </a:cubicBezTo>
                  <a:cubicBezTo>
                    <a:pt x="3147379" y="2913754"/>
                    <a:pt x="3158183" y="2902167"/>
                    <a:pt x="3171261" y="2891195"/>
                  </a:cubicBezTo>
                  <a:cubicBezTo>
                    <a:pt x="3183293" y="2881042"/>
                    <a:pt x="3184523" y="2864401"/>
                    <a:pt x="3198493" y="2855045"/>
                  </a:cubicBezTo>
                  <a:cubicBezTo>
                    <a:pt x="3216673" y="2842866"/>
                    <a:pt x="3238617" y="2834899"/>
                    <a:pt x="3258361" y="2825429"/>
                  </a:cubicBezTo>
                  <a:cubicBezTo>
                    <a:pt x="3253481" y="2845894"/>
                    <a:pt x="3248563" y="2866336"/>
                    <a:pt x="3243645" y="2886801"/>
                  </a:cubicBezTo>
                  <a:cubicBezTo>
                    <a:pt x="3259479" y="2879949"/>
                    <a:pt x="3275237" y="2873074"/>
                    <a:pt x="3291033" y="2866245"/>
                  </a:cubicBezTo>
                  <a:cubicBezTo>
                    <a:pt x="3300607" y="2862068"/>
                    <a:pt x="3305665" y="2858921"/>
                    <a:pt x="3310373" y="2858457"/>
                  </a:cubicBezTo>
                  <a:lnTo>
                    <a:pt x="3327579" y="2866751"/>
                  </a:lnTo>
                  <a:lnTo>
                    <a:pt x="3328755" y="2864408"/>
                  </a:lnTo>
                  <a:cubicBezTo>
                    <a:pt x="3341629" y="2851718"/>
                    <a:pt x="3371359" y="2836759"/>
                    <a:pt x="3377615" y="2831866"/>
                  </a:cubicBezTo>
                  <a:cubicBezTo>
                    <a:pt x="3393919" y="2819137"/>
                    <a:pt x="3422021" y="2804916"/>
                    <a:pt x="3422589" y="2780923"/>
                  </a:cubicBezTo>
                  <a:cubicBezTo>
                    <a:pt x="3423349" y="2752615"/>
                    <a:pt x="3369357" y="2740152"/>
                    <a:pt x="3374835" y="2713362"/>
                  </a:cubicBezTo>
                  <a:cubicBezTo>
                    <a:pt x="3379195" y="2692484"/>
                    <a:pt x="3419557" y="2691872"/>
                    <a:pt x="3434449" y="2683936"/>
                  </a:cubicBezTo>
                  <a:cubicBezTo>
                    <a:pt x="3459833" y="2670381"/>
                    <a:pt x="3473843" y="2649636"/>
                    <a:pt x="3493559" y="2629610"/>
                  </a:cubicBezTo>
                  <a:cubicBezTo>
                    <a:pt x="3543063" y="2579226"/>
                    <a:pt x="3545381" y="2517418"/>
                    <a:pt x="3536091" y="2451083"/>
                  </a:cubicBezTo>
                  <a:cubicBezTo>
                    <a:pt x="3532783" y="2427621"/>
                    <a:pt x="3519659" y="2391644"/>
                    <a:pt x="3536765" y="2372737"/>
                  </a:cubicBezTo>
                  <a:cubicBezTo>
                    <a:pt x="3545633" y="2362884"/>
                    <a:pt x="3538197" y="2339556"/>
                    <a:pt x="3536659" y="2327812"/>
                  </a:cubicBezTo>
                  <a:cubicBezTo>
                    <a:pt x="3535795" y="2321101"/>
                    <a:pt x="3534827" y="2322912"/>
                    <a:pt x="3544517" y="2321740"/>
                  </a:cubicBezTo>
                  <a:close/>
                  <a:moveTo>
                    <a:pt x="51097" y="1767664"/>
                  </a:moveTo>
                  <a:lnTo>
                    <a:pt x="51161" y="1767783"/>
                  </a:lnTo>
                  <a:lnTo>
                    <a:pt x="51215" y="1768012"/>
                  </a:lnTo>
                  <a:close/>
                  <a:moveTo>
                    <a:pt x="46207" y="1758477"/>
                  </a:moveTo>
                  <a:cubicBezTo>
                    <a:pt x="47451" y="1758806"/>
                    <a:pt x="48685" y="1761053"/>
                    <a:pt x="49965" y="1764319"/>
                  </a:cubicBezTo>
                  <a:lnTo>
                    <a:pt x="51097" y="1767664"/>
                  </a:lnTo>
                  <a:close/>
                  <a:moveTo>
                    <a:pt x="2635381" y="1692529"/>
                  </a:moveTo>
                  <a:cubicBezTo>
                    <a:pt x="2635755" y="1693256"/>
                    <a:pt x="2642773" y="1707426"/>
                    <a:pt x="2637905" y="1697668"/>
                  </a:cubicBezTo>
                  <a:cubicBezTo>
                    <a:pt x="2635867" y="1693539"/>
                    <a:pt x="2635255" y="1692287"/>
                    <a:pt x="2635381" y="1692529"/>
                  </a:cubicBezTo>
                  <a:close/>
                  <a:moveTo>
                    <a:pt x="155271" y="1487762"/>
                  </a:moveTo>
                  <a:lnTo>
                    <a:pt x="164959" y="1487762"/>
                  </a:lnTo>
                  <a:lnTo>
                    <a:pt x="155439" y="1490808"/>
                  </a:lnTo>
                  <a:close/>
                  <a:moveTo>
                    <a:pt x="154789" y="1479085"/>
                  </a:moveTo>
                  <a:lnTo>
                    <a:pt x="155271" y="1487762"/>
                  </a:lnTo>
                  <a:lnTo>
                    <a:pt x="154465" y="1487762"/>
                  </a:lnTo>
                  <a:cubicBezTo>
                    <a:pt x="154775" y="1479503"/>
                    <a:pt x="154749" y="1477503"/>
                    <a:pt x="154789" y="1479085"/>
                  </a:cubicBezTo>
                  <a:close/>
                  <a:moveTo>
                    <a:pt x="2175983" y="654522"/>
                  </a:moveTo>
                  <a:cubicBezTo>
                    <a:pt x="2183711" y="659111"/>
                    <a:pt x="2190391" y="682031"/>
                    <a:pt x="2198935" y="733503"/>
                  </a:cubicBezTo>
                  <a:cubicBezTo>
                    <a:pt x="2207359" y="785102"/>
                    <a:pt x="2212469" y="837286"/>
                    <a:pt x="2220891" y="888740"/>
                  </a:cubicBezTo>
                  <a:cubicBezTo>
                    <a:pt x="2230557" y="947794"/>
                    <a:pt x="2247127" y="900288"/>
                    <a:pt x="2279025" y="902919"/>
                  </a:cubicBezTo>
                  <a:cubicBezTo>
                    <a:pt x="2356765" y="908912"/>
                    <a:pt x="2306641" y="1224502"/>
                    <a:pt x="2345305" y="1274640"/>
                  </a:cubicBezTo>
                  <a:cubicBezTo>
                    <a:pt x="2365603" y="1301098"/>
                    <a:pt x="2490293" y="1326386"/>
                    <a:pt x="2473447" y="1376377"/>
                  </a:cubicBezTo>
                  <a:cubicBezTo>
                    <a:pt x="2465437" y="1399619"/>
                    <a:pt x="2519705" y="1519628"/>
                    <a:pt x="2516253" y="1523282"/>
                  </a:cubicBezTo>
                  <a:cubicBezTo>
                    <a:pt x="2518323" y="1514658"/>
                    <a:pt x="2520257" y="1506034"/>
                    <a:pt x="2522329" y="1497410"/>
                  </a:cubicBezTo>
                  <a:cubicBezTo>
                    <a:pt x="2583361" y="1495071"/>
                    <a:pt x="2557263" y="1573859"/>
                    <a:pt x="2565135" y="1605286"/>
                  </a:cubicBezTo>
                  <a:cubicBezTo>
                    <a:pt x="2575767" y="1647531"/>
                    <a:pt x="2620229" y="1661856"/>
                    <a:pt x="2637905" y="1697668"/>
                  </a:cubicBezTo>
                  <a:cubicBezTo>
                    <a:pt x="2663727" y="1749853"/>
                    <a:pt x="2667869" y="1828641"/>
                    <a:pt x="2632657" y="1878194"/>
                  </a:cubicBezTo>
                  <a:cubicBezTo>
                    <a:pt x="2620781" y="1895004"/>
                    <a:pt x="2637629" y="1959613"/>
                    <a:pt x="2635281" y="1982562"/>
                  </a:cubicBezTo>
                  <a:cubicBezTo>
                    <a:pt x="2628239" y="2048925"/>
                    <a:pt x="2537655" y="2088977"/>
                    <a:pt x="2527989" y="2155340"/>
                  </a:cubicBezTo>
                  <a:cubicBezTo>
                    <a:pt x="2520533" y="2206794"/>
                    <a:pt x="2451215" y="2276957"/>
                    <a:pt x="2408409" y="2302830"/>
                  </a:cubicBezTo>
                  <a:cubicBezTo>
                    <a:pt x="2279163" y="2381326"/>
                    <a:pt x="2195897" y="2534224"/>
                    <a:pt x="2101449" y="2647802"/>
                  </a:cubicBezTo>
                  <a:cubicBezTo>
                    <a:pt x="2058505" y="2699401"/>
                    <a:pt x="1989049" y="2683760"/>
                    <a:pt x="1929673" y="2709195"/>
                  </a:cubicBezTo>
                  <a:cubicBezTo>
                    <a:pt x="1907579" y="2718696"/>
                    <a:pt x="1821415" y="2782574"/>
                    <a:pt x="1803463" y="2780820"/>
                  </a:cubicBezTo>
                  <a:cubicBezTo>
                    <a:pt x="1764799" y="2777458"/>
                    <a:pt x="1771841" y="2717088"/>
                    <a:pt x="1768251" y="2702763"/>
                  </a:cubicBezTo>
                  <a:cubicBezTo>
                    <a:pt x="1765629" y="2692238"/>
                    <a:pt x="1656127" y="2762256"/>
                    <a:pt x="1640939" y="2759625"/>
                  </a:cubicBezTo>
                  <a:cubicBezTo>
                    <a:pt x="1601585" y="2752755"/>
                    <a:pt x="1524257" y="2721327"/>
                    <a:pt x="1490565" y="2697939"/>
                  </a:cubicBezTo>
                  <a:cubicBezTo>
                    <a:pt x="1440303" y="2662858"/>
                    <a:pt x="1508517" y="2592402"/>
                    <a:pt x="1496227" y="2546064"/>
                  </a:cubicBezTo>
                  <a:cubicBezTo>
                    <a:pt x="1488355" y="2515514"/>
                    <a:pt x="1431189" y="2525454"/>
                    <a:pt x="1429947" y="2516683"/>
                  </a:cubicBezTo>
                  <a:cubicBezTo>
                    <a:pt x="1428289" y="2505135"/>
                    <a:pt x="1510035" y="2435702"/>
                    <a:pt x="1464329" y="2415384"/>
                  </a:cubicBezTo>
                  <a:cubicBezTo>
                    <a:pt x="1470681" y="2418162"/>
                    <a:pt x="1384103" y="2495049"/>
                    <a:pt x="1352343" y="2492857"/>
                  </a:cubicBezTo>
                  <a:cubicBezTo>
                    <a:pt x="1376645" y="2457482"/>
                    <a:pt x="1414757" y="2434972"/>
                    <a:pt x="1443065" y="2394335"/>
                  </a:cubicBezTo>
                  <a:cubicBezTo>
                    <a:pt x="1465019" y="2363054"/>
                    <a:pt x="1473719" y="2329288"/>
                    <a:pt x="1490151" y="2301222"/>
                  </a:cubicBezTo>
                  <a:cubicBezTo>
                    <a:pt x="1447345" y="2374894"/>
                    <a:pt x="1345577" y="2413484"/>
                    <a:pt x="1283439" y="2469615"/>
                  </a:cubicBezTo>
                  <a:cubicBezTo>
                    <a:pt x="1281505" y="2441696"/>
                    <a:pt x="1294347" y="2363054"/>
                    <a:pt x="1272531" y="2337181"/>
                  </a:cubicBezTo>
                  <a:cubicBezTo>
                    <a:pt x="1257065" y="2318617"/>
                    <a:pt x="1263693" y="2273303"/>
                    <a:pt x="1248503" y="2266579"/>
                  </a:cubicBezTo>
                  <a:cubicBezTo>
                    <a:pt x="1163169" y="2228720"/>
                    <a:pt x="1082941" y="2209863"/>
                    <a:pt x="990701" y="2214833"/>
                  </a:cubicBezTo>
                  <a:cubicBezTo>
                    <a:pt x="874159" y="2220826"/>
                    <a:pt x="757339" y="2288213"/>
                    <a:pt x="643281" y="2308385"/>
                  </a:cubicBezTo>
                  <a:cubicBezTo>
                    <a:pt x="586115" y="2318617"/>
                    <a:pt x="580315" y="2385857"/>
                    <a:pt x="517625" y="2388196"/>
                  </a:cubicBezTo>
                  <a:cubicBezTo>
                    <a:pt x="464187" y="2390388"/>
                    <a:pt x="410197" y="2381910"/>
                    <a:pt x="356619" y="2384249"/>
                  </a:cubicBezTo>
                  <a:cubicBezTo>
                    <a:pt x="270041" y="2387904"/>
                    <a:pt x="198375" y="2467568"/>
                    <a:pt x="105997" y="2477508"/>
                  </a:cubicBezTo>
                  <a:cubicBezTo>
                    <a:pt x="70647" y="2481309"/>
                    <a:pt x="-10131" y="2416700"/>
                    <a:pt x="1053" y="2379279"/>
                  </a:cubicBezTo>
                  <a:cubicBezTo>
                    <a:pt x="7819" y="2357061"/>
                    <a:pt x="46207" y="2365100"/>
                    <a:pt x="63329" y="2331626"/>
                  </a:cubicBezTo>
                  <a:cubicBezTo>
                    <a:pt x="99783" y="2261024"/>
                    <a:pt x="103235" y="2214248"/>
                    <a:pt x="88461" y="2139992"/>
                  </a:cubicBezTo>
                  <a:cubicBezTo>
                    <a:pt x="77553" y="2085907"/>
                    <a:pt x="107241" y="2038839"/>
                    <a:pt x="88461" y="1983001"/>
                  </a:cubicBezTo>
                  <a:cubicBezTo>
                    <a:pt x="80591" y="1959869"/>
                    <a:pt x="67749" y="1846949"/>
                    <a:pt x="56577" y="1790578"/>
                  </a:cubicBezTo>
                  <a:lnTo>
                    <a:pt x="51215" y="1768012"/>
                  </a:lnTo>
                  <a:lnTo>
                    <a:pt x="54009" y="1776274"/>
                  </a:lnTo>
                  <a:cubicBezTo>
                    <a:pt x="56875" y="1785081"/>
                    <a:pt x="60155" y="1794363"/>
                    <a:pt x="64297" y="1796921"/>
                  </a:cubicBezTo>
                  <a:cubicBezTo>
                    <a:pt x="75895" y="1804083"/>
                    <a:pt x="71063" y="1763154"/>
                    <a:pt x="70925" y="1763739"/>
                  </a:cubicBezTo>
                  <a:cubicBezTo>
                    <a:pt x="74099" y="1748245"/>
                    <a:pt x="96607" y="1832441"/>
                    <a:pt x="113315" y="1812415"/>
                  </a:cubicBezTo>
                  <a:cubicBezTo>
                    <a:pt x="159573" y="1756723"/>
                    <a:pt x="49935" y="1680566"/>
                    <a:pt x="118287" y="1609672"/>
                  </a:cubicBezTo>
                  <a:cubicBezTo>
                    <a:pt x="137619" y="1589591"/>
                    <a:pt x="125975" y="1511314"/>
                    <a:pt x="151531" y="1492059"/>
                  </a:cubicBezTo>
                  <a:lnTo>
                    <a:pt x="155439" y="1490808"/>
                  </a:lnTo>
                  <a:lnTo>
                    <a:pt x="155501" y="1491910"/>
                  </a:lnTo>
                  <a:cubicBezTo>
                    <a:pt x="156639" y="1504061"/>
                    <a:pt x="159643" y="1519848"/>
                    <a:pt x="167721" y="1517874"/>
                  </a:cubicBezTo>
                  <a:cubicBezTo>
                    <a:pt x="209285" y="1507350"/>
                    <a:pt x="286473" y="1425346"/>
                    <a:pt x="324585" y="1397865"/>
                  </a:cubicBezTo>
                  <a:cubicBezTo>
                    <a:pt x="360901" y="1371846"/>
                    <a:pt x="401083" y="1392603"/>
                    <a:pt x="443613" y="1371700"/>
                  </a:cubicBezTo>
                  <a:cubicBezTo>
                    <a:pt x="457973" y="1364683"/>
                    <a:pt x="511689" y="1333841"/>
                    <a:pt x="527567" y="1335010"/>
                  </a:cubicBezTo>
                  <a:cubicBezTo>
                    <a:pt x="645215" y="1343342"/>
                    <a:pt x="648391" y="1289842"/>
                    <a:pt x="711771" y="1230642"/>
                  </a:cubicBezTo>
                  <a:cubicBezTo>
                    <a:pt x="719229" y="1223625"/>
                    <a:pt x="811053" y="1058010"/>
                    <a:pt x="816715" y="1069265"/>
                  </a:cubicBezTo>
                  <a:cubicBezTo>
                    <a:pt x="826519" y="1094407"/>
                    <a:pt x="836047" y="1119257"/>
                    <a:pt x="847233" y="1143814"/>
                  </a:cubicBezTo>
                  <a:cubicBezTo>
                    <a:pt x="850685" y="1129781"/>
                    <a:pt x="853999" y="1115602"/>
                    <a:pt x="857313" y="1101423"/>
                  </a:cubicBezTo>
                  <a:cubicBezTo>
                    <a:pt x="875815" y="1139283"/>
                    <a:pt x="819891" y="1034476"/>
                    <a:pt x="887967" y="1053771"/>
                  </a:cubicBezTo>
                  <a:cubicBezTo>
                    <a:pt x="933535" y="1066634"/>
                    <a:pt x="907299" y="1000856"/>
                    <a:pt x="945547" y="980391"/>
                  </a:cubicBezTo>
                  <a:cubicBezTo>
                    <a:pt x="994429" y="954226"/>
                    <a:pt x="1178081" y="765076"/>
                    <a:pt x="1182913" y="954372"/>
                  </a:cubicBezTo>
                  <a:cubicBezTo>
                    <a:pt x="1182913" y="934785"/>
                    <a:pt x="1294071" y="958611"/>
                    <a:pt x="1286201" y="935223"/>
                  </a:cubicBezTo>
                  <a:cubicBezTo>
                    <a:pt x="1267559" y="879238"/>
                    <a:pt x="1334531" y="796504"/>
                    <a:pt x="1387417" y="761422"/>
                  </a:cubicBezTo>
                  <a:cubicBezTo>
                    <a:pt x="1442373" y="725171"/>
                    <a:pt x="1558641" y="765222"/>
                    <a:pt x="1461291" y="686435"/>
                  </a:cubicBezTo>
                  <a:cubicBezTo>
                    <a:pt x="1447897" y="675618"/>
                    <a:pt x="1492499" y="660123"/>
                    <a:pt x="1510173" y="677956"/>
                  </a:cubicBezTo>
                  <a:cubicBezTo>
                    <a:pt x="1530747" y="698275"/>
                    <a:pt x="1554637" y="713769"/>
                    <a:pt x="1581977" y="724440"/>
                  </a:cubicBezTo>
                  <a:cubicBezTo>
                    <a:pt x="1589019" y="727802"/>
                    <a:pt x="1667175" y="756598"/>
                    <a:pt x="1673389" y="755283"/>
                  </a:cubicBezTo>
                  <a:cubicBezTo>
                    <a:pt x="1713709" y="746074"/>
                    <a:pt x="1745191" y="705437"/>
                    <a:pt x="1780403" y="751628"/>
                  </a:cubicBezTo>
                  <a:cubicBezTo>
                    <a:pt x="1800839" y="778671"/>
                    <a:pt x="1709429" y="826908"/>
                    <a:pt x="1709429" y="861990"/>
                  </a:cubicBezTo>
                  <a:cubicBezTo>
                    <a:pt x="1709429" y="933469"/>
                    <a:pt x="1644529" y="929815"/>
                    <a:pt x="1706391" y="1000417"/>
                  </a:cubicBezTo>
                  <a:cubicBezTo>
                    <a:pt x="1725445" y="1022197"/>
                    <a:pt x="1806087" y="1073650"/>
                    <a:pt x="1832599" y="1086806"/>
                  </a:cubicBezTo>
                  <a:cubicBezTo>
                    <a:pt x="1886037" y="1113410"/>
                    <a:pt x="1911997" y="1188105"/>
                    <a:pt x="1985043" y="1152731"/>
                  </a:cubicBezTo>
                  <a:cubicBezTo>
                    <a:pt x="2063061" y="1115018"/>
                    <a:pt x="2069137" y="950425"/>
                    <a:pt x="2076041" y="878946"/>
                  </a:cubicBezTo>
                  <a:cubicBezTo>
                    <a:pt x="2079355" y="844157"/>
                    <a:pt x="2096615" y="764053"/>
                    <a:pt x="2115119" y="737011"/>
                  </a:cubicBezTo>
                  <a:cubicBezTo>
                    <a:pt x="2147311" y="690144"/>
                    <a:pt x="2163103" y="646874"/>
                    <a:pt x="2175983" y="654522"/>
                  </a:cubicBezTo>
                  <a:close/>
                  <a:moveTo>
                    <a:pt x="2676983" y="280947"/>
                  </a:moveTo>
                  <a:cubicBezTo>
                    <a:pt x="2665797" y="276562"/>
                    <a:pt x="2711917" y="294541"/>
                    <a:pt x="2676983" y="280947"/>
                  </a:cubicBezTo>
                  <a:close/>
                  <a:moveTo>
                    <a:pt x="2745057" y="27919"/>
                  </a:moveTo>
                  <a:cubicBezTo>
                    <a:pt x="2788139" y="47507"/>
                    <a:pt x="2972481" y="139158"/>
                    <a:pt x="2897227" y="205813"/>
                  </a:cubicBezTo>
                  <a:cubicBezTo>
                    <a:pt x="2887699" y="196020"/>
                    <a:pt x="2883417" y="183595"/>
                    <a:pt x="2884523" y="168539"/>
                  </a:cubicBezTo>
                  <a:cubicBezTo>
                    <a:pt x="2886869" y="246158"/>
                    <a:pt x="2736083" y="303896"/>
                    <a:pt x="2676983" y="280947"/>
                  </a:cubicBezTo>
                  <a:cubicBezTo>
                    <a:pt x="2665797" y="276562"/>
                    <a:pt x="2600621" y="253905"/>
                    <a:pt x="2605179" y="241041"/>
                  </a:cubicBezTo>
                  <a:cubicBezTo>
                    <a:pt x="2692309" y="233148"/>
                    <a:pt x="2737877" y="231540"/>
                    <a:pt x="2813547" y="198505"/>
                  </a:cubicBezTo>
                  <a:cubicBezTo>
                    <a:pt x="2826527" y="192804"/>
                    <a:pt x="2832465" y="85950"/>
                    <a:pt x="2879827" y="154506"/>
                  </a:cubicBezTo>
                  <a:cubicBezTo>
                    <a:pt x="2854697" y="87851"/>
                    <a:pt x="2770465" y="88289"/>
                    <a:pt x="2745057" y="27919"/>
                  </a:cubicBezTo>
                  <a:close/>
                  <a:moveTo>
                    <a:pt x="2107663" y="0"/>
                  </a:moveTo>
                  <a:cubicBezTo>
                    <a:pt x="2148811" y="4970"/>
                    <a:pt x="2364637" y="75134"/>
                    <a:pt x="2373059" y="113285"/>
                  </a:cubicBezTo>
                  <a:cubicBezTo>
                    <a:pt x="2407995" y="103638"/>
                    <a:pt x="2469305" y="184472"/>
                    <a:pt x="2451353" y="216484"/>
                  </a:cubicBezTo>
                  <a:cubicBezTo>
                    <a:pt x="2508105" y="210783"/>
                    <a:pt x="2595375" y="276708"/>
                    <a:pt x="2580323" y="337078"/>
                  </a:cubicBezTo>
                  <a:cubicBezTo>
                    <a:pt x="2560301" y="340001"/>
                    <a:pt x="2539727" y="336639"/>
                    <a:pt x="2520119" y="340001"/>
                  </a:cubicBezTo>
                  <a:cubicBezTo>
                    <a:pt x="2527713" y="361343"/>
                    <a:pt x="2605317" y="481498"/>
                    <a:pt x="2613601" y="483545"/>
                  </a:cubicBezTo>
                  <a:cubicBezTo>
                    <a:pt x="2639009" y="480621"/>
                    <a:pt x="2663865" y="493192"/>
                    <a:pt x="2650609" y="524620"/>
                  </a:cubicBezTo>
                  <a:cubicBezTo>
                    <a:pt x="2688995" y="525204"/>
                    <a:pt x="2787173" y="640244"/>
                    <a:pt x="2705981" y="640244"/>
                  </a:cubicBezTo>
                  <a:cubicBezTo>
                    <a:pt x="2632381" y="640244"/>
                    <a:pt x="2503963" y="576804"/>
                    <a:pt x="2468889" y="522135"/>
                  </a:cubicBezTo>
                  <a:cubicBezTo>
                    <a:pt x="2403023" y="439692"/>
                    <a:pt x="2362013" y="379468"/>
                    <a:pt x="2253755" y="455041"/>
                  </a:cubicBezTo>
                  <a:cubicBezTo>
                    <a:pt x="2298909" y="545522"/>
                    <a:pt x="2126993" y="541137"/>
                    <a:pt x="2078389" y="510879"/>
                  </a:cubicBezTo>
                  <a:cubicBezTo>
                    <a:pt x="2089849" y="463519"/>
                    <a:pt x="2112495" y="359296"/>
                    <a:pt x="2072451" y="324799"/>
                  </a:cubicBezTo>
                  <a:cubicBezTo>
                    <a:pt x="2126855" y="245719"/>
                    <a:pt x="2101725" y="94429"/>
                    <a:pt x="2107663" y="0"/>
                  </a:cubicBezTo>
                  <a:close/>
                </a:path>
              </a:pathLst>
            </a:custGeom>
            <a:solidFill>
              <a:schemeClr val="accent4"/>
            </a:solidFill>
            <a:ln w="12700" cap="flat">
              <a:noFill/>
              <a:miter lim="400000"/>
            </a:ln>
            <a:effectLst/>
          </p:spPr>
          <p:txBody>
            <a:bodyPr wrap="square" lIns="35719" tIns="35719" rIns="35719" bIns="35719" numCol="1" anchor="ctr">
              <a:noAutofit/>
            </a:bodyPr>
            <a:lstStyle/>
            <a:p>
              <a:pPr defTabSz="410780">
                <a:spcBef>
                  <a:spcPts val="703"/>
                </a:spcBef>
                <a:defRPr sz="2000">
                  <a:solidFill>
                    <a:srgbClr val="FFFFFF"/>
                  </a:solidFill>
                  <a:latin typeface="Avenir Light"/>
                  <a:ea typeface="Avenir Light"/>
                  <a:cs typeface="Avenir Light"/>
                  <a:sym typeface="Avenir Light"/>
                </a:defRPr>
              </a:pPr>
              <a:endParaRPr sz="1407" dirty="0">
                <a:latin typeface="Lato Light" panose="020F0502020204030203" pitchFamily="34" charset="0"/>
                <a:ea typeface="Lato Light" panose="020F0502020204030203" pitchFamily="34" charset="0"/>
                <a:cs typeface="Lato Light" panose="020F0502020204030203" pitchFamily="34" charset="0"/>
              </a:endParaRPr>
            </a:p>
          </p:txBody>
        </p:sp>
      </p:grpSp>
      <p:sp>
        <p:nvSpPr>
          <p:cNvPr id="33" name="TextBox 32">
            <a:extLst>
              <a:ext uri="{FF2B5EF4-FFF2-40B4-BE49-F238E27FC236}">
                <a16:creationId xmlns:a16="http://schemas.microsoft.com/office/drawing/2014/main" id="{8E6C74D1-A6D0-5145-A601-D466FB87582A}"/>
              </a:ext>
            </a:extLst>
          </p:cNvPr>
          <p:cNvSpPr txBox="1"/>
          <p:nvPr/>
        </p:nvSpPr>
        <p:spPr>
          <a:xfrm>
            <a:off x="4476708" y="5029881"/>
            <a:ext cx="1154483" cy="553998"/>
          </a:xfrm>
          <a:prstGeom prst="rect">
            <a:avLst/>
          </a:prstGeom>
          <a:noFill/>
        </p:spPr>
        <p:txBody>
          <a:bodyPr wrap="none" rtlCol="0" anchor="ctr" anchorCtr="0">
            <a:spAutoFit/>
          </a:bodyPr>
          <a:lstStyle/>
          <a:p>
            <a:pPr algn="ctr"/>
            <a:r>
              <a:rPr lang="en-US" sz="3000" b="1" dirty="0">
                <a:latin typeface="Poppins" pitchFamily="2" charset="77"/>
                <a:ea typeface="League Spartan" charset="0"/>
                <a:cs typeface="Poppins" pitchFamily="2" charset="77"/>
              </a:rPr>
              <a:t>296K</a:t>
            </a:r>
          </a:p>
        </p:txBody>
      </p:sp>
      <p:sp>
        <p:nvSpPr>
          <p:cNvPr id="34" name="TextBox 33">
            <a:extLst>
              <a:ext uri="{FF2B5EF4-FFF2-40B4-BE49-F238E27FC236}">
                <a16:creationId xmlns:a16="http://schemas.microsoft.com/office/drawing/2014/main" id="{F22925B8-13AE-4441-9B6B-6D407F0B149D}"/>
              </a:ext>
            </a:extLst>
          </p:cNvPr>
          <p:cNvSpPr txBox="1"/>
          <p:nvPr/>
        </p:nvSpPr>
        <p:spPr>
          <a:xfrm>
            <a:off x="5698628" y="5029881"/>
            <a:ext cx="1414170" cy="553998"/>
          </a:xfrm>
          <a:prstGeom prst="rect">
            <a:avLst/>
          </a:prstGeom>
          <a:noFill/>
        </p:spPr>
        <p:txBody>
          <a:bodyPr wrap="none" rtlCol="0" anchor="ctr" anchorCtr="0">
            <a:spAutoFit/>
          </a:bodyPr>
          <a:lstStyle/>
          <a:p>
            <a:pPr algn="ctr"/>
            <a:r>
              <a:rPr lang="en-US" sz="3000" b="1" dirty="0">
                <a:solidFill>
                  <a:schemeClr val="accent5"/>
                </a:solidFill>
                <a:latin typeface="Poppins" pitchFamily="2" charset="77"/>
                <a:ea typeface="League Spartan" charset="0"/>
                <a:cs typeface="Poppins" pitchFamily="2" charset="77"/>
              </a:rPr>
              <a:t>4253K</a:t>
            </a:r>
          </a:p>
        </p:txBody>
      </p:sp>
      <p:sp>
        <p:nvSpPr>
          <p:cNvPr id="35" name="TextBox 34">
            <a:extLst>
              <a:ext uri="{FF2B5EF4-FFF2-40B4-BE49-F238E27FC236}">
                <a16:creationId xmlns:a16="http://schemas.microsoft.com/office/drawing/2014/main" id="{04BDDA11-989F-CB4E-9070-D0753B46551A}"/>
              </a:ext>
            </a:extLst>
          </p:cNvPr>
          <p:cNvSpPr txBox="1"/>
          <p:nvPr/>
        </p:nvSpPr>
        <p:spPr>
          <a:xfrm>
            <a:off x="7165005" y="5029881"/>
            <a:ext cx="1184941" cy="553998"/>
          </a:xfrm>
          <a:prstGeom prst="rect">
            <a:avLst/>
          </a:prstGeom>
          <a:noFill/>
        </p:spPr>
        <p:txBody>
          <a:bodyPr wrap="none" rtlCol="0" anchor="ctr" anchorCtr="0">
            <a:spAutoFit/>
          </a:bodyPr>
          <a:lstStyle/>
          <a:p>
            <a:pPr algn="ctr"/>
            <a:r>
              <a:rPr lang="en-US" sz="3000" b="1" dirty="0">
                <a:solidFill>
                  <a:schemeClr val="accent3"/>
                </a:solidFill>
                <a:latin typeface="Poppins" pitchFamily="2" charset="77"/>
                <a:ea typeface="League Spartan" charset="0"/>
                <a:cs typeface="Poppins" pitchFamily="2" charset="77"/>
              </a:rPr>
              <a:t>300K</a:t>
            </a:r>
          </a:p>
        </p:txBody>
      </p:sp>
      <p:sp>
        <p:nvSpPr>
          <p:cNvPr id="36" name="TextBox 35">
            <a:extLst>
              <a:ext uri="{FF2B5EF4-FFF2-40B4-BE49-F238E27FC236}">
                <a16:creationId xmlns:a16="http://schemas.microsoft.com/office/drawing/2014/main" id="{20737FB7-E493-1940-B9AC-4DD0D5E248B5}"/>
              </a:ext>
            </a:extLst>
          </p:cNvPr>
          <p:cNvSpPr txBox="1"/>
          <p:nvPr/>
        </p:nvSpPr>
        <p:spPr>
          <a:xfrm>
            <a:off x="4471899" y="5733121"/>
            <a:ext cx="1164101" cy="553998"/>
          </a:xfrm>
          <a:prstGeom prst="rect">
            <a:avLst/>
          </a:prstGeom>
          <a:noFill/>
        </p:spPr>
        <p:txBody>
          <a:bodyPr wrap="none" rtlCol="0" anchor="ctr" anchorCtr="0">
            <a:spAutoFit/>
          </a:bodyPr>
          <a:lstStyle/>
          <a:p>
            <a:pPr algn="ctr"/>
            <a:r>
              <a:rPr lang="en-US" sz="3000" b="1" dirty="0">
                <a:solidFill>
                  <a:schemeClr val="accent2"/>
                </a:solidFill>
                <a:latin typeface="Poppins" pitchFamily="2" charset="77"/>
                <a:ea typeface="League Spartan" charset="0"/>
                <a:cs typeface="Poppins" pitchFamily="2" charset="77"/>
              </a:rPr>
              <a:t>324K</a:t>
            </a:r>
          </a:p>
        </p:txBody>
      </p:sp>
      <p:sp>
        <p:nvSpPr>
          <p:cNvPr id="37" name="TextBox 36">
            <a:extLst>
              <a:ext uri="{FF2B5EF4-FFF2-40B4-BE49-F238E27FC236}">
                <a16:creationId xmlns:a16="http://schemas.microsoft.com/office/drawing/2014/main" id="{74B16CCC-CB39-224F-866F-A22650562335}"/>
              </a:ext>
            </a:extLst>
          </p:cNvPr>
          <p:cNvSpPr txBox="1"/>
          <p:nvPr/>
        </p:nvSpPr>
        <p:spPr>
          <a:xfrm>
            <a:off x="5859729" y="5733121"/>
            <a:ext cx="1091967" cy="553998"/>
          </a:xfrm>
          <a:prstGeom prst="rect">
            <a:avLst/>
          </a:prstGeom>
          <a:noFill/>
        </p:spPr>
        <p:txBody>
          <a:bodyPr wrap="none" rtlCol="0" anchor="ctr" anchorCtr="0">
            <a:spAutoFit/>
          </a:bodyPr>
          <a:lstStyle/>
          <a:p>
            <a:pPr algn="ctr"/>
            <a:r>
              <a:rPr lang="en-US" sz="3000" b="1" dirty="0">
                <a:solidFill>
                  <a:schemeClr val="accent4"/>
                </a:solidFill>
                <a:latin typeface="Poppins" pitchFamily="2" charset="77"/>
                <a:ea typeface="League Spartan" charset="0"/>
                <a:cs typeface="Poppins" pitchFamily="2" charset="77"/>
              </a:rPr>
              <a:t>156K</a:t>
            </a:r>
          </a:p>
        </p:txBody>
      </p:sp>
      <p:sp>
        <p:nvSpPr>
          <p:cNvPr id="38" name="TextBox 37">
            <a:extLst>
              <a:ext uri="{FF2B5EF4-FFF2-40B4-BE49-F238E27FC236}">
                <a16:creationId xmlns:a16="http://schemas.microsoft.com/office/drawing/2014/main" id="{3C1785A4-6758-544B-B4CD-FE38DE610A98}"/>
              </a:ext>
            </a:extLst>
          </p:cNvPr>
          <p:cNvSpPr txBox="1"/>
          <p:nvPr/>
        </p:nvSpPr>
        <p:spPr>
          <a:xfrm>
            <a:off x="7162601" y="5733121"/>
            <a:ext cx="1189749" cy="553998"/>
          </a:xfrm>
          <a:prstGeom prst="rect">
            <a:avLst/>
          </a:prstGeom>
          <a:noFill/>
        </p:spPr>
        <p:txBody>
          <a:bodyPr wrap="none" rtlCol="0" anchor="ctr" anchorCtr="0">
            <a:spAutoFit/>
          </a:bodyPr>
          <a:lstStyle/>
          <a:p>
            <a:pPr algn="ctr"/>
            <a:r>
              <a:rPr lang="en-US" sz="3000" b="1" dirty="0">
                <a:solidFill>
                  <a:schemeClr val="accent1"/>
                </a:solidFill>
                <a:latin typeface="Poppins" pitchFamily="2" charset="77"/>
                <a:ea typeface="League Spartan" charset="0"/>
                <a:cs typeface="Poppins" pitchFamily="2" charset="77"/>
              </a:rPr>
              <a:t>985K</a:t>
            </a:r>
          </a:p>
        </p:txBody>
      </p:sp>
      <p:sp>
        <p:nvSpPr>
          <p:cNvPr id="39" name="Freeform 1071">
            <a:extLst>
              <a:ext uri="{FF2B5EF4-FFF2-40B4-BE49-F238E27FC236}">
                <a16:creationId xmlns:a16="http://schemas.microsoft.com/office/drawing/2014/main" id="{07F91525-7985-9142-9D8D-28580C06A592}"/>
              </a:ext>
            </a:extLst>
          </p:cNvPr>
          <p:cNvSpPr>
            <a:spLocks noChangeAspect="1" noChangeArrowheads="1"/>
          </p:cNvSpPr>
          <p:nvPr/>
        </p:nvSpPr>
        <p:spPr bwMode="auto">
          <a:xfrm>
            <a:off x="8840509" y="1522029"/>
            <a:ext cx="468525" cy="469941"/>
          </a:xfrm>
          <a:custGeom>
            <a:avLst/>
            <a:gdLst>
              <a:gd name="T0" fmla="*/ 28633 w 290153"/>
              <a:gd name="T1" fmla="*/ 935604 h 290153"/>
              <a:gd name="T2" fmla="*/ 932776 w 290153"/>
              <a:gd name="T3" fmla="*/ 652147 h 290153"/>
              <a:gd name="T4" fmla="*/ 666782 w 290153"/>
              <a:gd name="T5" fmla="*/ 782514 h 290153"/>
              <a:gd name="T6" fmla="*/ 306552 w 290153"/>
              <a:gd name="T7" fmla="*/ 789693 h 290153"/>
              <a:gd name="T8" fmla="*/ 201586 w 290153"/>
              <a:gd name="T9" fmla="*/ 652147 h 290153"/>
              <a:gd name="T10" fmla="*/ 375737 w 290153"/>
              <a:gd name="T11" fmla="*/ 599525 h 290153"/>
              <a:gd name="T12" fmla="*/ 313709 w 290153"/>
              <a:gd name="T13" fmla="*/ 759792 h 290153"/>
              <a:gd name="T14" fmla="*/ 690636 w 290153"/>
              <a:gd name="T15" fmla="*/ 699991 h 290153"/>
              <a:gd name="T16" fmla="*/ 490247 w 290153"/>
              <a:gd name="T17" fmla="*/ 691621 h 290153"/>
              <a:gd name="T18" fmla="*/ 471162 w 290153"/>
              <a:gd name="T19" fmla="*/ 691621 h 290153"/>
              <a:gd name="T20" fmla="*/ 836158 w 290153"/>
              <a:gd name="T21" fmla="*/ 360327 h 290153"/>
              <a:gd name="T22" fmla="*/ 707337 w 290153"/>
              <a:gd name="T23" fmla="*/ 677265 h 290153"/>
              <a:gd name="T24" fmla="*/ 753856 w 290153"/>
              <a:gd name="T25" fmla="*/ 623447 h 290153"/>
              <a:gd name="T26" fmla="*/ 836158 w 290153"/>
              <a:gd name="T27" fmla="*/ 360327 h 290153"/>
              <a:gd name="T28" fmla="*/ 126436 w 290153"/>
              <a:gd name="T29" fmla="*/ 623447 h 290153"/>
              <a:gd name="T30" fmla="*/ 220672 w 290153"/>
              <a:gd name="T31" fmla="*/ 629425 h 290153"/>
              <a:gd name="T32" fmla="*/ 354268 w 290153"/>
              <a:gd name="T33" fmla="*/ 579193 h 290153"/>
              <a:gd name="T34" fmla="*/ 112122 w 290153"/>
              <a:gd name="T35" fmla="*/ 311282 h 290153"/>
              <a:gd name="T36" fmla="*/ 341144 w 290153"/>
              <a:gd name="T37" fmla="*/ 325641 h 290153"/>
              <a:gd name="T38" fmla="*/ 147912 w 290153"/>
              <a:gd name="T39" fmla="*/ 341188 h 290153"/>
              <a:gd name="T40" fmla="*/ 813497 w 290153"/>
              <a:gd name="T41" fmla="*/ 341188 h 290153"/>
              <a:gd name="T42" fmla="*/ 621457 w 290153"/>
              <a:gd name="T43" fmla="*/ 325641 h 290153"/>
              <a:gd name="T44" fmla="*/ 850474 w 290153"/>
              <a:gd name="T45" fmla="*/ 311282 h 290153"/>
              <a:gd name="T46" fmla="*/ 865977 w 290153"/>
              <a:gd name="T47" fmla="*/ 623447 h 290153"/>
              <a:gd name="T48" fmla="*/ 961402 w 290153"/>
              <a:gd name="T49" fmla="*/ 637797 h 290153"/>
              <a:gd name="T50" fmla="*/ 948283 w 290153"/>
              <a:gd name="T51" fmla="*/ 964307 h 290153"/>
              <a:gd name="T52" fmla="*/ 0 w 290153"/>
              <a:gd name="T53" fmla="*/ 949961 h 290153"/>
              <a:gd name="T54" fmla="*/ 15511 w 290153"/>
              <a:gd name="T55" fmla="*/ 623447 h 290153"/>
              <a:gd name="T56" fmla="*/ 97815 w 290153"/>
              <a:gd name="T57" fmla="*/ 325641 h 290153"/>
              <a:gd name="T58" fmla="*/ 424706 w 290153"/>
              <a:gd name="T59" fmla="*/ 0 h 290153"/>
              <a:gd name="T60" fmla="*/ 439065 w 290153"/>
              <a:gd name="T61" fmla="*/ 248963 h 290153"/>
              <a:gd name="T62" fmla="*/ 382838 w 290153"/>
              <a:gd name="T63" fmla="*/ 264603 h 290153"/>
              <a:gd name="T64" fmla="*/ 582635 w 290153"/>
              <a:gd name="T65" fmla="*/ 264603 h 290153"/>
              <a:gd name="T66" fmla="*/ 527599 w 290153"/>
              <a:gd name="T67" fmla="*/ 248963 h 290153"/>
              <a:gd name="T68" fmla="*/ 540758 w 290153"/>
              <a:gd name="T69" fmla="*/ 0 h 290153"/>
              <a:gd name="T70" fmla="*/ 555117 w 290153"/>
              <a:gd name="T71" fmla="*/ 234541 h 290153"/>
              <a:gd name="T72" fmla="*/ 632886 w 290153"/>
              <a:gd name="T73" fmla="*/ 244150 h 290153"/>
              <a:gd name="T74" fmla="*/ 491711 w 290153"/>
              <a:gd name="T75" fmla="*/ 392096 h 290153"/>
              <a:gd name="T76" fmla="*/ 472565 w 290153"/>
              <a:gd name="T77" fmla="*/ 392096 h 290153"/>
              <a:gd name="T78" fmla="*/ 332587 w 290153"/>
              <a:gd name="T79" fmla="*/ 244150 h 290153"/>
              <a:gd name="T80" fmla="*/ 409155 w 290153"/>
              <a:gd name="T81" fmla="*/ 234541 h 290153"/>
              <a:gd name="T82" fmla="*/ 424706 w 290153"/>
              <a:gd name="T83" fmla="*/ 0 h 29015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90153" h="290153">
                <a:moveTo>
                  <a:pt x="8640" y="196227"/>
                </a:moveTo>
                <a:lnTo>
                  <a:pt x="8640" y="281516"/>
                </a:lnTo>
                <a:lnTo>
                  <a:pt x="281513" y="281516"/>
                </a:lnTo>
                <a:lnTo>
                  <a:pt x="281513" y="196227"/>
                </a:lnTo>
                <a:lnTo>
                  <a:pt x="229675" y="196227"/>
                </a:lnTo>
                <a:lnTo>
                  <a:pt x="201235" y="235453"/>
                </a:lnTo>
                <a:cubicBezTo>
                  <a:pt x="200875" y="236892"/>
                  <a:pt x="199435" y="237612"/>
                  <a:pt x="197995" y="237612"/>
                </a:cubicBezTo>
                <a:lnTo>
                  <a:pt x="92518" y="237612"/>
                </a:lnTo>
                <a:cubicBezTo>
                  <a:pt x="91078" y="237612"/>
                  <a:pt x="89278" y="236892"/>
                  <a:pt x="88918" y="235453"/>
                </a:cubicBezTo>
                <a:lnTo>
                  <a:pt x="60838" y="196227"/>
                </a:lnTo>
                <a:lnTo>
                  <a:pt x="8640" y="196227"/>
                </a:lnTo>
                <a:close/>
                <a:moveTo>
                  <a:pt x="113398" y="180392"/>
                </a:moveTo>
                <a:lnTo>
                  <a:pt x="81718" y="210622"/>
                </a:lnTo>
                <a:lnTo>
                  <a:pt x="94677" y="228615"/>
                </a:lnTo>
                <a:lnTo>
                  <a:pt x="195836" y="228615"/>
                </a:lnTo>
                <a:lnTo>
                  <a:pt x="208435" y="210622"/>
                </a:lnTo>
                <a:lnTo>
                  <a:pt x="177116" y="180392"/>
                </a:lnTo>
                <a:lnTo>
                  <a:pt x="147957" y="208103"/>
                </a:lnTo>
                <a:cubicBezTo>
                  <a:pt x="147597" y="208462"/>
                  <a:pt x="146517" y="209542"/>
                  <a:pt x="145077" y="209542"/>
                </a:cubicBezTo>
                <a:cubicBezTo>
                  <a:pt x="143997" y="209542"/>
                  <a:pt x="142917" y="208462"/>
                  <a:pt x="142197" y="208103"/>
                </a:cubicBezTo>
                <a:lnTo>
                  <a:pt x="113398" y="180392"/>
                </a:lnTo>
                <a:close/>
                <a:moveTo>
                  <a:pt x="252354" y="108418"/>
                </a:moveTo>
                <a:lnTo>
                  <a:pt x="183596" y="174275"/>
                </a:lnTo>
                <a:lnTo>
                  <a:pt x="213475" y="203784"/>
                </a:lnTo>
                <a:lnTo>
                  <a:pt x="223915" y="189389"/>
                </a:lnTo>
                <a:cubicBezTo>
                  <a:pt x="224635" y="188310"/>
                  <a:pt x="225715" y="187590"/>
                  <a:pt x="227515" y="187590"/>
                </a:cubicBezTo>
                <a:lnTo>
                  <a:pt x="252354" y="187590"/>
                </a:lnTo>
                <a:lnTo>
                  <a:pt x="252354" y="108418"/>
                </a:lnTo>
                <a:close/>
                <a:moveTo>
                  <a:pt x="38159" y="108418"/>
                </a:moveTo>
                <a:lnTo>
                  <a:pt x="38159" y="187590"/>
                </a:lnTo>
                <a:lnTo>
                  <a:pt x="62998" y="187590"/>
                </a:lnTo>
                <a:cubicBezTo>
                  <a:pt x="64438" y="187590"/>
                  <a:pt x="65878" y="188310"/>
                  <a:pt x="66598" y="189389"/>
                </a:cubicBezTo>
                <a:lnTo>
                  <a:pt x="76678" y="203784"/>
                </a:lnTo>
                <a:lnTo>
                  <a:pt x="106918" y="174275"/>
                </a:lnTo>
                <a:lnTo>
                  <a:pt x="38159" y="108418"/>
                </a:lnTo>
                <a:close/>
                <a:moveTo>
                  <a:pt x="33839" y="93663"/>
                </a:moveTo>
                <a:lnTo>
                  <a:pt x="98277" y="93663"/>
                </a:lnTo>
                <a:cubicBezTo>
                  <a:pt x="100798" y="93663"/>
                  <a:pt x="102958" y="95822"/>
                  <a:pt x="102958" y="97982"/>
                </a:cubicBezTo>
                <a:cubicBezTo>
                  <a:pt x="102958" y="100861"/>
                  <a:pt x="100798" y="102660"/>
                  <a:pt x="98277" y="102660"/>
                </a:cubicBezTo>
                <a:lnTo>
                  <a:pt x="44639" y="102660"/>
                </a:lnTo>
                <a:lnTo>
                  <a:pt x="145077" y="198746"/>
                </a:lnTo>
                <a:lnTo>
                  <a:pt x="245514" y="102660"/>
                </a:lnTo>
                <a:lnTo>
                  <a:pt x="191876" y="102660"/>
                </a:lnTo>
                <a:cubicBezTo>
                  <a:pt x="189716" y="102660"/>
                  <a:pt x="187556" y="100861"/>
                  <a:pt x="187556" y="97982"/>
                </a:cubicBezTo>
                <a:cubicBezTo>
                  <a:pt x="187556" y="95822"/>
                  <a:pt x="189716" y="93663"/>
                  <a:pt x="191876" y="93663"/>
                </a:cubicBezTo>
                <a:lnTo>
                  <a:pt x="256674" y="93663"/>
                </a:lnTo>
                <a:cubicBezTo>
                  <a:pt x="258834" y="93663"/>
                  <a:pt x="261354" y="95822"/>
                  <a:pt x="261354" y="97982"/>
                </a:cubicBezTo>
                <a:lnTo>
                  <a:pt x="261354" y="187590"/>
                </a:lnTo>
                <a:lnTo>
                  <a:pt x="286193" y="187590"/>
                </a:lnTo>
                <a:cubicBezTo>
                  <a:pt x="288713" y="187590"/>
                  <a:pt x="290153" y="189389"/>
                  <a:pt x="290153" y="191908"/>
                </a:cubicBezTo>
                <a:lnTo>
                  <a:pt x="290153" y="285835"/>
                </a:lnTo>
                <a:cubicBezTo>
                  <a:pt x="290153" y="287994"/>
                  <a:pt x="288713" y="290153"/>
                  <a:pt x="286193" y="290153"/>
                </a:cubicBezTo>
                <a:lnTo>
                  <a:pt x="4680" y="290153"/>
                </a:lnTo>
                <a:cubicBezTo>
                  <a:pt x="1800" y="290153"/>
                  <a:pt x="0" y="287994"/>
                  <a:pt x="0" y="285835"/>
                </a:cubicBezTo>
                <a:lnTo>
                  <a:pt x="0" y="191908"/>
                </a:lnTo>
                <a:cubicBezTo>
                  <a:pt x="0" y="189389"/>
                  <a:pt x="1800" y="187590"/>
                  <a:pt x="4680" y="187590"/>
                </a:cubicBezTo>
                <a:lnTo>
                  <a:pt x="29519" y="187590"/>
                </a:lnTo>
                <a:lnTo>
                  <a:pt x="29519" y="97982"/>
                </a:lnTo>
                <a:cubicBezTo>
                  <a:pt x="29519" y="95822"/>
                  <a:pt x="30959" y="93663"/>
                  <a:pt x="33839" y="93663"/>
                </a:cubicBezTo>
                <a:close/>
                <a:moveTo>
                  <a:pt x="128177" y="0"/>
                </a:moveTo>
                <a:cubicBezTo>
                  <a:pt x="130344" y="0"/>
                  <a:pt x="132510" y="1810"/>
                  <a:pt x="132510" y="3981"/>
                </a:cubicBezTo>
                <a:lnTo>
                  <a:pt x="132510" y="74912"/>
                </a:lnTo>
                <a:cubicBezTo>
                  <a:pt x="132510" y="77445"/>
                  <a:pt x="130344" y="79617"/>
                  <a:pt x="128177" y="79617"/>
                </a:cubicBezTo>
                <a:lnTo>
                  <a:pt x="115540" y="79617"/>
                </a:lnTo>
                <a:lnTo>
                  <a:pt x="145509" y="108568"/>
                </a:lnTo>
                <a:lnTo>
                  <a:pt x="175840" y="79617"/>
                </a:lnTo>
                <a:lnTo>
                  <a:pt x="163202" y="79617"/>
                </a:lnTo>
                <a:cubicBezTo>
                  <a:pt x="160674" y="79617"/>
                  <a:pt x="159230" y="77445"/>
                  <a:pt x="159230" y="74912"/>
                </a:cubicBezTo>
                <a:lnTo>
                  <a:pt x="159230" y="3981"/>
                </a:lnTo>
                <a:cubicBezTo>
                  <a:pt x="159230" y="1810"/>
                  <a:pt x="160674" y="0"/>
                  <a:pt x="163202" y="0"/>
                </a:cubicBezTo>
                <a:cubicBezTo>
                  <a:pt x="165730" y="0"/>
                  <a:pt x="167535" y="1810"/>
                  <a:pt x="167535" y="3981"/>
                </a:cubicBezTo>
                <a:lnTo>
                  <a:pt x="167535" y="70570"/>
                </a:lnTo>
                <a:lnTo>
                  <a:pt x="187033" y="70570"/>
                </a:lnTo>
                <a:cubicBezTo>
                  <a:pt x="188477" y="70570"/>
                  <a:pt x="190283" y="71655"/>
                  <a:pt x="191005" y="73465"/>
                </a:cubicBezTo>
                <a:cubicBezTo>
                  <a:pt x="191727" y="74912"/>
                  <a:pt x="191005" y="77084"/>
                  <a:pt x="189922" y="78169"/>
                </a:cubicBezTo>
                <a:lnTo>
                  <a:pt x="148398" y="117978"/>
                </a:lnTo>
                <a:cubicBezTo>
                  <a:pt x="147676" y="118339"/>
                  <a:pt x="146953" y="118701"/>
                  <a:pt x="145509" y="118701"/>
                </a:cubicBezTo>
                <a:cubicBezTo>
                  <a:pt x="144426" y="118701"/>
                  <a:pt x="143343" y="118339"/>
                  <a:pt x="142621" y="117978"/>
                </a:cubicBezTo>
                <a:lnTo>
                  <a:pt x="101458" y="78169"/>
                </a:lnTo>
                <a:cubicBezTo>
                  <a:pt x="100374" y="77084"/>
                  <a:pt x="100013" y="74912"/>
                  <a:pt x="100374" y="73465"/>
                </a:cubicBezTo>
                <a:cubicBezTo>
                  <a:pt x="101096" y="71655"/>
                  <a:pt x="102541" y="70570"/>
                  <a:pt x="104346" y="70570"/>
                </a:cubicBezTo>
                <a:lnTo>
                  <a:pt x="123483" y="70570"/>
                </a:lnTo>
                <a:lnTo>
                  <a:pt x="123483" y="3981"/>
                </a:lnTo>
                <a:cubicBezTo>
                  <a:pt x="123483" y="1810"/>
                  <a:pt x="125650" y="0"/>
                  <a:pt x="128177" y="0"/>
                </a:cubicBezTo>
                <a:close/>
              </a:path>
            </a:pathLst>
          </a:custGeom>
          <a:solidFill>
            <a:schemeClr val="bg1"/>
          </a:solidFill>
          <a:ln>
            <a:noFill/>
          </a:ln>
          <a:effectLst/>
        </p:spPr>
        <p:txBody>
          <a:bodyPr anchor="ctr"/>
          <a:lstStyle/>
          <a:p>
            <a:endParaRPr lang="en-US" sz="900" dirty="0">
              <a:latin typeface="Lato Light" panose="020F0502020204030203" pitchFamily="34" charset="0"/>
            </a:endParaRPr>
          </a:p>
        </p:txBody>
      </p:sp>
      <p:sp>
        <p:nvSpPr>
          <p:cNvPr id="40" name="Freeform 964">
            <a:extLst>
              <a:ext uri="{FF2B5EF4-FFF2-40B4-BE49-F238E27FC236}">
                <a16:creationId xmlns:a16="http://schemas.microsoft.com/office/drawing/2014/main" id="{68BF2A77-2466-8348-8E7E-4ECFF858215B}"/>
              </a:ext>
            </a:extLst>
          </p:cNvPr>
          <p:cNvSpPr>
            <a:spLocks noChangeAspect="1" noChangeArrowheads="1"/>
          </p:cNvSpPr>
          <p:nvPr/>
        </p:nvSpPr>
        <p:spPr bwMode="auto">
          <a:xfrm>
            <a:off x="8840509" y="2542109"/>
            <a:ext cx="469941" cy="469941"/>
          </a:xfrm>
          <a:custGeom>
            <a:avLst/>
            <a:gdLst>
              <a:gd name="T0" fmla="*/ 325153 w 288564"/>
              <a:gd name="T1" fmla="*/ 421178 h 288564"/>
              <a:gd name="T2" fmla="*/ 717809 w 288564"/>
              <a:gd name="T3" fmla="*/ 298058 h 288564"/>
              <a:gd name="T4" fmla="*/ 744066 w 288564"/>
              <a:gd name="T5" fmla="*/ 416396 h 288564"/>
              <a:gd name="T6" fmla="*/ 300089 w 288564"/>
              <a:gd name="T7" fmla="*/ 539513 h 288564"/>
              <a:gd name="T8" fmla="*/ 320381 w 288564"/>
              <a:gd name="T9" fmla="*/ 375754 h 288564"/>
              <a:gd name="T10" fmla="*/ 480733 w 288564"/>
              <a:gd name="T11" fmla="*/ 158210 h 288564"/>
              <a:gd name="T12" fmla="*/ 480733 w 288564"/>
              <a:gd name="T13" fmla="*/ 186876 h 288564"/>
              <a:gd name="T14" fmla="*/ 792513 w 288564"/>
              <a:gd name="T15" fmla="*/ 467594 h 288564"/>
              <a:gd name="T16" fmla="*/ 480733 w 288564"/>
              <a:gd name="T17" fmla="*/ 158210 h 288564"/>
              <a:gd name="T18" fmla="*/ 361864 w 288564"/>
              <a:gd name="T19" fmla="*/ 83881 h 288564"/>
              <a:gd name="T20" fmla="*/ 282781 w 288564"/>
              <a:gd name="T21" fmla="*/ 116229 h 288564"/>
              <a:gd name="T22" fmla="*/ 153373 w 288564"/>
              <a:gd name="T23" fmla="*/ 183325 h 288564"/>
              <a:gd name="T24" fmla="*/ 63505 w 288564"/>
              <a:gd name="T25" fmla="*/ 306750 h 288564"/>
              <a:gd name="T26" fmla="*/ 39542 w 288564"/>
              <a:gd name="T27" fmla="*/ 456525 h 288564"/>
              <a:gd name="T28" fmla="*/ 83881 w 288564"/>
              <a:gd name="T29" fmla="*/ 596718 h 288564"/>
              <a:gd name="T30" fmla="*/ 117418 w 288564"/>
              <a:gd name="T31" fmla="*/ 675801 h 288564"/>
              <a:gd name="T32" fmla="*/ 184530 w 288564"/>
              <a:gd name="T33" fmla="*/ 805207 h 288564"/>
              <a:gd name="T34" fmla="*/ 307943 w 288564"/>
              <a:gd name="T35" fmla="*/ 895076 h 288564"/>
              <a:gd name="T36" fmla="*/ 436154 w 288564"/>
              <a:gd name="T37" fmla="*/ 887885 h 288564"/>
              <a:gd name="T38" fmla="*/ 596718 w 288564"/>
              <a:gd name="T39" fmla="*/ 874703 h 288564"/>
              <a:gd name="T40" fmla="*/ 674601 w 288564"/>
              <a:gd name="T41" fmla="*/ 842353 h 288564"/>
              <a:gd name="T42" fmla="*/ 805207 w 288564"/>
              <a:gd name="T43" fmla="*/ 774057 h 288564"/>
              <a:gd name="T44" fmla="*/ 896276 w 288564"/>
              <a:gd name="T45" fmla="*/ 651834 h 288564"/>
              <a:gd name="T46" fmla="*/ 919040 w 288564"/>
              <a:gd name="T47" fmla="*/ 500862 h 288564"/>
              <a:gd name="T48" fmla="*/ 874703 w 288564"/>
              <a:gd name="T49" fmla="*/ 361864 h 288564"/>
              <a:gd name="T50" fmla="*/ 842353 w 288564"/>
              <a:gd name="T51" fmla="*/ 281583 h 288564"/>
              <a:gd name="T52" fmla="*/ 775250 w 288564"/>
              <a:gd name="T53" fmla="*/ 153373 h 288564"/>
              <a:gd name="T54" fmla="*/ 651834 w 288564"/>
              <a:gd name="T55" fmla="*/ 62312 h 288564"/>
              <a:gd name="T56" fmla="*/ 500862 w 288564"/>
              <a:gd name="T57" fmla="*/ 39542 h 288564"/>
              <a:gd name="T58" fmla="*/ 546394 w 288564"/>
              <a:gd name="T59" fmla="*/ 52723 h 288564"/>
              <a:gd name="T60" fmla="*/ 694971 w 288564"/>
              <a:gd name="T61" fmla="*/ 74290 h 288564"/>
              <a:gd name="T62" fmla="*/ 818389 w 288564"/>
              <a:gd name="T63" fmla="*/ 140191 h 288564"/>
              <a:gd name="T64" fmla="*/ 884292 w 288564"/>
              <a:gd name="T65" fmla="*/ 263611 h 288564"/>
              <a:gd name="T66" fmla="*/ 905858 w 288564"/>
              <a:gd name="T67" fmla="*/ 412190 h 288564"/>
              <a:gd name="T68" fmla="*/ 905858 w 288564"/>
              <a:gd name="T69" fmla="*/ 546394 h 288564"/>
              <a:gd name="T70" fmla="*/ 884292 w 288564"/>
              <a:gd name="T71" fmla="*/ 696171 h 288564"/>
              <a:gd name="T72" fmla="*/ 818389 w 288564"/>
              <a:gd name="T73" fmla="*/ 819589 h 288564"/>
              <a:gd name="T74" fmla="*/ 694971 w 288564"/>
              <a:gd name="T75" fmla="*/ 884292 h 288564"/>
              <a:gd name="T76" fmla="*/ 546394 w 288564"/>
              <a:gd name="T77" fmla="*/ 905858 h 288564"/>
              <a:gd name="T78" fmla="*/ 413386 w 288564"/>
              <a:gd name="T79" fmla="*/ 905858 h 288564"/>
              <a:gd name="T80" fmla="*/ 262408 w 288564"/>
              <a:gd name="T81" fmla="*/ 884292 h 288564"/>
              <a:gd name="T82" fmla="*/ 140191 w 288564"/>
              <a:gd name="T83" fmla="*/ 819589 h 288564"/>
              <a:gd name="T84" fmla="*/ 74290 w 288564"/>
              <a:gd name="T85" fmla="*/ 696171 h 288564"/>
              <a:gd name="T86" fmla="*/ 52723 w 288564"/>
              <a:gd name="T87" fmla="*/ 546394 h 288564"/>
              <a:gd name="T88" fmla="*/ 52723 w 288564"/>
              <a:gd name="T89" fmla="*/ 412190 h 288564"/>
              <a:gd name="T90" fmla="*/ 74290 w 288564"/>
              <a:gd name="T91" fmla="*/ 263611 h 288564"/>
              <a:gd name="T92" fmla="*/ 141388 w 288564"/>
              <a:gd name="T93" fmla="*/ 140191 h 288564"/>
              <a:gd name="T94" fmla="*/ 262408 w 288564"/>
              <a:gd name="T95" fmla="*/ 74290 h 288564"/>
              <a:gd name="T96" fmla="*/ 413386 w 288564"/>
              <a:gd name="T97" fmla="*/ 52723 h 28856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88564" h="288564">
                <a:moveTo>
                  <a:pt x="216084" y="89725"/>
                </a:moveTo>
                <a:lnTo>
                  <a:pt x="141354" y="164571"/>
                </a:lnTo>
                <a:cubicBezTo>
                  <a:pt x="140277" y="166010"/>
                  <a:pt x="137402" y="166010"/>
                  <a:pt x="135247" y="164571"/>
                </a:cubicBezTo>
                <a:lnTo>
                  <a:pt x="97882" y="126788"/>
                </a:lnTo>
                <a:lnTo>
                  <a:pt x="97882" y="158094"/>
                </a:lnTo>
                <a:lnTo>
                  <a:pt x="138480" y="198755"/>
                </a:lnTo>
                <a:lnTo>
                  <a:pt x="216084" y="121031"/>
                </a:lnTo>
                <a:lnTo>
                  <a:pt x="216084" y="89725"/>
                </a:lnTo>
                <a:close/>
                <a:moveTo>
                  <a:pt x="222910" y="74972"/>
                </a:moveTo>
                <a:cubicBezTo>
                  <a:pt x="223988" y="75692"/>
                  <a:pt x="225066" y="77491"/>
                  <a:pt x="225066" y="78930"/>
                </a:cubicBezTo>
                <a:lnTo>
                  <a:pt x="225066" y="122470"/>
                </a:lnTo>
                <a:cubicBezTo>
                  <a:pt x="225066" y="123909"/>
                  <a:pt x="224707" y="124989"/>
                  <a:pt x="223988" y="125349"/>
                </a:cubicBezTo>
                <a:lnTo>
                  <a:pt x="141354" y="208111"/>
                </a:lnTo>
                <a:cubicBezTo>
                  <a:pt x="140995" y="208830"/>
                  <a:pt x="139917" y="209190"/>
                  <a:pt x="138480" y="209190"/>
                </a:cubicBezTo>
                <a:cubicBezTo>
                  <a:pt x="137402" y="209190"/>
                  <a:pt x="136684" y="208830"/>
                  <a:pt x="135247" y="208111"/>
                </a:cubicBezTo>
                <a:lnTo>
                  <a:pt x="90337" y="162412"/>
                </a:lnTo>
                <a:cubicBezTo>
                  <a:pt x="89978" y="162052"/>
                  <a:pt x="88900" y="160972"/>
                  <a:pt x="88900" y="159533"/>
                </a:cubicBezTo>
                <a:lnTo>
                  <a:pt x="88900" y="115993"/>
                </a:lnTo>
                <a:cubicBezTo>
                  <a:pt x="88900" y="114554"/>
                  <a:pt x="90337" y="112755"/>
                  <a:pt x="91774" y="112395"/>
                </a:cubicBezTo>
                <a:cubicBezTo>
                  <a:pt x="93571" y="111675"/>
                  <a:pt x="95367" y="111675"/>
                  <a:pt x="96445" y="113114"/>
                </a:cubicBezTo>
                <a:lnTo>
                  <a:pt x="138480" y="155215"/>
                </a:lnTo>
                <a:lnTo>
                  <a:pt x="217880" y="75692"/>
                </a:lnTo>
                <a:cubicBezTo>
                  <a:pt x="218958" y="74612"/>
                  <a:pt x="221114" y="74612"/>
                  <a:pt x="222910" y="74972"/>
                </a:cubicBezTo>
                <a:close/>
                <a:moveTo>
                  <a:pt x="144717" y="47625"/>
                </a:moveTo>
                <a:cubicBezTo>
                  <a:pt x="163416" y="47625"/>
                  <a:pt x="181396" y="53019"/>
                  <a:pt x="197219" y="62728"/>
                </a:cubicBezTo>
                <a:cubicBezTo>
                  <a:pt x="199017" y="63807"/>
                  <a:pt x="199736" y="66684"/>
                  <a:pt x="198298" y="68482"/>
                </a:cubicBezTo>
                <a:cubicBezTo>
                  <a:pt x="197219" y="70999"/>
                  <a:pt x="194342" y="71358"/>
                  <a:pt x="192544" y="69920"/>
                </a:cubicBezTo>
                <a:cubicBezTo>
                  <a:pt x="178160" y="60930"/>
                  <a:pt x="161978" y="56255"/>
                  <a:pt x="144717" y="56255"/>
                </a:cubicBezTo>
                <a:cubicBezTo>
                  <a:pt x="96171" y="56255"/>
                  <a:pt x="56615" y="96171"/>
                  <a:pt x="56615" y="145076"/>
                </a:cubicBezTo>
                <a:cubicBezTo>
                  <a:pt x="56615" y="193982"/>
                  <a:pt x="96171" y="233538"/>
                  <a:pt x="144717" y="233538"/>
                </a:cubicBezTo>
                <a:cubicBezTo>
                  <a:pt x="193982" y="233538"/>
                  <a:pt x="233538" y="193982"/>
                  <a:pt x="233538" y="145076"/>
                </a:cubicBezTo>
                <a:cubicBezTo>
                  <a:pt x="233538" y="142559"/>
                  <a:pt x="235696" y="140761"/>
                  <a:pt x="238573" y="140761"/>
                </a:cubicBezTo>
                <a:cubicBezTo>
                  <a:pt x="240371" y="140761"/>
                  <a:pt x="242528" y="142559"/>
                  <a:pt x="242528" y="145076"/>
                </a:cubicBezTo>
                <a:cubicBezTo>
                  <a:pt x="242528" y="199016"/>
                  <a:pt x="198657" y="242527"/>
                  <a:pt x="144717" y="242527"/>
                </a:cubicBezTo>
                <a:cubicBezTo>
                  <a:pt x="91496" y="242527"/>
                  <a:pt x="47625" y="199016"/>
                  <a:pt x="47625" y="145076"/>
                </a:cubicBezTo>
                <a:cubicBezTo>
                  <a:pt x="47625" y="91136"/>
                  <a:pt x="91496" y="47625"/>
                  <a:pt x="144717" y="47625"/>
                </a:cubicBezTo>
                <a:close/>
                <a:moveTo>
                  <a:pt x="143922" y="8657"/>
                </a:moveTo>
                <a:cubicBezTo>
                  <a:pt x="142118" y="8657"/>
                  <a:pt x="139593" y="9739"/>
                  <a:pt x="137790" y="11903"/>
                </a:cubicBezTo>
                <a:lnTo>
                  <a:pt x="131297" y="20921"/>
                </a:lnTo>
                <a:cubicBezTo>
                  <a:pt x="126247" y="28135"/>
                  <a:pt x="116147" y="29939"/>
                  <a:pt x="108933" y="25249"/>
                </a:cubicBezTo>
                <a:lnTo>
                  <a:pt x="99555" y="19478"/>
                </a:lnTo>
                <a:cubicBezTo>
                  <a:pt x="97391" y="18035"/>
                  <a:pt x="94505" y="18035"/>
                  <a:pt x="92701" y="18757"/>
                </a:cubicBezTo>
                <a:cubicBezTo>
                  <a:pt x="90176" y="20199"/>
                  <a:pt x="88733" y="22003"/>
                  <a:pt x="87651" y="24528"/>
                </a:cubicBezTo>
                <a:lnTo>
                  <a:pt x="85126" y="34988"/>
                </a:lnTo>
                <a:cubicBezTo>
                  <a:pt x="83323" y="43645"/>
                  <a:pt x="75027" y="49417"/>
                  <a:pt x="66009" y="47613"/>
                </a:cubicBezTo>
                <a:lnTo>
                  <a:pt x="55549" y="46170"/>
                </a:lnTo>
                <a:cubicBezTo>
                  <a:pt x="52663" y="45810"/>
                  <a:pt x="50138" y="46531"/>
                  <a:pt x="48695" y="48695"/>
                </a:cubicBezTo>
                <a:cubicBezTo>
                  <a:pt x="46531" y="50138"/>
                  <a:pt x="45810" y="52663"/>
                  <a:pt x="46170" y="55188"/>
                </a:cubicBezTo>
                <a:lnTo>
                  <a:pt x="47613" y="66730"/>
                </a:lnTo>
                <a:cubicBezTo>
                  <a:pt x="49417" y="74666"/>
                  <a:pt x="43645" y="83323"/>
                  <a:pt x="35349" y="84766"/>
                </a:cubicBezTo>
                <a:lnTo>
                  <a:pt x="24528" y="87651"/>
                </a:lnTo>
                <a:cubicBezTo>
                  <a:pt x="22003" y="88373"/>
                  <a:pt x="19839" y="90176"/>
                  <a:pt x="19117" y="92341"/>
                </a:cubicBezTo>
                <a:cubicBezTo>
                  <a:pt x="18396" y="94866"/>
                  <a:pt x="18396" y="97030"/>
                  <a:pt x="19478" y="99555"/>
                </a:cubicBezTo>
                <a:lnTo>
                  <a:pt x="25249" y="108933"/>
                </a:lnTo>
                <a:cubicBezTo>
                  <a:pt x="29938" y="116508"/>
                  <a:pt x="28135" y="126247"/>
                  <a:pt x="20921" y="131297"/>
                </a:cubicBezTo>
                <a:lnTo>
                  <a:pt x="11903" y="137429"/>
                </a:lnTo>
                <a:cubicBezTo>
                  <a:pt x="10100" y="139593"/>
                  <a:pt x="8657" y="141757"/>
                  <a:pt x="8657" y="144282"/>
                </a:cubicBezTo>
                <a:cubicBezTo>
                  <a:pt x="8657" y="146807"/>
                  <a:pt x="10100" y="149332"/>
                  <a:pt x="11903" y="150775"/>
                </a:cubicBezTo>
                <a:lnTo>
                  <a:pt x="20921" y="157268"/>
                </a:lnTo>
                <a:cubicBezTo>
                  <a:pt x="28135" y="161957"/>
                  <a:pt x="29938" y="172417"/>
                  <a:pt x="25249" y="179631"/>
                </a:cubicBezTo>
                <a:lnTo>
                  <a:pt x="19478" y="189010"/>
                </a:lnTo>
                <a:cubicBezTo>
                  <a:pt x="18396" y="191174"/>
                  <a:pt x="18396" y="194060"/>
                  <a:pt x="19117" y="196224"/>
                </a:cubicBezTo>
                <a:cubicBezTo>
                  <a:pt x="19839" y="198388"/>
                  <a:pt x="22003" y="200552"/>
                  <a:pt x="24528" y="200913"/>
                </a:cubicBezTo>
                <a:lnTo>
                  <a:pt x="35349" y="203438"/>
                </a:lnTo>
                <a:cubicBezTo>
                  <a:pt x="43645" y="205241"/>
                  <a:pt x="49417" y="213898"/>
                  <a:pt x="47613" y="222555"/>
                </a:cubicBezTo>
                <a:lnTo>
                  <a:pt x="46170" y="233016"/>
                </a:lnTo>
                <a:cubicBezTo>
                  <a:pt x="45810" y="235901"/>
                  <a:pt x="46531" y="238426"/>
                  <a:pt x="48695" y="239869"/>
                </a:cubicBezTo>
                <a:cubicBezTo>
                  <a:pt x="50138" y="242033"/>
                  <a:pt x="52663" y="242755"/>
                  <a:pt x="55549" y="242394"/>
                </a:cubicBezTo>
                <a:lnTo>
                  <a:pt x="66009" y="240591"/>
                </a:lnTo>
                <a:cubicBezTo>
                  <a:pt x="75027" y="239148"/>
                  <a:pt x="83323" y="244558"/>
                  <a:pt x="85126" y="253576"/>
                </a:cubicBezTo>
                <a:lnTo>
                  <a:pt x="87651" y="264036"/>
                </a:lnTo>
                <a:cubicBezTo>
                  <a:pt x="88733" y="266561"/>
                  <a:pt x="90176" y="268726"/>
                  <a:pt x="92701" y="269447"/>
                </a:cubicBezTo>
                <a:cubicBezTo>
                  <a:pt x="94505" y="270529"/>
                  <a:pt x="97391" y="270168"/>
                  <a:pt x="99555" y="269086"/>
                </a:cubicBezTo>
                <a:lnTo>
                  <a:pt x="108933" y="263315"/>
                </a:lnTo>
                <a:cubicBezTo>
                  <a:pt x="111819" y="261151"/>
                  <a:pt x="114704" y="260790"/>
                  <a:pt x="117951" y="260790"/>
                </a:cubicBezTo>
                <a:cubicBezTo>
                  <a:pt x="123001" y="260790"/>
                  <a:pt x="128050" y="263315"/>
                  <a:pt x="131297" y="267283"/>
                </a:cubicBezTo>
                <a:lnTo>
                  <a:pt x="137790" y="276661"/>
                </a:lnTo>
                <a:cubicBezTo>
                  <a:pt x="140675" y="280990"/>
                  <a:pt x="147889" y="280990"/>
                  <a:pt x="150775" y="276661"/>
                </a:cubicBezTo>
                <a:lnTo>
                  <a:pt x="157268" y="267283"/>
                </a:lnTo>
                <a:cubicBezTo>
                  <a:pt x="162317" y="260429"/>
                  <a:pt x="172057" y="258626"/>
                  <a:pt x="179631" y="263315"/>
                </a:cubicBezTo>
                <a:lnTo>
                  <a:pt x="189010" y="269086"/>
                </a:lnTo>
                <a:cubicBezTo>
                  <a:pt x="191535" y="270168"/>
                  <a:pt x="193699" y="270529"/>
                  <a:pt x="196224" y="269447"/>
                </a:cubicBezTo>
                <a:cubicBezTo>
                  <a:pt x="198749" y="268726"/>
                  <a:pt x="200552" y="266561"/>
                  <a:pt x="200913" y="264036"/>
                </a:cubicBezTo>
                <a:lnTo>
                  <a:pt x="203077" y="253576"/>
                </a:lnTo>
                <a:cubicBezTo>
                  <a:pt x="205602" y="244558"/>
                  <a:pt x="213898" y="239148"/>
                  <a:pt x="222555" y="240591"/>
                </a:cubicBezTo>
                <a:lnTo>
                  <a:pt x="233376" y="242394"/>
                </a:lnTo>
                <a:cubicBezTo>
                  <a:pt x="235901" y="242755"/>
                  <a:pt x="238426" y="242033"/>
                  <a:pt x="239869" y="239869"/>
                </a:cubicBezTo>
                <a:cubicBezTo>
                  <a:pt x="242033" y="238426"/>
                  <a:pt x="242755" y="235901"/>
                  <a:pt x="242394" y="233016"/>
                </a:cubicBezTo>
                <a:lnTo>
                  <a:pt x="240230" y="222555"/>
                </a:lnTo>
                <a:cubicBezTo>
                  <a:pt x="239148" y="213898"/>
                  <a:pt x="244919" y="205241"/>
                  <a:pt x="253576" y="203438"/>
                </a:cubicBezTo>
                <a:lnTo>
                  <a:pt x="264036" y="200913"/>
                </a:lnTo>
                <a:cubicBezTo>
                  <a:pt x="266922" y="200552"/>
                  <a:pt x="268726" y="198388"/>
                  <a:pt x="269808" y="196224"/>
                </a:cubicBezTo>
                <a:cubicBezTo>
                  <a:pt x="270529" y="194060"/>
                  <a:pt x="270168" y="191174"/>
                  <a:pt x="269086" y="189010"/>
                </a:cubicBezTo>
                <a:lnTo>
                  <a:pt x="263315" y="179631"/>
                </a:lnTo>
                <a:cubicBezTo>
                  <a:pt x="258626" y="172417"/>
                  <a:pt x="260790" y="161957"/>
                  <a:pt x="267643" y="157268"/>
                </a:cubicBezTo>
                <a:lnTo>
                  <a:pt x="276661" y="150775"/>
                </a:lnTo>
                <a:cubicBezTo>
                  <a:pt x="278825" y="149332"/>
                  <a:pt x="279907" y="146807"/>
                  <a:pt x="279907" y="144282"/>
                </a:cubicBezTo>
                <a:cubicBezTo>
                  <a:pt x="279907" y="141757"/>
                  <a:pt x="278825" y="139593"/>
                  <a:pt x="276661" y="137429"/>
                </a:cubicBezTo>
                <a:lnTo>
                  <a:pt x="267643" y="131297"/>
                </a:lnTo>
                <a:cubicBezTo>
                  <a:pt x="260790" y="126247"/>
                  <a:pt x="258626" y="116508"/>
                  <a:pt x="263315" y="108933"/>
                </a:cubicBezTo>
                <a:lnTo>
                  <a:pt x="269086" y="99555"/>
                </a:lnTo>
                <a:cubicBezTo>
                  <a:pt x="270168" y="97030"/>
                  <a:pt x="270529" y="94866"/>
                  <a:pt x="269808" y="92341"/>
                </a:cubicBezTo>
                <a:cubicBezTo>
                  <a:pt x="268726" y="90176"/>
                  <a:pt x="266922" y="88373"/>
                  <a:pt x="264036" y="87651"/>
                </a:cubicBezTo>
                <a:lnTo>
                  <a:pt x="253576" y="84766"/>
                </a:lnTo>
                <a:cubicBezTo>
                  <a:pt x="244919" y="83323"/>
                  <a:pt x="239148" y="74666"/>
                  <a:pt x="240230" y="66730"/>
                </a:cubicBezTo>
                <a:lnTo>
                  <a:pt x="242394" y="55188"/>
                </a:lnTo>
                <a:cubicBezTo>
                  <a:pt x="242755" y="52663"/>
                  <a:pt x="242033" y="50138"/>
                  <a:pt x="239869" y="48695"/>
                </a:cubicBezTo>
                <a:cubicBezTo>
                  <a:pt x="238426" y="46531"/>
                  <a:pt x="235901" y="45810"/>
                  <a:pt x="233376" y="46170"/>
                </a:cubicBezTo>
                <a:lnTo>
                  <a:pt x="222555" y="47613"/>
                </a:lnTo>
                <a:cubicBezTo>
                  <a:pt x="213898" y="49417"/>
                  <a:pt x="205602" y="43645"/>
                  <a:pt x="203077" y="34988"/>
                </a:cubicBezTo>
                <a:lnTo>
                  <a:pt x="200913" y="24528"/>
                </a:lnTo>
                <a:cubicBezTo>
                  <a:pt x="200552" y="22003"/>
                  <a:pt x="198749" y="20199"/>
                  <a:pt x="196224" y="18757"/>
                </a:cubicBezTo>
                <a:cubicBezTo>
                  <a:pt x="193699" y="18035"/>
                  <a:pt x="191535" y="18035"/>
                  <a:pt x="189010" y="19478"/>
                </a:cubicBezTo>
                <a:lnTo>
                  <a:pt x="179631" y="25249"/>
                </a:lnTo>
                <a:cubicBezTo>
                  <a:pt x="172057" y="29939"/>
                  <a:pt x="162317" y="28135"/>
                  <a:pt x="157268" y="20921"/>
                </a:cubicBezTo>
                <a:lnTo>
                  <a:pt x="150775" y="11903"/>
                </a:lnTo>
                <a:cubicBezTo>
                  <a:pt x="149332" y="9739"/>
                  <a:pt x="146807" y="8657"/>
                  <a:pt x="143922" y="8657"/>
                </a:cubicBezTo>
                <a:close/>
                <a:moveTo>
                  <a:pt x="143922" y="0"/>
                </a:moveTo>
                <a:cubicBezTo>
                  <a:pt x="149693" y="0"/>
                  <a:pt x="154743" y="2525"/>
                  <a:pt x="157989" y="6853"/>
                </a:cubicBezTo>
                <a:lnTo>
                  <a:pt x="164482" y="15871"/>
                </a:lnTo>
                <a:cubicBezTo>
                  <a:pt x="167007" y="19117"/>
                  <a:pt x="171335" y="20199"/>
                  <a:pt x="174942" y="18035"/>
                </a:cubicBezTo>
                <a:lnTo>
                  <a:pt x="184321" y="12264"/>
                </a:lnTo>
                <a:cubicBezTo>
                  <a:pt x="189010" y="9378"/>
                  <a:pt x="194781" y="9018"/>
                  <a:pt x="199470" y="11182"/>
                </a:cubicBezTo>
                <a:cubicBezTo>
                  <a:pt x="204881" y="12625"/>
                  <a:pt x="208127" y="17314"/>
                  <a:pt x="209209" y="22364"/>
                </a:cubicBezTo>
                <a:lnTo>
                  <a:pt x="212095" y="33185"/>
                </a:lnTo>
                <a:cubicBezTo>
                  <a:pt x="213177" y="37153"/>
                  <a:pt x="216784" y="40038"/>
                  <a:pt x="220752" y="39317"/>
                </a:cubicBezTo>
                <a:lnTo>
                  <a:pt x="231934" y="37513"/>
                </a:lnTo>
                <a:cubicBezTo>
                  <a:pt x="236983" y="36792"/>
                  <a:pt x="242394" y="38235"/>
                  <a:pt x="246362" y="42202"/>
                </a:cubicBezTo>
                <a:cubicBezTo>
                  <a:pt x="250330" y="46170"/>
                  <a:pt x="251772" y="51220"/>
                  <a:pt x="251051" y="56631"/>
                </a:cubicBezTo>
                <a:lnTo>
                  <a:pt x="249247" y="67452"/>
                </a:lnTo>
                <a:cubicBezTo>
                  <a:pt x="248526" y="71420"/>
                  <a:pt x="251412" y="75387"/>
                  <a:pt x="255019" y="76830"/>
                </a:cubicBezTo>
                <a:lnTo>
                  <a:pt x="266201" y="79355"/>
                </a:lnTo>
                <a:cubicBezTo>
                  <a:pt x="271251" y="80437"/>
                  <a:pt x="275579" y="84044"/>
                  <a:pt x="278104" y="89094"/>
                </a:cubicBezTo>
                <a:cubicBezTo>
                  <a:pt x="279547" y="93783"/>
                  <a:pt x="279547" y="99555"/>
                  <a:pt x="276661" y="104244"/>
                </a:cubicBezTo>
                <a:lnTo>
                  <a:pt x="270529" y="113622"/>
                </a:lnTo>
                <a:cubicBezTo>
                  <a:pt x="268726" y="117229"/>
                  <a:pt x="269447" y="121558"/>
                  <a:pt x="272693" y="124083"/>
                </a:cubicBezTo>
                <a:lnTo>
                  <a:pt x="281711" y="130936"/>
                </a:lnTo>
                <a:cubicBezTo>
                  <a:pt x="286039" y="133822"/>
                  <a:pt x="288564" y="138872"/>
                  <a:pt x="288564" y="144282"/>
                </a:cubicBezTo>
                <a:cubicBezTo>
                  <a:pt x="288564" y="149693"/>
                  <a:pt x="286039" y="154743"/>
                  <a:pt x="281711" y="157628"/>
                </a:cubicBezTo>
                <a:lnTo>
                  <a:pt x="272693" y="164482"/>
                </a:lnTo>
                <a:cubicBezTo>
                  <a:pt x="269447" y="167007"/>
                  <a:pt x="268726" y="171335"/>
                  <a:pt x="270529" y="175303"/>
                </a:cubicBezTo>
                <a:lnTo>
                  <a:pt x="276661" y="184681"/>
                </a:lnTo>
                <a:cubicBezTo>
                  <a:pt x="279547" y="189010"/>
                  <a:pt x="279547" y="194781"/>
                  <a:pt x="278104" y="199470"/>
                </a:cubicBezTo>
                <a:cubicBezTo>
                  <a:pt x="275579" y="204520"/>
                  <a:pt x="271251" y="208127"/>
                  <a:pt x="266201" y="209570"/>
                </a:cubicBezTo>
                <a:lnTo>
                  <a:pt x="255019" y="211734"/>
                </a:lnTo>
                <a:cubicBezTo>
                  <a:pt x="251412" y="212816"/>
                  <a:pt x="248526" y="216784"/>
                  <a:pt x="249247" y="220752"/>
                </a:cubicBezTo>
                <a:lnTo>
                  <a:pt x="251051" y="231934"/>
                </a:lnTo>
                <a:cubicBezTo>
                  <a:pt x="251772" y="237344"/>
                  <a:pt x="250330" y="242394"/>
                  <a:pt x="246362" y="246723"/>
                </a:cubicBezTo>
                <a:cubicBezTo>
                  <a:pt x="242394" y="250330"/>
                  <a:pt x="236983" y="251772"/>
                  <a:pt x="231934" y="251051"/>
                </a:cubicBezTo>
                <a:lnTo>
                  <a:pt x="220752" y="249247"/>
                </a:lnTo>
                <a:cubicBezTo>
                  <a:pt x="216784" y="248526"/>
                  <a:pt x="213177" y="251051"/>
                  <a:pt x="212095" y="255019"/>
                </a:cubicBezTo>
                <a:lnTo>
                  <a:pt x="209209" y="266201"/>
                </a:lnTo>
                <a:cubicBezTo>
                  <a:pt x="208127" y="271611"/>
                  <a:pt x="204881" y="275579"/>
                  <a:pt x="199470" y="277743"/>
                </a:cubicBezTo>
                <a:cubicBezTo>
                  <a:pt x="194781" y="279547"/>
                  <a:pt x="189010" y="279186"/>
                  <a:pt x="184321" y="276300"/>
                </a:cubicBezTo>
                <a:lnTo>
                  <a:pt x="174942" y="270529"/>
                </a:lnTo>
                <a:cubicBezTo>
                  <a:pt x="171335" y="268726"/>
                  <a:pt x="167007" y="269447"/>
                  <a:pt x="164482" y="272693"/>
                </a:cubicBezTo>
                <a:lnTo>
                  <a:pt x="157989" y="281711"/>
                </a:lnTo>
                <a:cubicBezTo>
                  <a:pt x="154743" y="286039"/>
                  <a:pt x="149693" y="288564"/>
                  <a:pt x="143922" y="288564"/>
                </a:cubicBezTo>
                <a:cubicBezTo>
                  <a:pt x="139232" y="288564"/>
                  <a:pt x="133822" y="286039"/>
                  <a:pt x="130936" y="281711"/>
                </a:cubicBezTo>
                <a:lnTo>
                  <a:pt x="124443" y="272693"/>
                </a:lnTo>
                <a:cubicBezTo>
                  <a:pt x="121918" y="269447"/>
                  <a:pt x="117229" y="268726"/>
                  <a:pt x="113983" y="270529"/>
                </a:cubicBezTo>
                <a:lnTo>
                  <a:pt x="104244" y="276300"/>
                </a:lnTo>
                <a:cubicBezTo>
                  <a:pt x="99555" y="279186"/>
                  <a:pt x="94144" y="279547"/>
                  <a:pt x="89094" y="277743"/>
                </a:cubicBezTo>
                <a:cubicBezTo>
                  <a:pt x="84044" y="275579"/>
                  <a:pt x="80437" y="271611"/>
                  <a:pt x="78994" y="266201"/>
                </a:cubicBezTo>
                <a:lnTo>
                  <a:pt x="76830" y="255019"/>
                </a:lnTo>
                <a:cubicBezTo>
                  <a:pt x="75387" y="251051"/>
                  <a:pt x="71780" y="248526"/>
                  <a:pt x="67813" y="249247"/>
                </a:cubicBezTo>
                <a:lnTo>
                  <a:pt x="56631" y="251051"/>
                </a:lnTo>
                <a:cubicBezTo>
                  <a:pt x="51581" y="251772"/>
                  <a:pt x="46170" y="250330"/>
                  <a:pt x="42202" y="246723"/>
                </a:cubicBezTo>
                <a:cubicBezTo>
                  <a:pt x="38235" y="242394"/>
                  <a:pt x="36792" y="237344"/>
                  <a:pt x="37513" y="231934"/>
                </a:cubicBezTo>
                <a:lnTo>
                  <a:pt x="39317" y="220752"/>
                </a:lnTo>
                <a:cubicBezTo>
                  <a:pt x="40038" y="216784"/>
                  <a:pt x="37153" y="212816"/>
                  <a:pt x="33185" y="211734"/>
                </a:cubicBezTo>
                <a:lnTo>
                  <a:pt x="22364" y="209570"/>
                </a:lnTo>
                <a:cubicBezTo>
                  <a:pt x="16953" y="208127"/>
                  <a:pt x="12985" y="204520"/>
                  <a:pt x="11182" y="199470"/>
                </a:cubicBezTo>
                <a:cubicBezTo>
                  <a:pt x="8657" y="194781"/>
                  <a:pt x="9378" y="189010"/>
                  <a:pt x="12264" y="184681"/>
                </a:cubicBezTo>
                <a:lnTo>
                  <a:pt x="18035" y="175303"/>
                </a:lnTo>
                <a:cubicBezTo>
                  <a:pt x="19839" y="171335"/>
                  <a:pt x="19117" y="167007"/>
                  <a:pt x="15871" y="164482"/>
                </a:cubicBezTo>
                <a:lnTo>
                  <a:pt x="6853" y="157628"/>
                </a:lnTo>
                <a:cubicBezTo>
                  <a:pt x="2525" y="154743"/>
                  <a:pt x="0" y="149693"/>
                  <a:pt x="0" y="144282"/>
                </a:cubicBezTo>
                <a:cubicBezTo>
                  <a:pt x="0" y="138872"/>
                  <a:pt x="2525" y="133822"/>
                  <a:pt x="6853" y="130936"/>
                </a:cubicBezTo>
                <a:lnTo>
                  <a:pt x="15871" y="124083"/>
                </a:lnTo>
                <a:cubicBezTo>
                  <a:pt x="19117" y="121558"/>
                  <a:pt x="19839" y="117229"/>
                  <a:pt x="18035" y="113622"/>
                </a:cubicBezTo>
                <a:lnTo>
                  <a:pt x="12264" y="104244"/>
                </a:lnTo>
                <a:cubicBezTo>
                  <a:pt x="9378" y="99555"/>
                  <a:pt x="8657" y="93783"/>
                  <a:pt x="11182" y="89094"/>
                </a:cubicBezTo>
                <a:cubicBezTo>
                  <a:pt x="12985" y="84044"/>
                  <a:pt x="16953" y="80437"/>
                  <a:pt x="22364" y="79355"/>
                </a:cubicBezTo>
                <a:lnTo>
                  <a:pt x="33185" y="76830"/>
                </a:lnTo>
                <a:cubicBezTo>
                  <a:pt x="37153" y="75387"/>
                  <a:pt x="40038" y="71420"/>
                  <a:pt x="39317" y="67452"/>
                </a:cubicBezTo>
                <a:lnTo>
                  <a:pt x="37513" y="56631"/>
                </a:lnTo>
                <a:cubicBezTo>
                  <a:pt x="36792" y="51220"/>
                  <a:pt x="38235" y="46170"/>
                  <a:pt x="42563" y="42202"/>
                </a:cubicBezTo>
                <a:cubicBezTo>
                  <a:pt x="46170" y="38235"/>
                  <a:pt x="51581" y="36792"/>
                  <a:pt x="56631" y="37513"/>
                </a:cubicBezTo>
                <a:lnTo>
                  <a:pt x="67813" y="39317"/>
                </a:lnTo>
                <a:cubicBezTo>
                  <a:pt x="71780" y="40038"/>
                  <a:pt x="75387" y="37153"/>
                  <a:pt x="76830" y="33185"/>
                </a:cubicBezTo>
                <a:lnTo>
                  <a:pt x="78994" y="22364"/>
                </a:lnTo>
                <a:cubicBezTo>
                  <a:pt x="80437" y="17314"/>
                  <a:pt x="84044" y="12625"/>
                  <a:pt x="89094" y="11182"/>
                </a:cubicBezTo>
                <a:cubicBezTo>
                  <a:pt x="94144" y="9018"/>
                  <a:pt x="99555" y="9378"/>
                  <a:pt x="104244" y="12264"/>
                </a:cubicBezTo>
                <a:lnTo>
                  <a:pt x="113983" y="18035"/>
                </a:lnTo>
                <a:cubicBezTo>
                  <a:pt x="117229" y="20199"/>
                  <a:pt x="121918" y="19117"/>
                  <a:pt x="124443" y="15871"/>
                </a:cubicBezTo>
                <a:lnTo>
                  <a:pt x="130936" y="6853"/>
                </a:lnTo>
                <a:cubicBezTo>
                  <a:pt x="133822" y="2525"/>
                  <a:pt x="139232" y="0"/>
                  <a:pt x="143922" y="0"/>
                </a:cubicBezTo>
                <a:close/>
              </a:path>
            </a:pathLst>
          </a:custGeom>
          <a:solidFill>
            <a:schemeClr val="bg1"/>
          </a:solidFill>
          <a:ln>
            <a:noFill/>
          </a:ln>
          <a:effectLst/>
        </p:spPr>
        <p:txBody>
          <a:bodyPr anchor="ctr"/>
          <a:lstStyle/>
          <a:p>
            <a:endParaRPr lang="en-US" sz="900" dirty="0">
              <a:latin typeface="Lato Light" panose="020F0502020204030203" pitchFamily="34" charset="0"/>
            </a:endParaRPr>
          </a:p>
        </p:txBody>
      </p:sp>
      <p:sp>
        <p:nvSpPr>
          <p:cNvPr id="41" name="Freeform 970">
            <a:extLst>
              <a:ext uri="{FF2B5EF4-FFF2-40B4-BE49-F238E27FC236}">
                <a16:creationId xmlns:a16="http://schemas.microsoft.com/office/drawing/2014/main" id="{EB3BB6DC-F409-5F41-8A1A-55BFC1C05313}"/>
              </a:ext>
            </a:extLst>
          </p:cNvPr>
          <p:cNvSpPr>
            <a:spLocks noChangeAspect="1" noChangeArrowheads="1"/>
          </p:cNvSpPr>
          <p:nvPr/>
        </p:nvSpPr>
        <p:spPr bwMode="auto">
          <a:xfrm>
            <a:off x="8840509" y="4574989"/>
            <a:ext cx="468508" cy="512909"/>
          </a:xfrm>
          <a:custGeom>
            <a:avLst/>
            <a:gdLst>
              <a:gd name="T0" fmla="*/ 352350 w 267928"/>
              <a:gd name="T1" fmla="*/ 904753 h 293327"/>
              <a:gd name="T2" fmla="*/ 494170 w 267928"/>
              <a:gd name="T3" fmla="*/ 943046 h 293327"/>
              <a:gd name="T4" fmla="*/ 539455 w 267928"/>
              <a:gd name="T5" fmla="*/ 893982 h 293327"/>
              <a:gd name="T6" fmla="*/ 308253 w 267928"/>
              <a:gd name="T7" fmla="*/ 797041 h 293327"/>
              <a:gd name="T8" fmla="*/ 323749 w 267928"/>
              <a:gd name="T9" fmla="*/ 864063 h 293327"/>
              <a:gd name="T10" fmla="*/ 582356 w 267928"/>
              <a:gd name="T11" fmla="*/ 849697 h 293327"/>
              <a:gd name="T12" fmla="*/ 308253 w 267928"/>
              <a:gd name="T13" fmla="*/ 797041 h 293327"/>
              <a:gd name="T14" fmla="*/ 725370 w 267928"/>
              <a:gd name="T15" fmla="*/ 353502 h 293327"/>
              <a:gd name="T16" fmla="*/ 452643 w 267928"/>
              <a:gd name="T17" fmla="*/ 646987 h 293327"/>
              <a:gd name="T18" fmla="*/ 432398 w 267928"/>
              <a:gd name="T19" fmla="*/ 646987 h 293327"/>
              <a:gd name="T20" fmla="*/ 315684 w 267928"/>
              <a:gd name="T21" fmla="*/ 510986 h 293327"/>
              <a:gd name="T22" fmla="*/ 441927 w 267928"/>
              <a:gd name="T23" fmla="*/ 615968 h 293327"/>
              <a:gd name="T24" fmla="*/ 443086 w 267928"/>
              <a:gd name="T25" fmla="*/ 247488 h 293327"/>
              <a:gd name="T26" fmla="*/ 443086 w 267928"/>
              <a:gd name="T27" fmla="*/ 277215 h 293327"/>
              <a:gd name="T28" fmla="*/ 264260 w 267928"/>
              <a:gd name="T29" fmla="*/ 430605 h 293327"/>
              <a:gd name="T30" fmla="*/ 251237 w 267928"/>
              <a:gd name="T31" fmla="*/ 415145 h 293327"/>
              <a:gd name="T32" fmla="*/ 446495 w 267928"/>
              <a:gd name="T33" fmla="*/ 157975 h 293327"/>
              <a:gd name="T34" fmla="*/ 675309 w 267928"/>
              <a:gd name="T35" fmla="*/ 294406 h 293327"/>
              <a:gd name="T36" fmla="*/ 446495 w 267928"/>
              <a:gd name="T37" fmla="*/ 187892 h 293327"/>
              <a:gd name="T38" fmla="*/ 260585 w 267928"/>
              <a:gd name="T39" fmla="*/ 627103 h 293327"/>
              <a:gd name="T40" fmla="*/ 308253 w 267928"/>
              <a:gd name="T41" fmla="*/ 767122 h 293327"/>
              <a:gd name="T42" fmla="*/ 582356 w 267928"/>
              <a:gd name="T43" fmla="*/ 740797 h 293327"/>
              <a:gd name="T44" fmla="*/ 702721 w 267928"/>
              <a:gd name="T45" fmla="*/ 488277 h 293327"/>
              <a:gd name="T46" fmla="*/ 731320 w 267928"/>
              <a:gd name="T47" fmla="*/ 491865 h 293327"/>
              <a:gd name="T48" fmla="*/ 612145 w 267928"/>
              <a:gd name="T49" fmla="*/ 740797 h 293327"/>
              <a:gd name="T50" fmla="*/ 568058 w 267928"/>
              <a:gd name="T51" fmla="*/ 893982 h 293327"/>
              <a:gd name="T52" fmla="*/ 566863 w 267928"/>
              <a:gd name="T53" fmla="*/ 904753 h 293327"/>
              <a:gd name="T54" fmla="*/ 396445 w 267928"/>
              <a:gd name="T55" fmla="*/ 972963 h 293327"/>
              <a:gd name="T56" fmla="*/ 323749 w 267928"/>
              <a:gd name="T57" fmla="*/ 893982 h 293327"/>
              <a:gd name="T58" fmla="*/ 278464 w 267928"/>
              <a:gd name="T59" fmla="*/ 739595 h 293327"/>
              <a:gd name="T60" fmla="*/ 158097 w 267928"/>
              <a:gd name="T61" fmla="*/ 446393 h 293327"/>
              <a:gd name="T62" fmla="*/ 444711 w 267928"/>
              <a:gd name="T63" fmla="*/ 0 h 293327"/>
              <a:gd name="T64" fmla="*/ 697468 w 267928"/>
              <a:gd name="T65" fmla="*/ 808902 h 293327"/>
              <a:gd name="T66" fmla="*/ 680775 w 267928"/>
              <a:gd name="T67" fmla="*/ 786268 h 293327"/>
              <a:gd name="T68" fmla="*/ 444711 w 267928"/>
              <a:gd name="T69" fmla="*/ 28599 h 293327"/>
              <a:gd name="T70" fmla="*/ 29805 w 267928"/>
              <a:gd name="T71" fmla="*/ 858936 h 293327"/>
              <a:gd name="T72" fmla="*/ 209837 w 267928"/>
              <a:gd name="T73" fmla="*/ 874421 h 293327"/>
              <a:gd name="T74" fmla="*/ 15495 w 267928"/>
              <a:gd name="T75" fmla="*/ 888721 h 293327"/>
              <a:gd name="T76" fmla="*/ 0 w 267928"/>
              <a:gd name="T77" fmla="*/ 444357 h 293327"/>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267928" h="293327">
                <a:moveTo>
                  <a:pt x="106142" y="269515"/>
                </a:moveTo>
                <a:lnTo>
                  <a:pt x="106142" y="272762"/>
                </a:lnTo>
                <a:cubicBezTo>
                  <a:pt x="106142" y="279256"/>
                  <a:pt x="112245" y="284307"/>
                  <a:pt x="119425" y="284307"/>
                </a:cubicBezTo>
                <a:lnTo>
                  <a:pt x="148863" y="284307"/>
                </a:lnTo>
                <a:cubicBezTo>
                  <a:pt x="156402" y="284307"/>
                  <a:pt x="162505" y="279256"/>
                  <a:pt x="162505" y="272762"/>
                </a:cubicBezTo>
                <a:lnTo>
                  <a:pt x="162505" y="269515"/>
                </a:lnTo>
                <a:lnTo>
                  <a:pt x="106142" y="269515"/>
                </a:lnTo>
                <a:close/>
                <a:moveTo>
                  <a:pt x="92858" y="240290"/>
                </a:moveTo>
                <a:lnTo>
                  <a:pt x="92858" y="256165"/>
                </a:lnTo>
                <a:cubicBezTo>
                  <a:pt x="92858" y="258691"/>
                  <a:pt x="95013" y="260495"/>
                  <a:pt x="97526" y="260495"/>
                </a:cubicBezTo>
                <a:lnTo>
                  <a:pt x="171121" y="260495"/>
                </a:lnTo>
                <a:cubicBezTo>
                  <a:pt x="173634" y="260495"/>
                  <a:pt x="175429" y="258691"/>
                  <a:pt x="175429" y="256165"/>
                </a:cubicBezTo>
                <a:lnTo>
                  <a:pt x="175429" y="240290"/>
                </a:lnTo>
                <a:lnTo>
                  <a:pt x="92858" y="240290"/>
                </a:lnTo>
                <a:close/>
                <a:moveTo>
                  <a:pt x="212411" y="106573"/>
                </a:moveTo>
                <a:cubicBezTo>
                  <a:pt x="214205" y="104775"/>
                  <a:pt x="216716" y="104775"/>
                  <a:pt x="218510" y="106573"/>
                </a:cubicBezTo>
                <a:cubicBezTo>
                  <a:pt x="220303" y="108012"/>
                  <a:pt x="220303" y="110889"/>
                  <a:pt x="218510" y="113047"/>
                </a:cubicBezTo>
                <a:lnTo>
                  <a:pt x="136354" y="195052"/>
                </a:lnTo>
                <a:cubicBezTo>
                  <a:pt x="135278" y="196490"/>
                  <a:pt x="134202" y="196490"/>
                  <a:pt x="133126" y="196490"/>
                </a:cubicBezTo>
                <a:cubicBezTo>
                  <a:pt x="132049" y="196490"/>
                  <a:pt x="130973" y="196490"/>
                  <a:pt x="130255" y="195052"/>
                </a:cubicBezTo>
                <a:lnTo>
                  <a:pt x="95097" y="160524"/>
                </a:lnTo>
                <a:cubicBezTo>
                  <a:pt x="93662" y="158366"/>
                  <a:pt x="93662" y="155488"/>
                  <a:pt x="95097" y="154050"/>
                </a:cubicBezTo>
                <a:cubicBezTo>
                  <a:pt x="96891" y="152251"/>
                  <a:pt x="99761" y="152251"/>
                  <a:pt x="101196" y="154050"/>
                </a:cubicBezTo>
                <a:lnTo>
                  <a:pt x="133126" y="185700"/>
                </a:lnTo>
                <a:lnTo>
                  <a:pt x="212411" y="106573"/>
                </a:lnTo>
                <a:close/>
                <a:moveTo>
                  <a:pt x="133475" y="74613"/>
                </a:moveTo>
                <a:cubicBezTo>
                  <a:pt x="135972" y="74613"/>
                  <a:pt x="137756" y="76764"/>
                  <a:pt x="137756" y="79273"/>
                </a:cubicBezTo>
                <a:cubicBezTo>
                  <a:pt x="137756" y="81782"/>
                  <a:pt x="135972" y="83575"/>
                  <a:pt x="133475" y="83575"/>
                </a:cubicBezTo>
                <a:cubicBezTo>
                  <a:pt x="108503" y="83575"/>
                  <a:pt x="87811" y="101498"/>
                  <a:pt x="83887" y="126232"/>
                </a:cubicBezTo>
                <a:cubicBezTo>
                  <a:pt x="83530" y="128383"/>
                  <a:pt x="81747" y="129817"/>
                  <a:pt x="79606" y="129817"/>
                </a:cubicBezTo>
                <a:cubicBezTo>
                  <a:pt x="79606" y="129817"/>
                  <a:pt x="79249" y="129817"/>
                  <a:pt x="78893" y="129817"/>
                </a:cubicBezTo>
                <a:cubicBezTo>
                  <a:pt x="76395" y="129458"/>
                  <a:pt x="74612" y="127666"/>
                  <a:pt x="75682" y="125157"/>
                </a:cubicBezTo>
                <a:cubicBezTo>
                  <a:pt x="79963" y="95762"/>
                  <a:pt x="104222" y="74613"/>
                  <a:pt x="133475" y="74613"/>
                </a:cubicBezTo>
                <a:close/>
                <a:moveTo>
                  <a:pt x="134503" y="47625"/>
                </a:moveTo>
                <a:cubicBezTo>
                  <a:pt x="162505" y="47625"/>
                  <a:pt x="187634" y="60253"/>
                  <a:pt x="204148" y="82622"/>
                </a:cubicBezTo>
                <a:cubicBezTo>
                  <a:pt x="205584" y="84065"/>
                  <a:pt x="204866" y="86952"/>
                  <a:pt x="203430" y="88756"/>
                </a:cubicBezTo>
                <a:cubicBezTo>
                  <a:pt x="201276" y="89838"/>
                  <a:pt x="198404" y="89477"/>
                  <a:pt x="196968" y="88034"/>
                </a:cubicBezTo>
                <a:cubicBezTo>
                  <a:pt x="182249" y="67469"/>
                  <a:pt x="159274" y="56645"/>
                  <a:pt x="134503" y="56645"/>
                </a:cubicBezTo>
                <a:cubicBezTo>
                  <a:pt x="91781" y="56645"/>
                  <a:pt x="56241" y="91281"/>
                  <a:pt x="56241" y="134577"/>
                </a:cubicBezTo>
                <a:cubicBezTo>
                  <a:pt x="56241" y="155142"/>
                  <a:pt x="64498" y="174625"/>
                  <a:pt x="78499" y="189057"/>
                </a:cubicBezTo>
                <a:cubicBezTo>
                  <a:pt x="87474" y="198438"/>
                  <a:pt x="92858" y="210705"/>
                  <a:pt x="92858" y="222972"/>
                </a:cubicBezTo>
                <a:lnTo>
                  <a:pt x="92858" y="231270"/>
                </a:lnTo>
                <a:lnTo>
                  <a:pt x="175429" y="231270"/>
                </a:lnTo>
                <a:lnTo>
                  <a:pt x="175429" y="223333"/>
                </a:lnTo>
                <a:cubicBezTo>
                  <a:pt x="175429" y="211066"/>
                  <a:pt x="180813" y="199520"/>
                  <a:pt x="190147" y="189418"/>
                </a:cubicBezTo>
                <a:cubicBezTo>
                  <a:pt x="201276" y="177872"/>
                  <a:pt x="209174" y="163080"/>
                  <a:pt x="211687" y="147205"/>
                </a:cubicBezTo>
                <a:cubicBezTo>
                  <a:pt x="212046" y="144679"/>
                  <a:pt x="213841" y="142875"/>
                  <a:pt x="216354" y="143597"/>
                </a:cubicBezTo>
                <a:cubicBezTo>
                  <a:pt x="218867" y="143597"/>
                  <a:pt x="220303" y="145762"/>
                  <a:pt x="220303" y="148287"/>
                </a:cubicBezTo>
                <a:cubicBezTo>
                  <a:pt x="217431" y="166327"/>
                  <a:pt x="209174" y="182563"/>
                  <a:pt x="196250" y="195551"/>
                </a:cubicBezTo>
                <a:cubicBezTo>
                  <a:pt x="188711" y="203850"/>
                  <a:pt x="184403" y="213591"/>
                  <a:pt x="184403" y="223333"/>
                </a:cubicBezTo>
                <a:lnTo>
                  <a:pt x="184403" y="256165"/>
                </a:lnTo>
                <a:cubicBezTo>
                  <a:pt x="184403" y="263381"/>
                  <a:pt x="178300" y="269515"/>
                  <a:pt x="171121" y="269515"/>
                </a:cubicBezTo>
                <a:lnTo>
                  <a:pt x="170762" y="269515"/>
                </a:lnTo>
                <a:lnTo>
                  <a:pt x="170762" y="272762"/>
                </a:lnTo>
                <a:cubicBezTo>
                  <a:pt x="170762" y="284307"/>
                  <a:pt x="161069" y="293327"/>
                  <a:pt x="148863" y="293327"/>
                </a:cubicBezTo>
                <a:lnTo>
                  <a:pt x="119425" y="293327"/>
                </a:lnTo>
                <a:cubicBezTo>
                  <a:pt x="107219" y="293327"/>
                  <a:pt x="97526" y="284307"/>
                  <a:pt x="97526" y="272762"/>
                </a:cubicBezTo>
                <a:lnTo>
                  <a:pt x="97526" y="269515"/>
                </a:lnTo>
                <a:cubicBezTo>
                  <a:pt x="89628" y="269515"/>
                  <a:pt x="83884" y="263381"/>
                  <a:pt x="83884" y="256165"/>
                </a:cubicBezTo>
                <a:lnTo>
                  <a:pt x="83884" y="222972"/>
                </a:lnTo>
                <a:cubicBezTo>
                  <a:pt x="83884" y="212870"/>
                  <a:pt x="79935" y="203489"/>
                  <a:pt x="72037" y="195191"/>
                </a:cubicBezTo>
                <a:cubicBezTo>
                  <a:pt x="56241" y="178955"/>
                  <a:pt x="47625" y="157307"/>
                  <a:pt x="47625" y="134577"/>
                </a:cubicBezTo>
                <a:cubicBezTo>
                  <a:pt x="47625" y="86591"/>
                  <a:pt x="86756" y="47625"/>
                  <a:pt x="134503" y="47625"/>
                </a:cubicBezTo>
                <a:close/>
                <a:moveTo>
                  <a:pt x="133964" y="0"/>
                </a:moveTo>
                <a:cubicBezTo>
                  <a:pt x="207950" y="0"/>
                  <a:pt x="267928" y="60338"/>
                  <a:pt x="267928" y="133964"/>
                </a:cubicBezTo>
                <a:cubicBezTo>
                  <a:pt x="267928" y="177781"/>
                  <a:pt x="246020" y="218725"/>
                  <a:pt x="210105" y="243866"/>
                </a:cubicBezTo>
                <a:cubicBezTo>
                  <a:pt x="208309" y="245661"/>
                  <a:pt x="205436" y="244943"/>
                  <a:pt x="203999" y="243147"/>
                </a:cubicBezTo>
                <a:cubicBezTo>
                  <a:pt x="202562" y="240992"/>
                  <a:pt x="202921" y="238478"/>
                  <a:pt x="205076" y="237042"/>
                </a:cubicBezTo>
                <a:cubicBezTo>
                  <a:pt x="238837" y="212978"/>
                  <a:pt x="258949" y="174908"/>
                  <a:pt x="258949" y="133964"/>
                </a:cubicBezTo>
                <a:cubicBezTo>
                  <a:pt x="258949" y="65366"/>
                  <a:pt x="202921" y="8620"/>
                  <a:pt x="133964" y="8620"/>
                </a:cubicBezTo>
                <a:cubicBezTo>
                  <a:pt x="65006" y="8620"/>
                  <a:pt x="8979" y="65366"/>
                  <a:pt x="8979" y="133964"/>
                </a:cubicBezTo>
                <a:lnTo>
                  <a:pt x="8979" y="258950"/>
                </a:lnTo>
                <a:lnTo>
                  <a:pt x="58542" y="258950"/>
                </a:lnTo>
                <a:cubicBezTo>
                  <a:pt x="61056" y="258950"/>
                  <a:pt x="63211" y="261105"/>
                  <a:pt x="63211" y="263619"/>
                </a:cubicBezTo>
                <a:cubicBezTo>
                  <a:pt x="63211" y="266133"/>
                  <a:pt x="61056" y="267929"/>
                  <a:pt x="58542" y="267929"/>
                </a:cubicBezTo>
                <a:lnTo>
                  <a:pt x="4669" y="267929"/>
                </a:lnTo>
                <a:cubicBezTo>
                  <a:pt x="2155" y="267929"/>
                  <a:pt x="0" y="266133"/>
                  <a:pt x="0" y="263619"/>
                </a:cubicBezTo>
                <a:lnTo>
                  <a:pt x="0" y="133964"/>
                </a:lnTo>
                <a:cubicBezTo>
                  <a:pt x="0" y="60338"/>
                  <a:pt x="59978" y="0"/>
                  <a:pt x="133964" y="0"/>
                </a:cubicBezTo>
                <a:close/>
              </a:path>
            </a:pathLst>
          </a:custGeom>
          <a:solidFill>
            <a:schemeClr val="bg1"/>
          </a:solidFill>
          <a:ln>
            <a:noFill/>
          </a:ln>
          <a:effectLst/>
        </p:spPr>
        <p:txBody>
          <a:bodyPr anchor="ctr"/>
          <a:lstStyle/>
          <a:p>
            <a:endParaRPr lang="en-US" sz="900" dirty="0">
              <a:latin typeface="Lato Light" panose="020F0502020204030203" pitchFamily="34" charset="0"/>
            </a:endParaRPr>
          </a:p>
        </p:txBody>
      </p:sp>
      <p:sp>
        <p:nvSpPr>
          <p:cNvPr id="42" name="Freeform 1050">
            <a:extLst>
              <a:ext uri="{FF2B5EF4-FFF2-40B4-BE49-F238E27FC236}">
                <a16:creationId xmlns:a16="http://schemas.microsoft.com/office/drawing/2014/main" id="{F664C83D-B8E0-9749-A6B2-EADBB34B1F5C}"/>
              </a:ext>
            </a:extLst>
          </p:cNvPr>
          <p:cNvSpPr>
            <a:spLocks noChangeAspect="1" noChangeArrowheads="1"/>
          </p:cNvSpPr>
          <p:nvPr/>
        </p:nvSpPr>
        <p:spPr bwMode="auto">
          <a:xfrm>
            <a:off x="8840509" y="3557246"/>
            <a:ext cx="468508" cy="469941"/>
          </a:xfrm>
          <a:custGeom>
            <a:avLst/>
            <a:gdLst>
              <a:gd name="T0" fmla="*/ 236519 w 285390"/>
              <a:gd name="T1" fmla="*/ 610556 h 286653"/>
              <a:gd name="T2" fmla="*/ 206077 w 285390"/>
              <a:gd name="T3" fmla="*/ 610556 h 286653"/>
              <a:gd name="T4" fmla="*/ 166135 w 285390"/>
              <a:gd name="T5" fmla="*/ 365394 h 286653"/>
              <a:gd name="T6" fmla="*/ 276353 w 285390"/>
              <a:gd name="T7" fmla="*/ 654973 h 286653"/>
              <a:gd name="T8" fmla="*/ 166135 w 285390"/>
              <a:gd name="T9" fmla="*/ 365394 h 286653"/>
              <a:gd name="T10" fmla="*/ 306664 w 285390"/>
              <a:gd name="T11" fmla="*/ 115924 h 286653"/>
              <a:gd name="T12" fmla="*/ 306664 w 285390"/>
              <a:gd name="T13" fmla="*/ 144957 h 286653"/>
              <a:gd name="T14" fmla="*/ 28750 w 285390"/>
              <a:gd name="T15" fmla="*/ 775269 h 286653"/>
              <a:gd name="T16" fmla="*/ 183284 w 285390"/>
              <a:gd name="T17" fmla="*/ 790996 h 286653"/>
              <a:gd name="T18" fmla="*/ 430046 w 285390"/>
              <a:gd name="T19" fmla="*/ 776479 h 286653"/>
              <a:gd name="T20" fmla="*/ 922386 w 285390"/>
              <a:gd name="T21" fmla="*/ 775269 h 286653"/>
              <a:gd name="T22" fmla="*/ 660044 w 285390"/>
              <a:gd name="T23" fmla="*/ 144957 h 286653"/>
              <a:gd name="T24" fmla="*/ 660044 w 285390"/>
              <a:gd name="T25" fmla="*/ 115924 h 286653"/>
              <a:gd name="T26" fmla="*/ 949934 w 285390"/>
              <a:gd name="T27" fmla="*/ 129230 h 286653"/>
              <a:gd name="T28" fmla="*/ 936759 w 285390"/>
              <a:gd name="T29" fmla="*/ 804304 h 286653"/>
              <a:gd name="T30" fmla="*/ 176092 w 285390"/>
              <a:gd name="T31" fmla="*/ 957951 h 286653"/>
              <a:gd name="T32" fmla="*/ 161718 w 285390"/>
              <a:gd name="T33" fmla="*/ 957951 h 286653"/>
              <a:gd name="T34" fmla="*/ 153327 w 285390"/>
              <a:gd name="T35" fmla="*/ 804304 h 286653"/>
              <a:gd name="T36" fmla="*/ 0 w 285390"/>
              <a:gd name="T37" fmla="*/ 790996 h 286653"/>
              <a:gd name="T38" fmla="*/ 15576 w 285390"/>
              <a:gd name="T39" fmla="*/ 115924 h 286653"/>
              <a:gd name="T40" fmla="*/ 435681 w 285390"/>
              <a:gd name="T41" fmla="*/ 31356 h 286653"/>
              <a:gd name="T42" fmla="*/ 353022 w 285390"/>
              <a:gd name="T43" fmla="*/ 281289 h 286653"/>
              <a:gd name="T44" fmla="*/ 305101 w 285390"/>
              <a:gd name="T45" fmla="*/ 654973 h 286653"/>
              <a:gd name="T46" fmla="*/ 690848 w 285390"/>
              <a:gd name="T47" fmla="*/ 654973 h 286653"/>
              <a:gd name="T48" fmla="*/ 731584 w 285390"/>
              <a:gd name="T49" fmla="*/ 582882 h 286653"/>
              <a:gd name="T50" fmla="*/ 741166 w 285390"/>
              <a:gd name="T51" fmla="*/ 561249 h 286653"/>
              <a:gd name="T52" fmla="*/ 768718 w 285390"/>
              <a:gd name="T53" fmla="*/ 479548 h 286653"/>
              <a:gd name="T54" fmla="*/ 769920 w 285390"/>
              <a:gd name="T55" fmla="*/ 459114 h 286653"/>
              <a:gd name="T56" fmla="*/ 762728 w 285390"/>
              <a:gd name="T57" fmla="*/ 383418 h 286653"/>
              <a:gd name="T58" fmla="*/ 762728 w 285390"/>
              <a:gd name="T59" fmla="*/ 353380 h 286653"/>
              <a:gd name="T60" fmla="*/ 748355 w 285390"/>
              <a:gd name="T61" fmla="*/ 269270 h 286653"/>
              <a:gd name="T62" fmla="*/ 536315 w 285390"/>
              <a:gd name="T63" fmla="*/ 263263 h 286653"/>
              <a:gd name="T64" fmla="*/ 544697 w 285390"/>
              <a:gd name="T65" fmla="*/ 137097 h 286653"/>
              <a:gd name="T66" fmla="*/ 476413 w 285390"/>
              <a:gd name="T67" fmla="*/ 113 h 286653"/>
              <a:gd name="T68" fmla="*/ 565062 w 285390"/>
              <a:gd name="T69" fmla="*/ 240428 h 286653"/>
              <a:gd name="T70" fmla="*/ 814243 w 285390"/>
              <a:gd name="T71" fmla="*/ 311327 h 286653"/>
              <a:gd name="T72" fmla="*/ 817837 w 285390"/>
              <a:gd name="T73" fmla="*/ 419466 h 286653"/>
              <a:gd name="T74" fmla="*/ 810649 w 285390"/>
              <a:gd name="T75" fmla="*/ 513192 h 286653"/>
              <a:gd name="T76" fmla="*/ 766322 w 285390"/>
              <a:gd name="T77" fmla="*/ 605710 h 286653"/>
              <a:gd name="T78" fmla="*/ 689653 w 285390"/>
              <a:gd name="T79" fmla="*/ 683815 h 286653"/>
              <a:gd name="T80" fmla="*/ 137381 w 285390"/>
              <a:gd name="T81" fmla="*/ 668193 h 286653"/>
              <a:gd name="T82" fmla="*/ 151769 w 285390"/>
              <a:gd name="T83" fmla="*/ 336560 h 286653"/>
              <a:gd name="T84" fmla="*/ 331456 w 285390"/>
              <a:gd name="T85" fmla="*/ 262057 h 286653"/>
              <a:gd name="T86" fmla="*/ 404537 w 285390"/>
              <a:gd name="T87" fmla="*/ 25345 h 286653"/>
              <a:gd name="T88" fmla="*/ 476413 w 285390"/>
              <a:gd name="T89" fmla="*/ 113 h 28665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285390" h="286653">
                <a:moveTo>
                  <a:pt x="66104" y="177476"/>
                </a:moveTo>
                <a:cubicBezTo>
                  <a:pt x="68771" y="177476"/>
                  <a:pt x="71057" y="179674"/>
                  <a:pt x="71057" y="182239"/>
                </a:cubicBezTo>
                <a:cubicBezTo>
                  <a:pt x="71057" y="184803"/>
                  <a:pt x="68771" y="186635"/>
                  <a:pt x="66104" y="186635"/>
                </a:cubicBezTo>
                <a:cubicBezTo>
                  <a:pt x="63818" y="186635"/>
                  <a:pt x="61913" y="184803"/>
                  <a:pt x="61913" y="182239"/>
                </a:cubicBezTo>
                <a:cubicBezTo>
                  <a:pt x="61913" y="179674"/>
                  <a:pt x="63818" y="177476"/>
                  <a:pt x="66104" y="177476"/>
                </a:cubicBezTo>
                <a:close/>
                <a:moveTo>
                  <a:pt x="49913" y="109064"/>
                </a:moveTo>
                <a:lnTo>
                  <a:pt x="49913" y="195498"/>
                </a:lnTo>
                <a:lnTo>
                  <a:pt x="83025" y="195498"/>
                </a:lnTo>
                <a:lnTo>
                  <a:pt x="83025" y="109064"/>
                </a:lnTo>
                <a:lnTo>
                  <a:pt x="49913" y="109064"/>
                </a:lnTo>
                <a:close/>
                <a:moveTo>
                  <a:pt x="4679" y="34601"/>
                </a:moveTo>
                <a:lnTo>
                  <a:pt x="92131" y="34601"/>
                </a:lnTo>
                <a:cubicBezTo>
                  <a:pt x="94650" y="34601"/>
                  <a:pt x="96450" y="36768"/>
                  <a:pt x="96450" y="38573"/>
                </a:cubicBezTo>
                <a:cubicBezTo>
                  <a:pt x="96450" y="41101"/>
                  <a:pt x="94650" y="43268"/>
                  <a:pt x="92131" y="43268"/>
                </a:cubicBezTo>
                <a:lnTo>
                  <a:pt x="8637" y="43268"/>
                </a:lnTo>
                <a:lnTo>
                  <a:pt x="8637" y="231404"/>
                </a:lnTo>
                <a:lnTo>
                  <a:pt x="50744" y="231404"/>
                </a:lnTo>
                <a:cubicBezTo>
                  <a:pt x="52903" y="231404"/>
                  <a:pt x="55063" y="233571"/>
                  <a:pt x="55063" y="236098"/>
                </a:cubicBezTo>
                <a:lnTo>
                  <a:pt x="55063" y="274376"/>
                </a:lnTo>
                <a:lnTo>
                  <a:pt x="129199" y="231765"/>
                </a:lnTo>
                <a:cubicBezTo>
                  <a:pt x="129919" y="231404"/>
                  <a:pt x="130639" y="231404"/>
                  <a:pt x="131719" y="231404"/>
                </a:cubicBezTo>
                <a:lnTo>
                  <a:pt x="277113" y="231404"/>
                </a:lnTo>
                <a:lnTo>
                  <a:pt x="277113" y="43268"/>
                </a:lnTo>
                <a:lnTo>
                  <a:pt x="198298" y="43268"/>
                </a:lnTo>
                <a:cubicBezTo>
                  <a:pt x="196138" y="43268"/>
                  <a:pt x="193979" y="41101"/>
                  <a:pt x="193979" y="38573"/>
                </a:cubicBezTo>
                <a:cubicBezTo>
                  <a:pt x="193979" y="36768"/>
                  <a:pt x="196138" y="34601"/>
                  <a:pt x="198298" y="34601"/>
                </a:cubicBezTo>
                <a:lnTo>
                  <a:pt x="281432" y="34601"/>
                </a:lnTo>
                <a:cubicBezTo>
                  <a:pt x="283951" y="34601"/>
                  <a:pt x="285390" y="36768"/>
                  <a:pt x="285390" y="38573"/>
                </a:cubicBezTo>
                <a:lnTo>
                  <a:pt x="285390" y="236098"/>
                </a:lnTo>
                <a:cubicBezTo>
                  <a:pt x="285390" y="237904"/>
                  <a:pt x="283951" y="240070"/>
                  <a:pt x="281432" y="240070"/>
                </a:cubicBezTo>
                <a:lnTo>
                  <a:pt x="132438" y="240070"/>
                </a:lnTo>
                <a:lnTo>
                  <a:pt x="52903" y="285931"/>
                </a:lnTo>
                <a:cubicBezTo>
                  <a:pt x="52184" y="286292"/>
                  <a:pt x="51464" y="286653"/>
                  <a:pt x="50744" y="286653"/>
                </a:cubicBezTo>
                <a:cubicBezTo>
                  <a:pt x="49664" y="286653"/>
                  <a:pt x="49305" y="286292"/>
                  <a:pt x="48585" y="285931"/>
                </a:cubicBezTo>
                <a:cubicBezTo>
                  <a:pt x="46785" y="285209"/>
                  <a:pt x="46066" y="283403"/>
                  <a:pt x="46066" y="282320"/>
                </a:cubicBezTo>
                <a:lnTo>
                  <a:pt x="46066" y="240070"/>
                </a:lnTo>
                <a:lnTo>
                  <a:pt x="4679" y="240070"/>
                </a:lnTo>
                <a:cubicBezTo>
                  <a:pt x="2159" y="240070"/>
                  <a:pt x="0" y="237904"/>
                  <a:pt x="0" y="236098"/>
                </a:cubicBezTo>
                <a:lnTo>
                  <a:pt x="0" y="38573"/>
                </a:lnTo>
                <a:cubicBezTo>
                  <a:pt x="0" y="36768"/>
                  <a:pt x="2159" y="34601"/>
                  <a:pt x="4679" y="34601"/>
                </a:cubicBezTo>
                <a:close/>
                <a:moveTo>
                  <a:pt x="142769" y="9001"/>
                </a:moveTo>
                <a:cubicBezTo>
                  <a:pt x="137011" y="8283"/>
                  <a:pt x="133052" y="9001"/>
                  <a:pt x="130892" y="9359"/>
                </a:cubicBezTo>
                <a:cubicBezTo>
                  <a:pt x="132692" y="17608"/>
                  <a:pt x="135931" y="37334"/>
                  <a:pt x="132692" y="45942"/>
                </a:cubicBezTo>
                <a:cubicBezTo>
                  <a:pt x="127653" y="60646"/>
                  <a:pt x="115776" y="73199"/>
                  <a:pt x="106059" y="83959"/>
                </a:cubicBezTo>
                <a:cubicBezTo>
                  <a:pt x="98861" y="92207"/>
                  <a:pt x="91662" y="99739"/>
                  <a:pt x="91662" y="104760"/>
                </a:cubicBezTo>
                <a:lnTo>
                  <a:pt x="91662" y="195498"/>
                </a:lnTo>
                <a:lnTo>
                  <a:pt x="207193" y="195498"/>
                </a:lnTo>
                <a:cubicBezTo>
                  <a:pt x="207553" y="195498"/>
                  <a:pt x="207553" y="195498"/>
                  <a:pt x="207553" y="195498"/>
                </a:cubicBezTo>
                <a:cubicBezTo>
                  <a:pt x="215831" y="194781"/>
                  <a:pt x="221949" y="188325"/>
                  <a:pt x="221949" y="180793"/>
                </a:cubicBezTo>
                <a:cubicBezTo>
                  <a:pt x="221949" y="178642"/>
                  <a:pt x="220870" y="176131"/>
                  <a:pt x="219790" y="173979"/>
                </a:cubicBezTo>
                <a:cubicBezTo>
                  <a:pt x="219070" y="172903"/>
                  <a:pt x="219070" y="171110"/>
                  <a:pt x="219790" y="170034"/>
                </a:cubicBezTo>
                <a:cubicBezTo>
                  <a:pt x="220150" y="168599"/>
                  <a:pt x="221589" y="167882"/>
                  <a:pt x="222669" y="167523"/>
                </a:cubicBezTo>
                <a:cubicBezTo>
                  <a:pt x="229507" y="165730"/>
                  <a:pt x="234906" y="160351"/>
                  <a:pt x="234906" y="153178"/>
                </a:cubicBezTo>
                <a:cubicBezTo>
                  <a:pt x="234906" y="149591"/>
                  <a:pt x="233106" y="146005"/>
                  <a:pt x="230947" y="143135"/>
                </a:cubicBezTo>
                <a:cubicBezTo>
                  <a:pt x="229507" y="142418"/>
                  <a:pt x="229147" y="140984"/>
                  <a:pt x="229507" y="139908"/>
                </a:cubicBezTo>
                <a:cubicBezTo>
                  <a:pt x="229507" y="138832"/>
                  <a:pt x="230227" y="137397"/>
                  <a:pt x="231307" y="137038"/>
                </a:cubicBezTo>
                <a:cubicBezTo>
                  <a:pt x="235266" y="133811"/>
                  <a:pt x="237425" y="129865"/>
                  <a:pt x="237425" y="125203"/>
                </a:cubicBezTo>
                <a:cubicBezTo>
                  <a:pt x="237425" y="117671"/>
                  <a:pt x="232387" y="114444"/>
                  <a:pt x="229147" y="114444"/>
                </a:cubicBezTo>
                <a:cubicBezTo>
                  <a:pt x="226628" y="114444"/>
                  <a:pt x="224829" y="112292"/>
                  <a:pt x="224829" y="109781"/>
                </a:cubicBezTo>
                <a:cubicBezTo>
                  <a:pt x="224829" y="107629"/>
                  <a:pt x="226628" y="105477"/>
                  <a:pt x="229147" y="105477"/>
                </a:cubicBezTo>
                <a:cubicBezTo>
                  <a:pt x="230947" y="105477"/>
                  <a:pt x="235626" y="102250"/>
                  <a:pt x="235626" y="92925"/>
                </a:cubicBezTo>
                <a:cubicBezTo>
                  <a:pt x="235626" y="85393"/>
                  <a:pt x="229867" y="80372"/>
                  <a:pt x="224829" y="80372"/>
                </a:cubicBezTo>
                <a:lnTo>
                  <a:pt x="164364" y="80372"/>
                </a:lnTo>
                <a:cubicBezTo>
                  <a:pt x="162924" y="80372"/>
                  <a:pt x="161485" y="80013"/>
                  <a:pt x="161125" y="78579"/>
                </a:cubicBezTo>
                <a:cubicBezTo>
                  <a:pt x="160045" y="77503"/>
                  <a:pt x="160045" y="76068"/>
                  <a:pt x="160405" y="74634"/>
                </a:cubicBezTo>
                <a:cubicBezTo>
                  <a:pt x="161485" y="69971"/>
                  <a:pt x="164724" y="56701"/>
                  <a:pt x="163644" y="40921"/>
                </a:cubicBezTo>
                <a:cubicBezTo>
                  <a:pt x="161485" y="22629"/>
                  <a:pt x="152847" y="9359"/>
                  <a:pt x="142769" y="9001"/>
                </a:cubicBezTo>
                <a:close/>
                <a:moveTo>
                  <a:pt x="143129" y="34"/>
                </a:moveTo>
                <a:cubicBezTo>
                  <a:pt x="157886" y="752"/>
                  <a:pt x="169763" y="16891"/>
                  <a:pt x="172282" y="40203"/>
                </a:cubicBezTo>
                <a:cubicBezTo>
                  <a:pt x="173362" y="53115"/>
                  <a:pt x="171562" y="64592"/>
                  <a:pt x="169763" y="71764"/>
                </a:cubicBezTo>
                <a:lnTo>
                  <a:pt x="224829" y="71764"/>
                </a:lnTo>
                <a:cubicBezTo>
                  <a:pt x="235266" y="71764"/>
                  <a:pt x="244623" y="81448"/>
                  <a:pt x="244623" y="92925"/>
                </a:cubicBezTo>
                <a:cubicBezTo>
                  <a:pt x="244623" y="100098"/>
                  <a:pt x="242104" y="105477"/>
                  <a:pt x="238865" y="109064"/>
                </a:cubicBezTo>
                <a:cubicBezTo>
                  <a:pt x="243184" y="112650"/>
                  <a:pt x="245703" y="118030"/>
                  <a:pt x="245703" y="125203"/>
                </a:cubicBezTo>
                <a:cubicBezTo>
                  <a:pt x="245703" y="130941"/>
                  <a:pt x="243904" y="136680"/>
                  <a:pt x="239585" y="140984"/>
                </a:cubicBezTo>
                <a:cubicBezTo>
                  <a:pt x="242104" y="144570"/>
                  <a:pt x="243544" y="148874"/>
                  <a:pt x="243544" y="153178"/>
                </a:cubicBezTo>
                <a:cubicBezTo>
                  <a:pt x="243544" y="162144"/>
                  <a:pt x="237785" y="170751"/>
                  <a:pt x="229507" y="174338"/>
                </a:cubicBezTo>
                <a:cubicBezTo>
                  <a:pt x="229867" y="176490"/>
                  <a:pt x="230227" y="178642"/>
                  <a:pt x="230227" y="180793"/>
                </a:cubicBezTo>
                <a:cubicBezTo>
                  <a:pt x="230227" y="192988"/>
                  <a:pt x="220870" y="202671"/>
                  <a:pt x="208633" y="203747"/>
                </a:cubicBezTo>
                <a:cubicBezTo>
                  <a:pt x="208273" y="204106"/>
                  <a:pt x="207553" y="204106"/>
                  <a:pt x="207193" y="204106"/>
                </a:cubicBezTo>
                <a:lnTo>
                  <a:pt x="45594" y="204106"/>
                </a:lnTo>
                <a:cubicBezTo>
                  <a:pt x="43075" y="204106"/>
                  <a:pt x="41275" y="201954"/>
                  <a:pt x="41275" y="199443"/>
                </a:cubicBezTo>
                <a:lnTo>
                  <a:pt x="41275" y="104760"/>
                </a:lnTo>
                <a:cubicBezTo>
                  <a:pt x="41275" y="102250"/>
                  <a:pt x="43075" y="100456"/>
                  <a:pt x="45594" y="100456"/>
                </a:cubicBezTo>
                <a:lnTo>
                  <a:pt x="83384" y="100456"/>
                </a:lnTo>
                <a:cubicBezTo>
                  <a:pt x="85544" y="93642"/>
                  <a:pt x="92022" y="86828"/>
                  <a:pt x="99580" y="78220"/>
                </a:cubicBezTo>
                <a:cubicBezTo>
                  <a:pt x="109298" y="67819"/>
                  <a:pt x="120095" y="55984"/>
                  <a:pt x="124414" y="42355"/>
                </a:cubicBezTo>
                <a:cubicBezTo>
                  <a:pt x="126933" y="36976"/>
                  <a:pt x="124054" y="17608"/>
                  <a:pt x="121535" y="7566"/>
                </a:cubicBezTo>
                <a:cubicBezTo>
                  <a:pt x="121175" y="5773"/>
                  <a:pt x="122614" y="3621"/>
                  <a:pt x="123694" y="2904"/>
                </a:cubicBezTo>
                <a:cubicBezTo>
                  <a:pt x="124414" y="2186"/>
                  <a:pt x="129813" y="-324"/>
                  <a:pt x="143129" y="34"/>
                </a:cubicBezTo>
                <a:close/>
              </a:path>
            </a:pathLst>
          </a:custGeom>
          <a:solidFill>
            <a:schemeClr val="bg1"/>
          </a:solidFill>
          <a:ln>
            <a:noFill/>
          </a:ln>
          <a:effectLst/>
        </p:spPr>
        <p:txBody>
          <a:bodyPr anchor="ctr"/>
          <a:lstStyle/>
          <a:p>
            <a:endParaRPr lang="en-US" sz="900" dirty="0">
              <a:latin typeface="Lato Light" panose="020F0502020204030203" pitchFamily="34" charset="0"/>
            </a:endParaRPr>
          </a:p>
        </p:txBody>
      </p:sp>
      <p:sp>
        <p:nvSpPr>
          <p:cNvPr id="43" name="Freeform 1061">
            <a:extLst>
              <a:ext uri="{FF2B5EF4-FFF2-40B4-BE49-F238E27FC236}">
                <a16:creationId xmlns:a16="http://schemas.microsoft.com/office/drawing/2014/main" id="{EAA78937-312E-224A-8715-E0CB973D1D2B}"/>
              </a:ext>
            </a:extLst>
          </p:cNvPr>
          <p:cNvSpPr>
            <a:spLocks noChangeAspect="1" noChangeArrowheads="1"/>
          </p:cNvSpPr>
          <p:nvPr/>
        </p:nvSpPr>
        <p:spPr bwMode="auto">
          <a:xfrm>
            <a:off x="8840509" y="5633056"/>
            <a:ext cx="468508" cy="465703"/>
          </a:xfrm>
          <a:custGeom>
            <a:avLst/>
            <a:gdLst>
              <a:gd name="T0" fmla="*/ 47952 w 291074"/>
              <a:gd name="T1" fmla="*/ 912671 h 290436"/>
              <a:gd name="T2" fmla="*/ 881642 w 291074"/>
              <a:gd name="T3" fmla="*/ 796277 h 290436"/>
              <a:gd name="T4" fmla="*/ 956177 w 291074"/>
              <a:gd name="T5" fmla="*/ 871156 h 290436"/>
              <a:gd name="T6" fmla="*/ 746367 w 291074"/>
              <a:gd name="T7" fmla="*/ 803554 h 290436"/>
              <a:gd name="T8" fmla="*/ 835934 w 291074"/>
              <a:gd name="T9" fmla="*/ 778643 h 290436"/>
              <a:gd name="T10" fmla="*/ 154701 w 291074"/>
              <a:gd name="T11" fmla="*/ 771519 h 290436"/>
              <a:gd name="T12" fmla="*/ 195193 w 291074"/>
              <a:gd name="T13" fmla="*/ 809473 h 290436"/>
              <a:gd name="T14" fmla="*/ 842071 w 291074"/>
              <a:gd name="T15" fmla="*/ 572237 h 290436"/>
              <a:gd name="T16" fmla="*/ 858019 w 291074"/>
              <a:gd name="T17" fmla="*/ 758470 h 290436"/>
              <a:gd name="T18" fmla="*/ 958634 w 291074"/>
              <a:gd name="T19" fmla="*/ 932839 h 290436"/>
              <a:gd name="T20" fmla="*/ 779493 w 291074"/>
              <a:gd name="T21" fmla="*/ 835568 h 290436"/>
              <a:gd name="T22" fmla="*/ 616305 w 291074"/>
              <a:gd name="T23" fmla="*/ 848614 h 290436"/>
              <a:gd name="T24" fmla="*/ 637167 w 291074"/>
              <a:gd name="T25" fmla="*/ 827279 h 290436"/>
              <a:gd name="T26" fmla="*/ 858019 w 291074"/>
              <a:gd name="T27" fmla="*/ 674254 h 290436"/>
              <a:gd name="T28" fmla="*/ 143662 w 291074"/>
              <a:gd name="T29" fmla="*/ 572237 h 290436"/>
              <a:gd name="T30" fmla="*/ 126484 w 291074"/>
              <a:gd name="T31" fmla="*/ 674254 h 290436"/>
              <a:gd name="T32" fmla="*/ 349794 w 291074"/>
              <a:gd name="T33" fmla="*/ 827279 h 290436"/>
              <a:gd name="T34" fmla="*/ 370653 w 291074"/>
              <a:gd name="T35" fmla="*/ 848614 h 290436"/>
              <a:gd name="T36" fmla="*/ 207462 w 291074"/>
              <a:gd name="T37" fmla="*/ 835568 h 290436"/>
              <a:gd name="T38" fmla="*/ 27093 w 291074"/>
              <a:gd name="T39" fmla="*/ 932839 h 290436"/>
              <a:gd name="T40" fmla="*/ 122801 w 291074"/>
              <a:gd name="T41" fmla="*/ 769147 h 290436"/>
              <a:gd name="T42" fmla="*/ 115436 w 291074"/>
              <a:gd name="T43" fmla="*/ 599523 h 290436"/>
              <a:gd name="T44" fmla="*/ 777854 w 291074"/>
              <a:gd name="T45" fmla="*/ 495567 h 290436"/>
              <a:gd name="T46" fmla="*/ 678198 w 291074"/>
              <a:gd name="T47" fmla="*/ 693199 h 290436"/>
              <a:gd name="T48" fmla="*/ 306321 w 291074"/>
              <a:gd name="T49" fmla="*/ 693199 h 290436"/>
              <a:gd name="T50" fmla="*/ 206671 w 291074"/>
              <a:gd name="T51" fmla="*/ 495567 h 290436"/>
              <a:gd name="T52" fmla="*/ 700080 w 291074"/>
              <a:gd name="T53" fmla="*/ 289656 h 290436"/>
              <a:gd name="T54" fmla="*/ 284447 w 291074"/>
              <a:gd name="T55" fmla="*/ 289656 h 290436"/>
              <a:gd name="T56" fmla="*/ 506846 w 291074"/>
              <a:gd name="T57" fmla="*/ 203267 h 290436"/>
              <a:gd name="T58" fmla="*/ 506846 w 291074"/>
              <a:gd name="T59" fmla="*/ 203267 h 290436"/>
              <a:gd name="T60" fmla="*/ 477680 w 291074"/>
              <a:gd name="T61" fmla="*/ 467174 h 290436"/>
              <a:gd name="T62" fmla="*/ 492263 w 291074"/>
              <a:gd name="T63" fmla="*/ 790239 h 290436"/>
              <a:gd name="T64" fmla="*/ 791609 w 291074"/>
              <a:gd name="T65" fmla="*/ 150838 h 290436"/>
              <a:gd name="T66" fmla="*/ 834265 w 291074"/>
              <a:gd name="T67" fmla="*/ 180592 h 290436"/>
              <a:gd name="T68" fmla="*/ 169423 w 291074"/>
              <a:gd name="T69" fmla="*/ 165507 h 290436"/>
              <a:gd name="T70" fmla="*/ 239366 w 291074"/>
              <a:gd name="T71" fmla="*/ 155965 h 290436"/>
              <a:gd name="T72" fmla="*/ 840362 w 291074"/>
              <a:gd name="T73" fmla="*/ 55649 h 290436"/>
              <a:gd name="T74" fmla="*/ 935447 w 291074"/>
              <a:gd name="T75" fmla="*/ 47334 h 290436"/>
              <a:gd name="T76" fmla="*/ 47952 w 291074"/>
              <a:gd name="T77" fmla="*/ 46124 h 290436"/>
              <a:gd name="T78" fmla="*/ 142428 w 291074"/>
              <a:gd name="T79" fmla="*/ 54466 h 290436"/>
              <a:gd name="T80" fmla="*/ 948856 w 291074"/>
              <a:gd name="T81" fmla="*/ 160364 h 290436"/>
              <a:gd name="T82" fmla="*/ 857425 w 291074"/>
              <a:gd name="T83" fmla="*/ 237697 h 290436"/>
              <a:gd name="T84" fmla="*/ 829387 w 291074"/>
              <a:gd name="T85" fmla="*/ 392369 h 290436"/>
              <a:gd name="T86" fmla="*/ 856207 w 291074"/>
              <a:gd name="T87" fmla="*/ 287666 h 290436"/>
              <a:gd name="T88" fmla="*/ 636788 w 291074"/>
              <a:gd name="T89" fmla="*/ 133000 h 290436"/>
              <a:gd name="T90" fmla="*/ 585593 w 291074"/>
              <a:gd name="T91" fmla="*/ 140128 h 290436"/>
              <a:gd name="T92" fmla="*/ 778192 w 291074"/>
              <a:gd name="T93" fmla="*/ 124667 h 290436"/>
              <a:gd name="T94" fmla="*/ 891559 w 291074"/>
              <a:gd name="T95" fmla="*/ 929 h 290436"/>
              <a:gd name="T96" fmla="*/ 206234 w 291074"/>
              <a:gd name="T97" fmla="*/ 123725 h 290436"/>
              <a:gd name="T98" fmla="*/ 398874 w 291074"/>
              <a:gd name="T99" fmla="*/ 139243 h 290436"/>
              <a:gd name="T100" fmla="*/ 349794 w 291074"/>
              <a:gd name="T101" fmla="*/ 132082 h 290436"/>
              <a:gd name="T102" fmla="*/ 126484 w 291074"/>
              <a:gd name="T103" fmla="*/ 287296 h 290436"/>
              <a:gd name="T104" fmla="*/ 154701 w 291074"/>
              <a:gd name="T105" fmla="*/ 392368 h 290436"/>
              <a:gd name="T106" fmla="*/ 126484 w 291074"/>
              <a:gd name="T107" fmla="*/ 237149 h 290436"/>
              <a:gd name="T108" fmla="*/ 34458 w 291074"/>
              <a:gd name="T109" fmla="*/ 159547 h 2904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91074" h="290436">
                <a:moveTo>
                  <a:pt x="31551" y="241515"/>
                </a:moveTo>
                <a:cubicBezTo>
                  <a:pt x="26841" y="241515"/>
                  <a:pt x="21406" y="243674"/>
                  <a:pt x="16334" y="248710"/>
                </a:cubicBezTo>
                <a:cubicBezTo>
                  <a:pt x="11986" y="253386"/>
                  <a:pt x="9088" y="258781"/>
                  <a:pt x="8726" y="264177"/>
                </a:cubicBezTo>
                <a:cubicBezTo>
                  <a:pt x="8726" y="268493"/>
                  <a:pt x="10899" y="273170"/>
                  <a:pt x="14160" y="276767"/>
                </a:cubicBezTo>
                <a:cubicBezTo>
                  <a:pt x="21769" y="284321"/>
                  <a:pt x="33000" y="283601"/>
                  <a:pt x="42058" y="274249"/>
                </a:cubicBezTo>
                <a:cubicBezTo>
                  <a:pt x="51478" y="264896"/>
                  <a:pt x="52204" y="255184"/>
                  <a:pt x="43870" y="246911"/>
                </a:cubicBezTo>
                <a:cubicBezTo>
                  <a:pt x="40247" y="243314"/>
                  <a:pt x="36261" y="241515"/>
                  <a:pt x="31551" y="241515"/>
                </a:cubicBezTo>
                <a:close/>
                <a:moveTo>
                  <a:pt x="260338" y="241470"/>
                </a:moveTo>
                <a:cubicBezTo>
                  <a:pt x="255718" y="241156"/>
                  <a:pt x="251189" y="242954"/>
                  <a:pt x="247204" y="246911"/>
                </a:cubicBezTo>
                <a:cubicBezTo>
                  <a:pt x="238871" y="255184"/>
                  <a:pt x="239595" y="264896"/>
                  <a:pt x="248653" y="274249"/>
                </a:cubicBezTo>
                <a:cubicBezTo>
                  <a:pt x="258073" y="283601"/>
                  <a:pt x="269305" y="284321"/>
                  <a:pt x="276913" y="276767"/>
                </a:cubicBezTo>
                <a:cubicBezTo>
                  <a:pt x="280899" y="273170"/>
                  <a:pt x="282348" y="268493"/>
                  <a:pt x="282348" y="264177"/>
                </a:cubicBezTo>
                <a:cubicBezTo>
                  <a:pt x="281986" y="258781"/>
                  <a:pt x="279450" y="253386"/>
                  <a:pt x="274015" y="248710"/>
                </a:cubicBezTo>
                <a:cubicBezTo>
                  <a:pt x="269667" y="244213"/>
                  <a:pt x="264957" y="241785"/>
                  <a:pt x="260338" y="241470"/>
                </a:cubicBezTo>
                <a:close/>
                <a:moveTo>
                  <a:pt x="243943" y="220652"/>
                </a:moveTo>
                <a:cubicBezTo>
                  <a:pt x="232349" y="223530"/>
                  <a:pt x="223291" y="231803"/>
                  <a:pt x="220393" y="243674"/>
                </a:cubicBezTo>
                <a:cubicBezTo>
                  <a:pt x="225103" y="242595"/>
                  <a:pt x="229451" y="242954"/>
                  <a:pt x="234523" y="245472"/>
                </a:cubicBezTo>
                <a:lnTo>
                  <a:pt x="236334" y="246551"/>
                </a:lnTo>
                <a:cubicBezTo>
                  <a:pt x="237784" y="244753"/>
                  <a:pt x="238871" y="242595"/>
                  <a:pt x="241045" y="240796"/>
                </a:cubicBezTo>
                <a:cubicBezTo>
                  <a:pt x="242494" y="238997"/>
                  <a:pt x="244668" y="237199"/>
                  <a:pt x="246842" y="236120"/>
                </a:cubicBezTo>
                <a:lnTo>
                  <a:pt x="245392" y="233602"/>
                </a:lnTo>
                <a:cubicBezTo>
                  <a:pt x="243581" y="229645"/>
                  <a:pt x="242494" y="224609"/>
                  <a:pt x="243943" y="220652"/>
                </a:cubicBezTo>
                <a:close/>
                <a:moveTo>
                  <a:pt x="47131" y="220652"/>
                </a:moveTo>
                <a:cubicBezTo>
                  <a:pt x="48580" y="224609"/>
                  <a:pt x="47493" y="229645"/>
                  <a:pt x="45681" y="233962"/>
                </a:cubicBezTo>
                <a:lnTo>
                  <a:pt x="44232" y="236120"/>
                </a:lnTo>
                <a:cubicBezTo>
                  <a:pt x="46406" y="237199"/>
                  <a:pt x="48580" y="238997"/>
                  <a:pt x="50029" y="240796"/>
                </a:cubicBezTo>
                <a:cubicBezTo>
                  <a:pt x="52204" y="242595"/>
                  <a:pt x="53290" y="244753"/>
                  <a:pt x="54740" y="246551"/>
                </a:cubicBezTo>
                <a:lnTo>
                  <a:pt x="57638" y="245472"/>
                </a:lnTo>
                <a:cubicBezTo>
                  <a:pt x="61624" y="242954"/>
                  <a:pt x="65971" y="242595"/>
                  <a:pt x="70681" y="243674"/>
                </a:cubicBezTo>
                <a:cubicBezTo>
                  <a:pt x="67783" y="231803"/>
                  <a:pt x="59087" y="223530"/>
                  <a:pt x="47131" y="220652"/>
                </a:cubicBezTo>
                <a:close/>
                <a:moveTo>
                  <a:pt x="242494" y="173531"/>
                </a:moveTo>
                <a:cubicBezTo>
                  <a:pt x="244305" y="171732"/>
                  <a:pt x="247204" y="171732"/>
                  <a:pt x="248653" y="173531"/>
                </a:cubicBezTo>
                <a:lnTo>
                  <a:pt x="257349" y="181804"/>
                </a:lnTo>
                <a:cubicBezTo>
                  <a:pt x="265319" y="189718"/>
                  <a:pt x="266406" y="201588"/>
                  <a:pt x="260609" y="209501"/>
                </a:cubicBezTo>
                <a:lnTo>
                  <a:pt x="253725" y="219214"/>
                </a:lnTo>
                <a:cubicBezTo>
                  <a:pt x="251552" y="222091"/>
                  <a:pt x="251552" y="226408"/>
                  <a:pt x="253363" y="230005"/>
                </a:cubicBezTo>
                <a:lnTo>
                  <a:pt x="254812" y="233242"/>
                </a:lnTo>
                <a:cubicBezTo>
                  <a:pt x="263508" y="231444"/>
                  <a:pt x="272928" y="234321"/>
                  <a:pt x="280899" y="242595"/>
                </a:cubicBezTo>
                <a:cubicBezTo>
                  <a:pt x="287420" y="249069"/>
                  <a:pt x="290681" y="256263"/>
                  <a:pt x="291044" y="263817"/>
                </a:cubicBezTo>
                <a:cubicBezTo>
                  <a:pt x="291406" y="270652"/>
                  <a:pt x="288507" y="277486"/>
                  <a:pt x="283073" y="282882"/>
                </a:cubicBezTo>
                <a:cubicBezTo>
                  <a:pt x="278363" y="287918"/>
                  <a:pt x="272203" y="290436"/>
                  <a:pt x="264595" y="290436"/>
                </a:cubicBezTo>
                <a:cubicBezTo>
                  <a:pt x="257711" y="290436"/>
                  <a:pt x="250102" y="287918"/>
                  <a:pt x="242494" y="280364"/>
                </a:cubicBezTo>
                <a:cubicBezTo>
                  <a:pt x="234885" y="272450"/>
                  <a:pt x="231624" y="263458"/>
                  <a:pt x="232711" y="254825"/>
                </a:cubicBezTo>
                <a:lnTo>
                  <a:pt x="230175" y="253386"/>
                </a:lnTo>
                <a:cubicBezTo>
                  <a:pt x="226190" y="251587"/>
                  <a:pt x="222204" y="251587"/>
                  <a:pt x="219306" y="253386"/>
                </a:cubicBezTo>
                <a:lnTo>
                  <a:pt x="209523" y="260580"/>
                </a:lnTo>
                <a:cubicBezTo>
                  <a:pt x="206263" y="262738"/>
                  <a:pt x="201915" y="263817"/>
                  <a:pt x="198292" y="263817"/>
                </a:cubicBezTo>
                <a:cubicBezTo>
                  <a:pt x="192132" y="263817"/>
                  <a:pt x="186335" y="261659"/>
                  <a:pt x="181988" y="257342"/>
                </a:cubicBezTo>
                <a:lnTo>
                  <a:pt x="172930" y="248710"/>
                </a:lnTo>
                <a:cubicBezTo>
                  <a:pt x="171118" y="246911"/>
                  <a:pt x="171118" y="244033"/>
                  <a:pt x="172930" y="242595"/>
                </a:cubicBezTo>
                <a:cubicBezTo>
                  <a:pt x="174741" y="240796"/>
                  <a:pt x="178002" y="240796"/>
                  <a:pt x="179451" y="242595"/>
                </a:cubicBezTo>
                <a:lnTo>
                  <a:pt x="188147" y="250868"/>
                </a:lnTo>
                <a:cubicBezTo>
                  <a:pt x="192495" y="255544"/>
                  <a:pt x="199741" y="256263"/>
                  <a:pt x="204089" y="253386"/>
                </a:cubicBezTo>
                <a:lnTo>
                  <a:pt x="210610" y="248710"/>
                </a:lnTo>
                <a:cubicBezTo>
                  <a:pt x="211697" y="228206"/>
                  <a:pt x="228364" y="212019"/>
                  <a:pt x="248653" y="210940"/>
                </a:cubicBezTo>
                <a:lnTo>
                  <a:pt x="253363" y="204466"/>
                </a:lnTo>
                <a:cubicBezTo>
                  <a:pt x="256986" y="199789"/>
                  <a:pt x="255899" y="192955"/>
                  <a:pt x="251189" y="187919"/>
                </a:cubicBezTo>
                <a:lnTo>
                  <a:pt x="242494" y="180006"/>
                </a:lnTo>
                <a:cubicBezTo>
                  <a:pt x="240682" y="178207"/>
                  <a:pt x="240682" y="175329"/>
                  <a:pt x="242494" y="173531"/>
                </a:cubicBezTo>
                <a:close/>
                <a:moveTo>
                  <a:pt x="42421" y="173531"/>
                </a:moveTo>
                <a:cubicBezTo>
                  <a:pt x="43870" y="171732"/>
                  <a:pt x="46768" y="171732"/>
                  <a:pt x="48580" y="173531"/>
                </a:cubicBezTo>
                <a:cubicBezTo>
                  <a:pt x="50029" y="175329"/>
                  <a:pt x="50029" y="178207"/>
                  <a:pt x="48580" y="180006"/>
                </a:cubicBezTo>
                <a:lnTo>
                  <a:pt x="40247" y="187919"/>
                </a:lnTo>
                <a:cubicBezTo>
                  <a:pt x="35537" y="192955"/>
                  <a:pt x="34087" y="199789"/>
                  <a:pt x="37348" y="204466"/>
                </a:cubicBezTo>
                <a:lnTo>
                  <a:pt x="42058" y="210940"/>
                </a:lnTo>
                <a:cubicBezTo>
                  <a:pt x="62711" y="212019"/>
                  <a:pt x="79377" y="228206"/>
                  <a:pt x="80464" y="248710"/>
                </a:cubicBezTo>
                <a:lnTo>
                  <a:pt x="86986" y="253386"/>
                </a:lnTo>
                <a:cubicBezTo>
                  <a:pt x="91696" y="256263"/>
                  <a:pt x="98580" y="255544"/>
                  <a:pt x="103290" y="250868"/>
                </a:cubicBezTo>
                <a:lnTo>
                  <a:pt x="111623" y="242595"/>
                </a:lnTo>
                <a:cubicBezTo>
                  <a:pt x="113434" y="240796"/>
                  <a:pt x="115970" y="240796"/>
                  <a:pt x="117782" y="242595"/>
                </a:cubicBezTo>
                <a:cubicBezTo>
                  <a:pt x="119956" y="244033"/>
                  <a:pt x="119956" y="246911"/>
                  <a:pt x="117782" y="248710"/>
                </a:cubicBezTo>
                <a:lnTo>
                  <a:pt x="109449" y="257342"/>
                </a:lnTo>
                <a:cubicBezTo>
                  <a:pt x="104739" y="261659"/>
                  <a:pt x="98942" y="263817"/>
                  <a:pt x="93145" y="263817"/>
                </a:cubicBezTo>
                <a:cubicBezTo>
                  <a:pt x="89159" y="263817"/>
                  <a:pt x="85536" y="262738"/>
                  <a:pt x="82275" y="260580"/>
                </a:cubicBezTo>
                <a:lnTo>
                  <a:pt x="71768" y="253386"/>
                </a:lnTo>
                <a:cubicBezTo>
                  <a:pt x="68870" y="251587"/>
                  <a:pt x="64884" y="251227"/>
                  <a:pt x="61261" y="253386"/>
                </a:cubicBezTo>
                <a:lnTo>
                  <a:pt x="58001" y="254825"/>
                </a:lnTo>
                <a:cubicBezTo>
                  <a:pt x="59450" y="263458"/>
                  <a:pt x="56551" y="272450"/>
                  <a:pt x="48580" y="280364"/>
                </a:cubicBezTo>
                <a:cubicBezTo>
                  <a:pt x="40971" y="287918"/>
                  <a:pt x="33363" y="290436"/>
                  <a:pt x="26479" y="290436"/>
                </a:cubicBezTo>
                <a:cubicBezTo>
                  <a:pt x="18870" y="290436"/>
                  <a:pt x="12349" y="287918"/>
                  <a:pt x="8001" y="282882"/>
                </a:cubicBezTo>
                <a:cubicBezTo>
                  <a:pt x="2566" y="277486"/>
                  <a:pt x="-332" y="270652"/>
                  <a:pt x="30" y="263817"/>
                </a:cubicBezTo>
                <a:cubicBezTo>
                  <a:pt x="30" y="256263"/>
                  <a:pt x="3653" y="249069"/>
                  <a:pt x="10175" y="242595"/>
                </a:cubicBezTo>
                <a:cubicBezTo>
                  <a:pt x="17059" y="236120"/>
                  <a:pt x="24305" y="232882"/>
                  <a:pt x="31551" y="232882"/>
                </a:cubicBezTo>
                <a:cubicBezTo>
                  <a:pt x="33363" y="232882"/>
                  <a:pt x="34450" y="232882"/>
                  <a:pt x="36261" y="233242"/>
                </a:cubicBezTo>
                <a:lnTo>
                  <a:pt x="37348" y="230364"/>
                </a:lnTo>
                <a:cubicBezTo>
                  <a:pt x="39522" y="226408"/>
                  <a:pt x="39522" y="222091"/>
                  <a:pt x="37348" y="219214"/>
                </a:cubicBezTo>
                <a:lnTo>
                  <a:pt x="30464" y="209501"/>
                </a:lnTo>
                <a:cubicBezTo>
                  <a:pt x="24667" y="201588"/>
                  <a:pt x="25754" y="189718"/>
                  <a:pt x="34087" y="181804"/>
                </a:cubicBezTo>
                <a:lnTo>
                  <a:pt x="42421" y="173531"/>
                </a:lnTo>
                <a:close/>
                <a:moveTo>
                  <a:pt x="183399" y="150280"/>
                </a:moveTo>
                <a:cubicBezTo>
                  <a:pt x="184834" y="171094"/>
                  <a:pt x="192729" y="189755"/>
                  <a:pt x="206725" y="204109"/>
                </a:cubicBezTo>
                <a:cubicBezTo>
                  <a:pt x="220362" y="190114"/>
                  <a:pt x="228974" y="171453"/>
                  <a:pt x="229692" y="150280"/>
                </a:cubicBezTo>
                <a:lnTo>
                  <a:pt x="183399" y="150280"/>
                </a:lnTo>
                <a:close/>
                <a:moveTo>
                  <a:pt x="149666" y="150280"/>
                </a:moveTo>
                <a:lnTo>
                  <a:pt x="149666" y="230665"/>
                </a:lnTo>
                <a:cubicBezTo>
                  <a:pt x="169045" y="229588"/>
                  <a:pt x="186629" y="222052"/>
                  <a:pt x="200265" y="210210"/>
                </a:cubicBezTo>
                <a:cubicBezTo>
                  <a:pt x="184834" y="194061"/>
                  <a:pt x="175863" y="172888"/>
                  <a:pt x="174786" y="150280"/>
                </a:cubicBezTo>
                <a:lnTo>
                  <a:pt x="149666" y="150280"/>
                </a:lnTo>
                <a:close/>
                <a:moveTo>
                  <a:pt x="115574" y="150280"/>
                </a:moveTo>
                <a:cubicBezTo>
                  <a:pt x="114857" y="172888"/>
                  <a:pt x="105885" y="194061"/>
                  <a:pt x="90454" y="210210"/>
                </a:cubicBezTo>
                <a:cubicBezTo>
                  <a:pt x="104450" y="222052"/>
                  <a:pt x="121316" y="229588"/>
                  <a:pt x="141054" y="230665"/>
                </a:cubicBezTo>
                <a:lnTo>
                  <a:pt x="141054" y="150280"/>
                </a:lnTo>
                <a:lnTo>
                  <a:pt x="115574" y="150280"/>
                </a:lnTo>
                <a:close/>
                <a:moveTo>
                  <a:pt x="61028" y="150280"/>
                </a:moveTo>
                <a:cubicBezTo>
                  <a:pt x="62104" y="171453"/>
                  <a:pt x="70717" y="190114"/>
                  <a:pt x="83995" y="204109"/>
                </a:cubicBezTo>
                <a:cubicBezTo>
                  <a:pt x="97990" y="189755"/>
                  <a:pt x="105885" y="171094"/>
                  <a:pt x="107321" y="150280"/>
                </a:cubicBezTo>
                <a:lnTo>
                  <a:pt x="61028" y="150280"/>
                </a:lnTo>
                <a:close/>
                <a:moveTo>
                  <a:pt x="206725" y="87839"/>
                </a:moveTo>
                <a:cubicBezTo>
                  <a:pt x="192729" y="102911"/>
                  <a:pt x="184834" y="121571"/>
                  <a:pt x="183399" y="141668"/>
                </a:cubicBezTo>
                <a:lnTo>
                  <a:pt x="229692" y="141668"/>
                </a:lnTo>
                <a:cubicBezTo>
                  <a:pt x="228974" y="120854"/>
                  <a:pt x="220362" y="101834"/>
                  <a:pt x="206725" y="87839"/>
                </a:cubicBezTo>
                <a:close/>
                <a:moveTo>
                  <a:pt x="83995" y="87839"/>
                </a:moveTo>
                <a:cubicBezTo>
                  <a:pt x="70717" y="101834"/>
                  <a:pt x="62104" y="120854"/>
                  <a:pt x="61028" y="141668"/>
                </a:cubicBezTo>
                <a:lnTo>
                  <a:pt x="107321" y="141668"/>
                </a:lnTo>
                <a:cubicBezTo>
                  <a:pt x="105885" y="121571"/>
                  <a:pt x="97990" y="102911"/>
                  <a:pt x="83995" y="87839"/>
                </a:cubicBezTo>
                <a:close/>
                <a:moveTo>
                  <a:pt x="149666" y="61642"/>
                </a:moveTo>
                <a:lnTo>
                  <a:pt x="149666" y="141668"/>
                </a:lnTo>
                <a:lnTo>
                  <a:pt x="174786" y="141668"/>
                </a:lnTo>
                <a:cubicBezTo>
                  <a:pt x="175863" y="119059"/>
                  <a:pt x="184834" y="98245"/>
                  <a:pt x="200265" y="82097"/>
                </a:cubicBezTo>
                <a:cubicBezTo>
                  <a:pt x="186629" y="69896"/>
                  <a:pt x="169045" y="62718"/>
                  <a:pt x="149666" y="61642"/>
                </a:cubicBezTo>
                <a:close/>
                <a:moveTo>
                  <a:pt x="141054" y="61642"/>
                </a:moveTo>
                <a:cubicBezTo>
                  <a:pt x="121316" y="62718"/>
                  <a:pt x="104450" y="69896"/>
                  <a:pt x="90454" y="82097"/>
                </a:cubicBezTo>
                <a:cubicBezTo>
                  <a:pt x="105885" y="98245"/>
                  <a:pt x="114857" y="119059"/>
                  <a:pt x="115574" y="141668"/>
                </a:cubicBezTo>
                <a:lnTo>
                  <a:pt x="141054" y="141668"/>
                </a:lnTo>
                <a:lnTo>
                  <a:pt x="141054" y="61642"/>
                </a:lnTo>
                <a:close/>
                <a:moveTo>
                  <a:pt x="145360" y="52670"/>
                </a:moveTo>
                <a:cubicBezTo>
                  <a:pt x="197036" y="52670"/>
                  <a:pt x="239022" y="94657"/>
                  <a:pt x="239022" y="146333"/>
                </a:cubicBezTo>
                <a:cubicBezTo>
                  <a:pt x="239022" y="197650"/>
                  <a:pt x="197036" y="239636"/>
                  <a:pt x="145360" y="239636"/>
                </a:cubicBezTo>
                <a:cubicBezTo>
                  <a:pt x="93684" y="239636"/>
                  <a:pt x="52056" y="197650"/>
                  <a:pt x="52056" y="146333"/>
                </a:cubicBezTo>
                <a:cubicBezTo>
                  <a:pt x="52056" y="94657"/>
                  <a:pt x="93684" y="52670"/>
                  <a:pt x="145360" y="52670"/>
                </a:cubicBezTo>
                <a:close/>
                <a:moveTo>
                  <a:pt x="235910" y="44660"/>
                </a:moveTo>
                <a:lnTo>
                  <a:pt x="233751" y="45742"/>
                </a:lnTo>
                <a:cubicBezTo>
                  <a:pt x="229071" y="47907"/>
                  <a:pt x="224752" y="48268"/>
                  <a:pt x="220072" y="47546"/>
                </a:cubicBezTo>
                <a:cubicBezTo>
                  <a:pt x="222952" y="59092"/>
                  <a:pt x="231951" y="67751"/>
                  <a:pt x="243469" y="70638"/>
                </a:cubicBezTo>
                <a:cubicBezTo>
                  <a:pt x="242030" y="66308"/>
                  <a:pt x="243110" y="61257"/>
                  <a:pt x="245269" y="56927"/>
                </a:cubicBezTo>
                <a:lnTo>
                  <a:pt x="246349" y="54763"/>
                </a:lnTo>
                <a:cubicBezTo>
                  <a:pt x="244189" y="53680"/>
                  <a:pt x="242030" y="52237"/>
                  <a:pt x="240590" y="50433"/>
                </a:cubicBezTo>
                <a:cubicBezTo>
                  <a:pt x="238430" y="48629"/>
                  <a:pt x="237350" y="46825"/>
                  <a:pt x="235910" y="44660"/>
                </a:cubicBezTo>
                <a:close/>
                <a:moveTo>
                  <a:pt x="54740" y="44398"/>
                </a:moveTo>
                <a:cubicBezTo>
                  <a:pt x="53290" y="46570"/>
                  <a:pt x="52204" y="48381"/>
                  <a:pt x="50029" y="50191"/>
                </a:cubicBezTo>
                <a:cubicBezTo>
                  <a:pt x="48580" y="52001"/>
                  <a:pt x="46406" y="53450"/>
                  <a:pt x="44232" y="54536"/>
                </a:cubicBezTo>
                <a:lnTo>
                  <a:pt x="45681" y="57071"/>
                </a:lnTo>
                <a:cubicBezTo>
                  <a:pt x="47493" y="61053"/>
                  <a:pt x="48580" y="66122"/>
                  <a:pt x="47131" y="70467"/>
                </a:cubicBezTo>
                <a:cubicBezTo>
                  <a:pt x="59087" y="67570"/>
                  <a:pt x="67783" y="58881"/>
                  <a:pt x="70681" y="47295"/>
                </a:cubicBezTo>
                <a:cubicBezTo>
                  <a:pt x="65971" y="48019"/>
                  <a:pt x="61624" y="47657"/>
                  <a:pt x="56914" y="45122"/>
                </a:cubicBezTo>
                <a:lnTo>
                  <a:pt x="54740" y="44398"/>
                </a:lnTo>
                <a:close/>
                <a:moveTo>
                  <a:pt x="263627" y="9302"/>
                </a:moveTo>
                <a:cubicBezTo>
                  <a:pt x="258948" y="9662"/>
                  <a:pt x="253188" y="11827"/>
                  <a:pt x="248149" y="16878"/>
                </a:cubicBezTo>
                <a:cubicBezTo>
                  <a:pt x="243829" y="21930"/>
                  <a:pt x="240950" y="26620"/>
                  <a:pt x="240950" y="32032"/>
                </a:cubicBezTo>
                <a:cubicBezTo>
                  <a:pt x="240950" y="36001"/>
                  <a:pt x="243110" y="40691"/>
                  <a:pt x="246709" y="44299"/>
                </a:cubicBezTo>
                <a:cubicBezTo>
                  <a:pt x="254628" y="52237"/>
                  <a:pt x="264707" y="51515"/>
                  <a:pt x="273346" y="42495"/>
                </a:cubicBezTo>
                <a:cubicBezTo>
                  <a:pt x="283425" y="33114"/>
                  <a:pt x="284145" y="22290"/>
                  <a:pt x="276226" y="14353"/>
                </a:cubicBezTo>
                <a:cubicBezTo>
                  <a:pt x="272626" y="11106"/>
                  <a:pt x="268666" y="9302"/>
                  <a:pt x="264707" y="9302"/>
                </a:cubicBezTo>
                <a:cubicBezTo>
                  <a:pt x="263987" y="9302"/>
                  <a:pt x="263987" y="9302"/>
                  <a:pt x="263627" y="9302"/>
                </a:cubicBezTo>
                <a:close/>
                <a:moveTo>
                  <a:pt x="26479" y="8916"/>
                </a:moveTo>
                <a:cubicBezTo>
                  <a:pt x="21769" y="8916"/>
                  <a:pt x="17783" y="10364"/>
                  <a:pt x="14160" y="13985"/>
                </a:cubicBezTo>
                <a:cubicBezTo>
                  <a:pt x="10899" y="17605"/>
                  <a:pt x="8726" y="21950"/>
                  <a:pt x="8726" y="26657"/>
                </a:cubicBezTo>
                <a:cubicBezTo>
                  <a:pt x="9088" y="31726"/>
                  <a:pt x="11986" y="37157"/>
                  <a:pt x="16334" y="42226"/>
                </a:cubicBezTo>
                <a:cubicBezTo>
                  <a:pt x="25754" y="51277"/>
                  <a:pt x="35899" y="52001"/>
                  <a:pt x="43870" y="44036"/>
                </a:cubicBezTo>
                <a:cubicBezTo>
                  <a:pt x="52204" y="35709"/>
                  <a:pt x="51478" y="25933"/>
                  <a:pt x="42058" y="16519"/>
                </a:cubicBezTo>
                <a:cubicBezTo>
                  <a:pt x="36986" y="11088"/>
                  <a:pt x="31551" y="8916"/>
                  <a:pt x="26479" y="8916"/>
                </a:cubicBezTo>
                <a:close/>
                <a:moveTo>
                  <a:pt x="263267" y="282"/>
                </a:moveTo>
                <a:cubicBezTo>
                  <a:pt x="270826" y="282"/>
                  <a:pt x="277305" y="3168"/>
                  <a:pt x="282345" y="8219"/>
                </a:cubicBezTo>
                <a:cubicBezTo>
                  <a:pt x="291704" y="17600"/>
                  <a:pt x="294583" y="34197"/>
                  <a:pt x="280185" y="48629"/>
                </a:cubicBezTo>
                <a:cubicBezTo>
                  <a:pt x="273346" y="55123"/>
                  <a:pt x="266147" y="58371"/>
                  <a:pt x="258948" y="58371"/>
                </a:cubicBezTo>
                <a:cubicBezTo>
                  <a:pt x="257148" y="58371"/>
                  <a:pt x="256068" y="58371"/>
                  <a:pt x="254268" y="58010"/>
                </a:cubicBezTo>
                <a:lnTo>
                  <a:pt x="253188" y="60896"/>
                </a:lnTo>
                <a:cubicBezTo>
                  <a:pt x="251029" y="65226"/>
                  <a:pt x="251029" y="69194"/>
                  <a:pt x="253188" y="72081"/>
                </a:cubicBezTo>
                <a:lnTo>
                  <a:pt x="260027" y="81822"/>
                </a:lnTo>
                <a:cubicBezTo>
                  <a:pt x="266147" y="90121"/>
                  <a:pt x="264707" y="101305"/>
                  <a:pt x="256788" y="109604"/>
                </a:cubicBezTo>
                <a:lnTo>
                  <a:pt x="248149" y="117902"/>
                </a:lnTo>
                <a:cubicBezTo>
                  <a:pt x="247429" y="118624"/>
                  <a:pt x="246349" y="118984"/>
                  <a:pt x="244909" y="118984"/>
                </a:cubicBezTo>
                <a:cubicBezTo>
                  <a:pt x="244189" y="118984"/>
                  <a:pt x="243110" y="118624"/>
                  <a:pt x="242030" y="117902"/>
                </a:cubicBezTo>
                <a:cubicBezTo>
                  <a:pt x="240230" y="116098"/>
                  <a:pt x="240230" y="113572"/>
                  <a:pt x="242030" y="111769"/>
                </a:cubicBezTo>
                <a:lnTo>
                  <a:pt x="250669" y="103109"/>
                </a:lnTo>
                <a:cubicBezTo>
                  <a:pt x="255348" y="98419"/>
                  <a:pt x="256428" y="91564"/>
                  <a:pt x="252828" y="87234"/>
                </a:cubicBezTo>
                <a:lnTo>
                  <a:pt x="248149" y="80740"/>
                </a:lnTo>
                <a:cubicBezTo>
                  <a:pt x="227991" y="79297"/>
                  <a:pt x="211433" y="63061"/>
                  <a:pt x="210353" y="42495"/>
                </a:cubicBezTo>
                <a:lnTo>
                  <a:pt x="203874" y="37805"/>
                </a:lnTo>
                <a:cubicBezTo>
                  <a:pt x="199555" y="34557"/>
                  <a:pt x="192356" y="35640"/>
                  <a:pt x="188036" y="40330"/>
                </a:cubicBezTo>
                <a:lnTo>
                  <a:pt x="179397" y="48629"/>
                </a:lnTo>
                <a:cubicBezTo>
                  <a:pt x="178677" y="49711"/>
                  <a:pt x="177238" y="50072"/>
                  <a:pt x="176158" y="50072"/>
                </a:cubicBezTo>
                <a:cubicBezTo>
                  <a:pt x="175438" y="50072"/>
                  <a:pt x="173998" y="49711"/>
                  <a:pt x="172918" y="48629"/>
                </a:cubicBezTo>
                <a:cubicBezTo>
                  <a:pt x="171118" y="47185"/>
                  <a:pt x="171118" y="44299"/>
                  <a:pt x="172918" y="42495"/>
                </a:cubicBezTo>
                <a:lnTo>
                  <a:pt x="181917" y="34197"/>
                </a:lnTo>
                <a:cubicBezTo>
                  <a:pt x="189116" y="26259"/>
                  <a:pt x="200995" y="24816"/>
                  <a:pt x="209274" y="30228"/>
                </a:cubicBezTo>
                <a:lnTo>
                  <a:pt x="218992" y="37805"/>
                </a:lnTo>
                <a:cubicBezTo>
                  <a:pt x="221872" y="39609"/>
                  <a:pt x="225832" y="39609"/>
                  <a:pt x="229791" y="37805"/>
                </a:cubicBezTo>
                <a:lnTo>
                  <a:pt x="232311" y="36361"/>
                </a:lnTo>
                <a:cubicBezTo>
                  <a:pt x="232311" y="34918"/>
                  <a:pt x="231951" y="33114"/>
                  <a:pt x="231951" y="32032"/>
                </a:cubicBezTo>
                <a:cubicBezTo>
                  <a:pt x="231951" y="24094"/>
                  <a:pt x="235550" y="17239"/>
                  <a:pt x="242030" y="10745"/>
                </a:cubicBezTo>
                <a:cubicBezTo>
                  <a:pt x="248509" y="4251"/>
                  <a:pt x="256068" y="643"/>
                  <a:pt x="263267" y="282"/>
                </a:cubicBezTo>
                <a:close/>
                <a:moveTo>
                  <a:pt x="26253" y="0"/>
                </a:moveTo>
                <a:cubicBezTo>
                  <a:pt x="33363" y="-45"/>
                  <a:pt x="41153" y="2942"/>
                  <a:pt x="48580" y="10364"/>
                </a:cubicBezTo>
                <a:cubicBezTo>
                  <a:pt x="56551" y="18692"/>
                  <a:pt x="59450" y="27743"/>
                  <a:pt x="58001" y="36071"/>
                </a:cubicBezTo>
                <a:lnTo>
                  <a:pt x="60899" y="37519"/>
                </a:lnTo>
                <a:cubicBezTo>
                  <a:pt x="64884" y="39329"/>
                  <a:pt x="68870" y="39329"/>
                  <a:pt x="71768" y="37519"/>
                </a:cubicBezTo>
                <a:lnTo>
                  <a:pt x="82275" y="29916"/>
                </a:lnTo>
                <a:cubicBezTo>
                  <a:pt x="89884" y="24485"/>
                  <a:pt x="101840" y="25933"/>
                  <a:pt x="109449" y="33898"/>
                </a:cubicBezTo>
                <a:lnTo>
                  <a:pt x="117782" y="42226"/>
                </a:lnTo>
                <a:cubicBezTo>
                  <a:pt x="119956" y="44036"/>
                  <a:pt x="119956" y="46932"/>
                  <a:pt x="117782" y="48381"/>
                </a:cubicBezTo>
                <a:cubicBezTo>
                  <a:pt x="117057" y="49467"/>
                  <a:pt x="115970" y="49829"/>
                  <a:pt x="114884" y="49829"/>
                </a:cubicBezTo>
                <a:cubicBezTo>
                  <a:pt x="113797" y="49829"/>
                  <a:pt x="112710" y="49467"/>
                  <a:pt x="111623" y="48381"/>
                </a:cubicBezTo>
                <a:lnTo>
                  <a:pt x="103290" y="40053"/>
                </a:lnTo>
                <a:cubicBezTo>
                  <a:pt x="98580" y="35347"/>
                  <a:pt x="91696" y="34260"/>
                  <a:pt x="86986" y="37519"/>
                </a:cubicBezTo>
                <a:lnTo>
                  <a:pt x="80464" y="42226"/>
                </a:lnTo>
                <a:cubicBezTo>
                  <a:pt x="79377" y="62864"/>
                  <a:pt x="62711" y="79156"/>
                  <a:pt x="42058" y="80605"/>
                </a:cubicBezTo>
                <a:lnTo>
                  <a:pt x="37348" y="87122"/>
                </a:lnTo>
                <a:cubicBezTo>
                  <a:pt x="34087" y="91467"/>
                  <a:pt x="35537" y="98346"/>
                  <a:pt x="40247" y="103052"/>
                </a:cubicBezTo>
                <a:lnTo>
                  <a:pt x="48580" y="111742"/>
                </a:lnTo>
                <a:cubicBezTo>
                  <a:pt x="50029" y="113552"/>
                  <a:pt x="50029" y="116087"/>
                  <a:pt x="48580" y="117897"/>
                </a:cubicBezTo>
                <a:cubicBezTo>
                  <a:pt x="47493" y="118621"/>
                  <a:pt x="46768" y="118983"/>
                  <a:pt x="45681" y="118983"/>
                </a:cubicBezTo>
                <a:cubicBezTo>
                  <a:pt x="44232" y="118983"/>
                  <a:pt x="43145" y="118621"/>
                  <a:pt x="42421" y="117897"/>
                </a:cubicBezTo>
                <a:lnTo>
                  <a:pt x="34087" y="109570"/>
                </a:lnTo>
                <a:cubicBezTo>
                  <a:pt x="25754" y="101242"/>
                  <a:pt x="24667" y="90018"/>
                  <a:pt x="30464" y="81691"/>
                </a:cubicBezTo>
                <a:lnTo>
                  <a:pt x="37348" y="71915"/>
                </a:lnTo>
                <a:cubicBezTo>
                  <a:pt x="39522" y="69019"/>
                  <a:pt x="39522" y="65036"/>
                  <a:pt x="37348" y="60691"/>
                </a:cubicBezTo>
                <a:lnTo>
                  <a:pt x="36261" y="57795"/>
                </a:lnTo>
                <a:cubicBezTo>
                  <a:pt x="34450" y="58157"/>
                  <a:pt x="33363" y="58157"/>
                  <a:pt x="31551" y="58157"/>
                </a:cubicBezTo>
                <a:cubicBezTo>
                  <a:pt x="24667" y="58157"/>
                  <a:pt x="17059" y="54898"/>
                  <a:pt x="10175" y="48381"/>
                </a:cubicBezTo>
                <a:cubicBezTo>
                  <a:pt x="3653" y="41864"/>
                  <a:pt x="30" y="34622"/>
                  <a:pt x="30" y="27019"/>
                </a:cubicBezTo>
                <a:cubicBezTo>
                  <a:pt x="-332" y="19778"/>
                  <a:pt x="2566" y="13261"/>
                  <a:pt x="8001" y="7830"/>
                </a:cubicBezTo>
                <a:cubicBezTo>
                  <a:pt x="12711" y="3123"/>
                  <a:pt x="19142" y="46"/>
                  <a:pt x="26253" y="0"/>
                </a:cubicBezTo>
                <a:close/>
              </a:path>
            </a:pathLst>
          </a:custGeom>
          <a:solidFill>
            <a:schemeClr val="bg1"/>
          </a:solidFill>
          <a:ln>
            <a:noFill/>
          </a:ln>
          <a:effectLst/>
        </p:spPr>
        <p:txBody>
          <a:bodyPr anchor="ctr"/>
          <a:lstStyle/>
          <a:p>
            <a:endParaRPr lang="en-US" sz="900" dirty="0">
              <a:latin typeface="Lato Light" panose="020F0502020204030203" pitchFamily="34" charset="0"/>
            </a:endParaRPr>
          </a:p>
        </p:txBody>
      </p:sp>
      <p:sp>
        <p:nvSpPr>
          <p:cNvPr id="44" name="TextBox 43">
            <a:extLst>
              <a:ext uri="{FF2B5EF4-FFF2-40B4-BE49-F238E27FC236}">
                <a16:creationId xmlns:a16="http://schemas.microsoft.com/office/drawing/2014/main" id="{83C75918-DD26-BF4F-9C3B-6AE772B9BB17}"/>
              </a:ext>
            </a:extLst>
          </p:cNvPr>
          <p:cNvSpPr txBox="1"/>
          <p:nvPr/>
        </p:nvSpPr>
        <p:spPr>
          <a:xfrm>
            <a:off x="9414537" y="1464611"/>
            <a:ext cx="1828208" cy="584775"/>
          </a:xfrm>
          <a:prstGeom prst="rect">
            <a:avLst/>
          </a:prstGeom>
          <a:noFill/>
        </p:spPr>
        <p:txBody>
          <a:bodyPr wrap="square" lIns="45720" rtlCol="0" anchor="ctr" anchorCtr="0">
            <a:spAutoFit/>
          </a:bodyPr>
          <a:lstStyle/>
          <a:p>
            <a:r>
              <a:rPr lang="en-US" sz="1600" dirty="0">
                <a:solidFill>
                  <a:schemeClr val="bg1"/>
                </a:solidFill>
                <a:latin typeface="Lato Light" panose="020F0502020204030203" pitchFamily="34" charset="0"/>
                <a:ea typeface="Lato Light" panose="020F0502020204030203" pitchFamily="34" charset="0"/>
                <a:cs typeface="Lato Light" panose="020F0502020204030203" pitchFamily="34" charset="0"/>
              </a:rPr>
              <a:t>You got an e-mail from John</a:t>
            </a:r>
          </a:p>
        </p:txBody>
      </p:sp>
      <p:sp>
        <p:nvSpPr>
          <p:cNvPr id="45" name="TextBox 44">
            <a:extLst>
              <a:ext uri="{FF2B5EF4-FFF2-40B4-BE49-F238E27FC236}">
                <a16:creationId xmlns:a16="http://schemas.microsoft.com/office/drawing/2014/main" id="{E2B2554C-FEAF-4844-BB72-A3365B1CA99B}"/>
              </a:ext>
            </a:extLst>
          </p:cNvPr>
          <p:cNvSpPr txBox="1"/>
          <p:nvPr/>
        </p:nvSpPr>
        <p:spPr>
          <a:xfrm>
            <a:off x="9414537" y="2484691"/>
            <a:ext cx="1828208" cy="584775"/>
          </a:xfrm>
          <a:prstGeom prst="rect">
            <a:avLst/>
          </a:prstGeom>
          <a:noFill/>
        </p:spPr>
        <p:txBody>
          <a:bodyPr wrap="square" lIns="45720" rtlCol="0" anchor="ctr" anchorCtr="0">
            <a:spAutoFit/>
          </a:bodyPr>
          <a:lstStyle/>
          <a:p>
            <a:r>
              <a:rPr lang="en-US" sz="1600" dirty="0">
                <a:solidFill>
                  <a:schemeClr val="bg1"/>
                </a:solidFill>
                <a:latin typeface="Lato Light" panose="020F0502020204030203" pitchFamily="34" charset="0"/>
                <a:ea typeface="Lato Light" panose="020F0502020204030203" pitchFamily="34" charset="0"/>
                <a:cs typeface="Lato Light" panose="020F0502020204030203" pitchFamily="34" charset="0"/>
              </a:rPr>
              <a:t>You earned a new badge</a:t>
            </a:r>
          </a:p>
        </p:txBody>
      </p:sp>
      <p:sp>
        <p:nvSpPr>
          <p:cNvPr id="46" name="TextBox 45">
            <a:extLst>
              <a:ext uri="{FF2B5EF4-FFF2-40B4-BE49-F238E27FC236}">
                <a16:creationId xmlns:a16="http://schemas.microsoft.com/office/drawing/2014/main" id="{FAD418B3-3B75-D642-B73F-37DA6C91C093}"/>
              </a:ext>
            </a:extLst>
          </p:cNvPr>
          <p:cNvSpPr txBox="1"/>
          <p:nvPr/>
        </p:nvSpPr>
        <p:spPr>
          <a:xfrm>
            <a:off x="9414537" y="3499829"/>
            <a:ext cx="1828208" cy="584775"/>
          </a:xfrm>
          <a:prstGeom prst="rect">
            <a:avLst/>
          </a:prstGeom>
          <a:noFill/>
        </p:spPr>
        <p:txBody>
          <a:bodyPr wrap="square" lIns="45720" rtlCol="0" anchor="ctr" anchorCtr="0">
            <a:spAutoFit/>
          </a:bodyPr>
          <a:lstStyle/>
          <a:p>
            <a:r>
              <a:rPr lang="en-US" sz="1600" dirty="0">
                <a:solidFill>
                  <a:schemeClr val="bg1"/>
                </a:solidFill>
                <a:latin typeface="Lato Light" panose="020F0502020204030203" pitchFamily="34" charset="0"/>
                <a:ea typeface="Lato Light" panose="020F0502020204030203" pitchFamily="34" charset="0"/>
                <a:cs typeface="Lato Light" panose="020F0502020204030203" pitchFamily="34" charset="0"/>
              </a:rPr>
              <a:t>You got 44,514 likes on Facebook</a:t>
            </a:r>
          </a:p>
        </p:txBody>
      </p:sp>
      <p:sp>
        <p:nvSpPr>
          <p:cNvPr id="47" name="TextBox 46">
            <a:extLst>
              <a:ext uri="{FF2B5EF4-FFF2-40B4-BE49-F238E27FC236}">
                <a16:creationId xmlns:a16="http://schemas.microsoft.com/office/drawing/2014/main" id="{68818D5A-24CC-0140-9D38-B143FED3510C}"/>
              </a:ext>
            </a:extLst>
          </p:cNvPr>
          <p:cNvSpPr txBox="1"/>
          <p:nvPr/>
        </p:nvSpPr>
        <p:spPr>
          <a:xfrm>
            <a:off x="9414537" y="4539056"/>
            <a:ext cx="1828208" cy="584775"/>
          </a:xfrm>
          <a:prstGeom prst="rect">
            <a:avLst/>
          </a:prstGeom>
          <a:noFill/>
        </p:spPr>
        <p:txBody>
          <a:bodyPr wrap="square" lIns="45720" rtlCol="0" anchor="ctr" anchorCtr="0">
            <a:spAutoFit/>
          </a:bodyPr>
          <a:lstStyle/>
          <a:p>
            <a:r>
              <a:rPr lang="en-US" sz="1600" dirty="0">
                <a:solidFill>
                  <a:schemeClr val="bg1"/>
                </a:solidFill>
                <a:latin typeface="Lato Light" panose="020F0502020204030203" pitchFamily="34" charset="0"/>
                <a:ea typeface="Lato Light" panose="020F0502020204030203" pitchFamily="34" charset="0"/>
                <a:cs typeface="Lato Light" panose="020F0502020204030203" pitchFamily="34" charset="0"/>
              </a:rPr>
              <a:t>Payment method was approved</a:t>
            </a:r>
          </a:p>
        </p:txBody>
      </p:sp>
      <p:sp>
        <p:nvSpPr>
          <p:cNvPr id="48" name="TextBox 47">
            <a:extLst>
              <a:ext uri="{FF2B5EF4-FFF2-40B4-BE49-F238E27FC236}">
                <a16:creationId xmlns:a16="http://schemas.microsoft.com/office/drawing/2014/main" id="{EC2228E6-DDDB-9441-9E31-7A9C476F04B7}"/>
              </a:ext>
            </a:extLst>
          </p:cNvPr>
          <p:cNvSpPr txBox="1"/>
          <p:nvPr/>
        </p:nvSpPr>
        <p:spPr>
          <a:xfrm>
            <a:off x="9414537" y="5573520"/>
            <a:ext cx="1828208" cy="584775"/>
          </a:xfrm>
          <a:prstGeom prst="rect">
            <a:avLst/>
          </a:prstGeom>
          <a:noFill/>
        </p:spPr>
        <p:txBody>
          <a:bodyPr wrap="square" lIns="45720" rtlCol="0" anchor="ctr" anchorCtr="0">
            <a:spAutoFit/>
          </a:bodyPr>
          <a:lstStyle/>
          <a:p>
            <a:r>
              <a:rPr lang="en-US" sz="1600" dirty="0">
                <a:solidFill>
                  <a:schemeClr val="bg1"/>
                </a:solidFill>
                <a:latin typeface="Lato Light" panose="020F0502020204030203" pitchFamily="34" charset="0"/>
                <a:ea typeface="Lato Light" panose="020F0502020204030203" pitchFamily="34" charset="0"/>
                <a:cs typeface="Lato Light" panose="020F0502020204030203" pitchFamily="34" charset="0"/>
              </a:rPr>
              <a:t>Meeting with client @ 10:00 AM</a:t>
            </a:r>
          </a:p>
        </p:txBody>
      </p:sp>
    </p:spTree>
    <p:extLst>
      <p:ext uri="{BB962C8B-B14F-4D97-AF65-F5344CB8AC3E}">
        <p14:creationId xmlns:p14="http://schemas.microsoft.com/office/powerpoint/2010/main" val="1425034564"/>
      </p:ext>
    </p:extLst>
  </p:cSld>
  <p:clrMapOvr>
    <a:masterClrMapping/>
  </p:clrMapOvr>
</p:sld>
</file>

<file path=ppt/theme/theme1.xml><?xml version="1.0" encoding="utf-8"?>
<a:theme xmlns:a="http://schemas.openxmlformats.org/drawingml/2006/main" name="Tema de Office">
  <a:themeElements>
    <a:clrScheme name="Dashboard theme 2">
      <a:dk1>
        <a:srgbClr val="000000"/>
      </a:dk1>
      <a:lt1>
        <a:srgbClr val="FFFFFF"/>
      </a:lt1>
      <a:dk2>
        <a:srgbClr val="B346E0"/>
      </a:dk2>
      <a:lt2>
        <a:srgbClr val="E7E6E6"/>
      </a:lt2>
      <a:accent1>
        <a:srgbClr val="011551"/>
      </a:accent1>
      <a:accent2>
        <a:srgbClr val="0B53AF"/>
      </a:accent2>
      <a:accent3>
        <a:srgbClr val="38C4D9"/>
      </a:accent3>
      <a:accent4>
        <a:srgbClr val="66EED7"/>
      </a:accent4>
      <a:accent5>
        <a:srgbClr val="26A98A"/>
      </a:accent5>
      <a:accent6>
        <a:srgbClr val="0C4F67"/>
      </a:accent6>
      <a:hlink>
        <a:srgbClr val="262626"/>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3" Type="http://schemas.microsoft.com/office/2011/relationships/webextension" Target="webextension3.xml"/><Relationship Id="rId2" Type="http://schemas.microsoft.com/office/2011/relationships/webextension" Target="webextension2.xml"/><Relationship Id="rId1" Type="http://schemas.microsoft.com/office/2011/relationships/webextension" Target="webextension1.xml"/><Relationship Id="rId4" Type="http://schemas.microsoft.com/office/2011/relationships/webextension" Target="webextension4.xml"/></Relationships>
</file>

<file path=ppt/webextensions/taskpanes.xml><?xml version="1.0" encoding="utf-8"?>
<wetp:taskpanes xmlns:wetp="http://schemas.microsoft.com/office/webextensions/taskpanes/2010/11">
  <wetp:taskpane dockstate="right" visibility="0" width="350" row="5">
    <wetp:webextensionref xmlns:r="http://schemas.openxmlformats.org/officeDocument/2006/relationships" r:id="rId1"/>
  </wetp:taskpane>
  <wetp:taskpane dockstate="right" visibility="0" width="350" row="6">
    <wetp:webextensionref xmlns:r="http://schemas.openxmlformats.org/officeDocument/2006/relationships" r:id="rId2"/>
  </wetp:taskpane>
  <wetp:taskpane dockstate="right" visibility="0" width="350" row="7">
    <wetp:webextensionref xmlns:r="http://schemas.openxmlformats.org/officeDocument/2006/relationships" r:id="rId3"/>
  </wetp:taskpane>
  <wetp:taskpane dockstate="right" visibility="0" width="350" row="8">
    <wetp:webextensionref xmlns:r="http://schemas.openxmlformats.org/officeDocument/2006/relationships" r:id="rId4"/>
  </wetp:taskpane>
</wetp:taskpanes>
</file>

<file path=ppt/webextensions/webextension1.xml><?xml version="1.0" encoding="utf-8"?>
<we:webextension xmlns:we="http://schemas.microsoft.com/office/webextensions/webextension/2010/11" id="{710DF37B-39F9-4993-A6F1-04016D8497DF}">
  <we:reference id="wa104379279" version="2.1.0.0" store="en-US" storeType="OMEX"/>
  <we:alternateReferences>
    <we:reference id="wa104379279" version="2.1.0.0" store="WA104379279" storeType="OMEX"/>
  </we:alternateReferences>
  <we:properties/>
  <we:bindings/>
  <we:snapshot xmlns:r="http://schemas.openxmlformats.org/officeDocument/2006/relationships"/>
</we:webextension>
</file>

<file path=ppt/webextensions/webextension2.xml><?xml version="1.0" encoding="utf-8"?>
<we:webextension xmlns:we="http://schemas.microsoft.com/office/webextensions/webextension/2010/11" id="{103BD25C-6E12-48D5-9CE1-6D456C52C2E8}">
  <we:reference id="wa104380907" version="3.0.0.0" store="en-US" storeType="OMEX"/>
  <we:alternateReferences>
    <we:reference id="wa104380907" version="3.0.0.0" store="WA104380907" storeType="OMEX"/>
  </we:alternateReferences>
  <we:properties/>
  <we:bindings/>
  <we:snapshot xmlns:r="http://schemas.openxmlformats.org/officeDocument/2006/relationships"/>
</we:webextension>
</file>

<file path=ppt/webextensions/webextension3.xml><?xml version="1.0" encoding="utf-8"?>
<we:webextension xmlns:we="http://schemas.microsoft.com/office/webextensions/webextension/2010/11" id="{42C0D6B0-2A6B-4092-8B0F-07D241863A00}">
  <we:reference id="wa104178141" version="4.3.3.0" store="en-US" storeType="OMEX"/>
  <we:alternateReferences>
    <we:reference id="wa104178141" version="4.3.3.0" store="WA104178141" storeType="OMEX"/>
  </we:alternateReferences>
  <we:properties/>
  <we:bindings/>
  <we:snapshot xmlns:r="http://schemas.openxmlformats.org/officeDocument/2006/relationships"/>
</we:webextension>
</file>

<file path=ppt/webextensions/webextension4.xml><?xml version="1.0" encoding="utf-8"?>
<we:webextension xmlns:we="http://schemas.microsoft.com/office/webextensions/webextension/2010/11" id="{8224C668-B6FA-4100-A20C-1DE857E1615D}">
  <we:reference id="wa104381411" version="1.0.0.0" store="en-US" storeType="OMEX"/>
  <we:alternateReferences>
    <we:reference id="wa104381411" version="1.0.0.0" store="WA104381411"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9041</TotalTime>
  <Words>1207</Words>
  <Application>Microsoft Office PowerPoint</Application>
  <PresentationFormat>Widescreen</PresentationFormat>
  <Paragraphs>325</Paragraphs>
  <Slides>14</Slides>
  <Notes>0</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14</vt:i4>
      </vt:variant>
    </vt:vector>
  </HeadingPairs>
  <TitlesOfParts>
    <vt:vector size="27" baseType="lpstr">
      <vt:lpstr>Arial</vt:lpstr>
      <vt:lpstr>Arial Black</vt:lpstr>
      <vt:lpstr>Calibri</vt:lpstr>
      <vt:lpstr>Calibri Light</vt:lpstr>
      <vt:lpstr>Gill Sans</vt:lpstr>
      <vt:lpstr>Lato</vt:lpstr>
      <vt:lpstr>Lato Black</vt:lpstr>
      <vt:lpstr>Lato Light</vt:lpstr>
      <vt:lpstr>Poppins</vt:lpstr>
      <vt:lpstr>Poppins Light</vt:lpstr>
      <vt:lpstr>Raleway Light</vt:lpstr>
      <vt:lpstr>Source Sans Pro</vt:lpstr>
      <vt:lpstr>Tema de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Jolie Nayibe Serrano</dc:creator>
  <cp:lastModifiedBy>Jolie Serrano Delgado</cp:lastModifiedBy>
  <cp:revision>507</cp:revision>
  <dcterms:created xsi:type="dcterms:W3CDTF">2020-03-21T22:03:23Z</dcterms:created>
  <dcterms:modified xsi:type="dcterms:W3CDTF">2025-05-06T22:37:00Z</dcterms:modified>
</cp:coreProperties>
</file>