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56" r:id="rId3"/>
    <p:sldId id="1441" r:id="rId4"/>
    <p:sldId id="1381" r:id="rId5"/>
    <p:sldId id="1440" r:id="rId6"/>
    <p:sldId id="1442" r:id="rId7"/>
    <p:sldId id="1443" r:id="rId8"/>
    <p:sldId id="1444" r:id="rId9"/>
    <p:sldId id="1445" r:id="rId10"/>
    <p:sldId id="1446" r:id="rId11"/>
    <p:sldId id="1447" r:id="rId12"/>
    <p:sldId id="1434" r:id="rId13"/>
    <p:sldId id="1385" r:id="rId14"/>
    <p:sldId id="1791" r:id="rId15"/>
  </p:sldIdLst>
  <p:sldSz cx="24377650" cy="13716000"/>
  <p:notesSz cx="6858000" cy="9144000"/>
  <p:defaultTextStyle>
    <a:defPPr>
      <a:defRPr lang="en-US"/>
    </a:defPPr>
    <a:lvl1pPr algn="l" defTabSz="1827213" rtl="0" fontAlgn="base">
      <a:spcBef>
        <a:spcPct val="0"/>
      </a:spcBef>
      <a:spcAft>
        <a:spcPct val="0"/>
      </a:spcAft>
      <a:defRPr sz="3600" kern="1200">
        <a:solidFill>
          <a:schemeClr val="tx1"/>
        </a:solidFill>
        <a:latin typeface="Lato Light" panose="020F0302020204030203" pitchFamily="34" charset="0"/>
        <a:ea typeface="MS PGothic" panose="020B0600070205080204" pitchFamily="34" charset="-128"/>
        <a:cs typeface="+mn-cs"/>
      </a:defRPr>
    </a:lvl1pPr>
    <a:lvl2pPr marL="912813" indent="-455613" algn="l" defTabSz="1827213" rtl="0" fontAlgn="base">
      <a:spcBef>
        <a:spcPct val="0"/>
      </a:spcBef>
      <a:spcAft>
        <a:spcPct val="0"/>
      </a:spcAft>
      <a:defRPr sz="3600" kern="1200">
        <a:solidFill>
          <a:schemeClr val="tx1"/>
        </a:solidFill>
        <a:latin typeface="Lato Light" panose="020F0302020204030203" pitchFamily="34" charset="0"/>
        <a:ea typeface="MS PGothic" panose="020B0600070205080204" pitchFamily="34" charset="-128"/>
        <a:cs typeface="+mn-cs"/>
      </a:defRPr>
    </a:lvl2pPr>
    <a:lvl3pPr marL="1827213" indent="-912813" algn="l" defTabSz="1827213" rtl="0" fontAlgn="base">
      <a:spcBef>
        <a:spcPct val="0"/>
      </a:spcBef>
      <a:spcAft>
        <a:spcPct val="0"/>
      </a:spcAft>
      <a:defRPr sz="3600" kern="1200">
        <a:solidFill>
          <a:schemeClr val="tx1"/>
        </a:solidFill>
        <a:latin typeface="Lato Light" panose="020F0302020204030203" pitchFamily="34" charset="0"/>
        <a:ea typeface="MS PGothic" panose="020B0600070205080204" pitchFamily="34" charset="-128"/>
        <a:cs typeface="+mn-cs"/>
      </a:defRPr>
    </a:lvl3pPr>
    <a:lvl4pPr marL="2741613" indent="-1370013" algn="l" defTabSz="1827213" rtl="0" fontAlgn="base">
      <a:spcBef>
        <a:spcPct val="0"/>
      </a:spcBef>
      <a:spcAft>
        <a:spcPct val="0"/>
      </a:spcAft>
      <a:defRPr sz="3600" kern="1200">
        <a:solidFill>
          <a:schemeClr val="tx1"/>
        </a:solidFill>
        <a:latin typeface="Lato Light" panose="020F0302020204030203" pitchFamily="34" charset="0"/>
        <a:ea typeface="MS PGothic" panose="020B0600070205080204" pitchFamily="34" charset="-128"/>
        <a:cs typeface="+mn-cs"/>
      </a:defRPr>
    </a:lvl4pPr>
    <a:lvl5pPr marL="3656013" indent="-1827213" algn="l" defTabSz="1827213" rtl="0" fontAlgn="base">
      <a:spcBef>
        <a:spcPct val="0"/>
      </a:spcBef>
      <a:spcAft>
        <a:spcPct val="0"/>
      </a:spcAft>
      <a:defRPr sz="3600" kern="1200">
        <a:solidFill>
          <a:schemeClr val="tx1"/>
        </a:solidFill>
        <a:latin typeface="Lato Light" panose="020F0302020204030203" pitchFamily="34" charset="0"/>
        <a:ea typeface="MS PGothic" panose="020B0600070205080204" pitchFamily="34" charset="-128"/>
        <a:cs typeface="+mn-cs"/>
      </a:defRPr>
    </a:lvl5pPr>
    <a:lvl6pPr marL="2286000" algn="l" defTabSz="914400" rtl="0" eaLnBrk="1" latinLnBrk="0" hangingPunct="1">
      <a:defRPr sz="3600" kern="1200">
        <a:solidFill>
          <a:schemeClr val="tx1"/>
        </a:solidFill>
        <a:latin typeface="Lato Light" panose="020F0302020204030203" pitchFamily="34" charset="0"/>
        <a:ea typeface="MS PGothic" panose="020B0600070205080204" pitchFamily="34" charset="-128"/>
        <a:cs typeface="+mn-cs"/>
      </a:defRPr>
    </a:lvl6pPr>
    <a:lvl7pPr marL="2743200" algn="l" defTabSz="914400" rtl="0" eaLnBrk="1" latinLnBrk="0" hangingPunct="1">
      <a:defRPr sz="3600" kern="1200">
        <a:solidFill>
          <a:schemeClr val="tx1"/>
        </a:solidFill>
        <a:latin typeface="Lato Light" panose="020F0302020204030203" pitchFamily="34" charset="0"/>
        <a:ea typeface="MS PGothic" panose="020B0600070205080204" pitchFamily="34" charset="-128"/>
        <a:cs typeface="+mn-cs"/>
      </a:defRPr>
    </a:lvl7pPr>
    <a:lvl8pPr marL="3200400" algn="l" defTabSz="914400" rtl="0" eaLnBrk="1" latinLnBrk="0" hangingPunct="1">
      <a:defRPr sz="3600" kern="1200">
        <a:solidFill>
          <a:schemeClr val="tx1"/>
        </a:solidFill>
        <a:latin typeface="Lato Light" panose="020F0302020204030203" pitchFamily="34" charset="0"/>
        <a:ea typeface="MS PGothic" panose="020B0600070205080204" pitchFamily="34" charset="-128"/>
        <a:cs typeface="+mn-cs"/>
      </a:defRPr>
    </a:lvl8pPr>
    <a:lvl9pPr marL="3657600" algn="l" defTabSz="914400" rtl="0" eaLnBrk="1" latinLnBrk="0" hangingPunct="1">
      <a:defRPr sz="3600" kern="1200">
        <a:solidFill>
          <a:schemeClr val="tx1"/>
        </a:solidFill>
        <a:latin typeface="Lato Light" panose="020F0302020204030203"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8140">
          <p15:clr>
            <a:srgbClr val="A4A3A4"/>
          </p15:clr>
        </p15:guide>
        <p15:guide id="2" orient="horz" pos="491">
          <p15:clr>
            <a:srgbClr val="A4A3A4"/>
          </p15:clr>
        </p15:guide>
        <p15:guide id="3" pos="14269">
          <p15:clr>
            <a:srgbClr val="A4A3A4"/>
          </p15:clr>
        </p15:guide>
        <p15:guide id="4" pos="1090">
          <p15:clr>
            <a:srgbClr val="A4A3A4"/>
          </p15:clr>
        </p15:guide>
        <p15:guide id="5" pos="7643">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2F2F2F"/>
    <a:srgbClr val="19232E"/>
    <a:srgbClr val="FBC81F"/>
    <a:srgbClr val="FBB62B"/>
    <a:srgbClr val="2C4054"/>
    <a:srgbClr val="364D65"/>
    <a:srgbClr val="FADF35"/>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6C1E11-BE1C-420E-ADFE-45B1AB6B34E0}" v="2" dt="2025-05-06T21:58:16.667"/>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84"/>
    <p:restoredTop sz="94737"/>
  </p:normalViewPr>
  <p:slideViewPr>
    <p:cSldViewPr snapToGrid="0" snapToObjects="1">
      <p:cViewPr varScale="1">
        <p:scale>
          <a:sx n="33" d="100"/>
          <a:sy n="33" d="100"/>
        </p:scale>
        <p:origin x="900" y="24"/>
      </p:cViewPr>
      <p:guideLst>
        <p:guide orient="horz" pos="8140"/>
        <p:guide orient="horz" pos="491"/>
        <p:guide pos="14269"/>
        <p:guide pos="1090"/>
        <p:guide pos="7643"/>
      </p:guideLst>
    </p:cSldViewPr>
  </p:slideViewPr>
  <p:notesTextViewPr>
    <p:cViewPr>
      <p:scale>
        <a:sx n="100" d="100"/>
        <a:sy n="100" d="100"/>
      </p:scale>
      <p:origin x="0" y="0"/>
    </p:cViewPr>
  </p:notesTextViewPr>
  <p:sorterViewPr>
    <p:cViewPr>
      <p:scale>
        <a:sx n="20" d="100"/>
        <a:sy n="20" d="100"/>
      </p:scale>
      <p:origin x="0" y="0"/>
    </p:cViewPr>
  </p:sorterViewPr>
  <p:notesViewPr>
    <p:cSldViewPr snapToGrid="0" snapToObjects="1">
      <p:cViewPr varScale="1">
        <p:scale>
          <a:sx n="74" d="100"/>
          <a:sy n="74" d="100"/>
        </p:scale>
        <p:origin x="2320" y="1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656C1E11-BE1C-420E-ADFE-45B1AB6B34E0}"/>
    <pc:docChg chg="undo custSel addSld delSld modSld sldOrd">
      <pc:chgData name="Jolie Serrano Delgado" userId="d52b4219-5c60-4a0c-87ad-b1ec335c0c37" providerId="ADAL" clId="{656C1E11-BE1C-420E-ADFE-45B1AB6B34E0}" dt="2025-05-06T21:58:18.141" v="12" actId="47"/>
      <pc:docMkLst>
        <pc:docMk/>
      </pc:docMkLst>
      <pc:sldChg chg="del">
        <pc:chgData name="Jolie Serrano Delgado" userId="d52b4219-5c60-4a0c-87ad-b1ec335c0c37" providerId="ADAL" clId="{656C1E11-BE1C-420E-ADFE-45B1AB6B34E0}" dt="2025-05-06T21:57:43.917" v="3" actId="47"/>
        <pc:sldMkLst>
          <pc:docMk/>
          <pc:sldMk cId="3313802975" sldId="1772"/>
        </pc:sldMkLst>
      </pc:sldChg>
      <pc:sldChg chg="modSp add mod ord">
        <pc:chgData name="Jolie Serrano Delgado" userId="d52b4219-5c60-4a0c-87ad-b1ec335c0c37" providerId="ADAL" clId="{656C1E11-BE1C-420E-ADFE-45B1AB6B34E0}" dt="2025-05-06T21:57:58.668" v="8" actId="207"/>
        <pc:sldMkLst>
          <pc:docMk/>
          <pc:sldMk cId="3573392034" sldId="1791"/>
        </pc:sldMkLst>
        <pc:spChg chg="mod">
          <ac:chgData name="Jolie Serrano Delgado" userId="d52b4219-5c60-4a0c-87ad-b1ec335c0c37" providerId="ADAL" clId="{656C1E11-BE1C-420E-ADFE-45B1AB6B34E0}" dt="2025-05-06T21:57:51.590" v="7" actId="207"/>
          <ac:spMkLst>
            <pc:docMk/>
            <pc:sldMk cId="3573392034" sldId="1791"/>
            <ac:spMk id="5" creationId="{7FCA87B9-E211-0E4B-A9F7-DF87D6193A8C}"/>
          </ac:spMkLst>
        </pc:spChg>
        <pc:spChg chg="mod">
          <ac:chgData name="Jolie Serrano Delgado" userId="d52b4219-5c60-4a0c-87ad-b1ec335c0c37" providerId="ADAL" clId="{656C1E11-BE1C-420E-ADFE-45B1AB6B34E0}" dt="2025-05-06T21:57:58.668" v="8" actId="207"/>
          <ac:spMkLst>
            <pc:docMk/>
            <pc:sldMk cId="3573392034" sldId="1791"/>
            <ac:spMk id="7" creationId="{FA0AAE3D-72C1-B78D-34E3-44A78CF1DA1D}"/>
          </ac:spMkLst>
        </pc:spChg>
      </pc:sldChg>
      <pc:sldChg chg="modSp del mod">
        <pc:chgData name="Jolie Serrano Delgado" userId="d52b4219-5c60-4a0c-87ad-b1ec335c0c37" providerId="ADAL" clId="{656C1E11-BE1C-420E-ADFE-45B1AB6B34E0}" dt="2025-05-06T21:58:18.141" v="12" actId="47"/>
        <pc:sldMkLst>
          <pc:docMk/>
          <pc:sldMk cId="1579013461" sldId="4119"/>
        </pc:sldMkLst>
        <pc:spChg chg="mod">
          <ac:chgData name="Jolie Serrano Delgado" userId="d52b4219-5c60-4a0c-87ad-b1ec335c0c37" providerId="ADAL" clId="{656C1E11-BE1C-420E-ADFE-45B1AB6B34E0}" dt="2025-05-06T21:58:07.485" v="9" actId="21"/>
          <ac:spMkLst>
            <pc:docMk/>
            <pc:sldMk cId="1579013461" sldId="4119"/>
            <ac:spMk id="5" creationId="{58E10FA7-5A2D-4C09-8B3F-7195A9CE858D}"/>
          </ac:spMkLst>
        </pc:spChg>
      </pc:sldChg>
      <pc:sldChg chg="modSp add mod">
        <pc:chgData name="Jolie Serrano Delgado" userId="d52b4219-5c60-4a0c-87ad-b1ec335c0c37" providerId="ADAL" clId="{656C1E11-BE1C-420E-ADFE-45B1AB6B34E0}" dt="2025-05-06T21:58:16.666" v="11" actId="207"/>
        <pc:sldMkLst>
          <pc:docMk/>
          <pc:sldMk cId="0" sldId="4129"/>
        </pc:sldMkLst>
        <pc:spChg chg="mod">
          <ac:chgData name="Jolie Serrano Delgado" userId="d52b4219-5c60-4a0c-87ad-b1ec335c0c37" providerId="ADAL" clId="{656C1E11-BE1C-420E-ADFE-45B1AB6B34E0}" dt="2025-05-06T21:58:16.666" v="11" actId="207"/>
          <ac:spMkLst>
            <pc:docMk/>
            <pc:sldMk cId="0" sldId="4129"/>
            <ac:spMk id="55309" creationId="{00000000-0000-0000-0000-000000000000}"/>
          </ac:spMkLst>
        </pc:spChg>
      </pc:sldChg>
      <pc:sldMasterChg chg="delSldLayout">
        <pc:chgData name="Jolie Serrano Delgado" userId="d52b4219-5c60-4a0c-87ad-b1ec335c0c37" providerId="ADAL" clId="{656C1E11-BE1C-420E-ADFE-45B1AB6B34E0}" dt="2025-05-06T21:58:18.141" v="12" actId="47"/>
        <pc:sldMasterMkLst>
          <pc:docMk/>
          <pc:sldMasterMk cId="0" sldId="2147483648"/>
        </pc:sldMasterMkLst>
        <pc:sldLayoutChg chg="del">
          <pc:chgData name="Jolie Serrano Delgado" userId="d52b4219-5c60-4a0c-87ad-b1ec335c0c37" providerId="ADAL" clId="{656C1E11-BE1C-420E-ADFE-45B1AB6B34E0}" dt="2025-05-06T21:58:18.141" v="12" actId="47"/>
          <pc:sldLayoutMkLst>
            <pc:docMk/>
            <pc:sldMasterMk cId="0" sldId="2147483648"/>
            <pc:sldLayoutMk cId="3150345934" sldId="2147483914"/>
          </pc:sldLayoutMkLst>
        </pc:sldLayoutChg>
        <pc:sldLayoutChg chg="del">
          <pc:chgData name="Jolie Serrano Delgado" userId="d52b4219-5c60-4a0c-87ad-b1ec335c0c37" providerId="ADAL" clId="{656C1E11-BE1C-420E-ADFE-45B1AB6B34E0}" dt="2025-05-06T21:57:43.917" v="3" actId="47"/>
          <pc:sldLayoutMkLst>
            <pc:docMk/>
            <pc:sldMasterMk cId="0" sldId="2147483648"/>
            <pc:sldLayoutMk cId="3397992336" sldId="2147483915"/>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1828434"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568C22C0-B584-4AB0-9D05-62E699FAD608}" type="datetimeFigureOut">
              <a:rPr lang="en-US" altLang="es-MX"/>
              <a:pPr/>
              <a:t>5/6/2025</a:t>
            </a:fld>
            <a:endParaRPr lang="en-US" altLang="es-MX"/>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defTabSz="1828434" fontAlgn="auto">
              <a:spcBef>
                <a:spcPts val="0"/>
              </a:spcBef>
              <a:spcAft>
                <a:spcPts val="0"/>
              </a:spcAft>
              <a:defRPr sz="1200">
                <a:latin typeface="+mn-lt"/>
                <a:ea typeface="+mn-ea"/>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D78DB12F-E0C6-4FC8-84D2-5F1F702CA4B1}" type="slidenum">
              <a:rPr lang="en-US" altLang="es-MX"/>
              <a:pPr/>
              <a:t>‹#›</a:t>
            </a:fld>
            <a:endParaRPr lang="en-US" altLang="es-MX"/>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1828434" fontAlgn="auto">
              <a:spcBef>
                <a:spcPts val="0"/>
              </a:spcBef>
              <a:spcAft>
                <a:spcPts val="0"/>
              </a:spcAft>
              <a:defRPr sz="1200" b="0" i="0" dirty="0">
                <a:latin typeface="Lato Light" panose="020F0302020204030203" pitchFamily="34" charset="77"/>
                <a:ea typeface="+mn-ea"/>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b="0" i="0">
                <a:latin typeface="Lato Light" panose="020F0302020204030203" pitchFamily="34" charset="77"/>
              </a:defRPr>
            </a:lvl1pPr>
          </a:lstStyle>
          <a:p>
            <a:fld id="{E5A327E4-AA13-4FEC-8D60-AB6A491E2B5C}" type="datetimeFigureOut">
              <a:rPr lang="en-US" altLang="es-MX" smtClean="0"/>
              <a:pPr/>
              <a:t>5/6/2025</a:t>
            </a:fld>
            <a:endParaRPr lang="en-US" altLang="es-MX"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1828434" fontAlgn="auto">
              <a:spcBef>
                <a:spcPts val="0"/>
              </a:spcBef>
              <a:spcAft>
                <a:spcPts val="0"/>
              </a:spcAft>
              <a:defRPr sz="1200" b="0" i="0" dirty="0">
                <a:latin typeface="Lato Light" panose="020F0302020204030203" pitchFamily="34" charset="77"/>
                <a:ea typeface="+mn-ea"/>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b="0" i="0">
                <a:latin typeface="Lato Light" panose="020F0302020204030203" pitchFamily="34" charset="77"/>
              </a:defRPr>
            </a:lvl1pPr>
          </a:lstStyle>
          <a:p>
            <a:fld id="{02218815-EAC0-4304-A56A-6C58AF0D6AD5}" type="slidenum">
              <a:rPr lang="en-US" altLang="es-MX" smtClean="0"/>
              <a:pPr/>
              <a:t>‹#›</a:t>
            </a:fld>
            <a:endParaRPr lang="en-US" altLang="es-MX" dirty="0"/>
          </a:p>
        </p:txBody>
      </p:sp>
    </p:spTree>
  </p:cSld>
  <p:clrMap bg1="lt1" tx1="dk1" bg2="lt2" tx2="dk2" accent1="accent1" accent2="accent2" accent3="accent3" accent4="accent4" accent5="accent5" accent6="accent6" hlink="hlink" folHlink="folHlink"/>
  <p:notesStyle>
    <a:lvl1pPr algn="l" defTabSz="912813" rtl="0" fontAlgn="base">
      <a:spcBef>
        <a:spcPct val="30000"/>
      </a:spcBef>
      <a:spcAft>
        <a:spcPct val="0"/>
      </a:spcAft>
      <a:defRPr sz="2400" b="0" i="0" kern="1200">
        <a:solidFill>
          <a:schemeClr val="tx1"/>
        </a:solidFill>
        <a:latin typeface="Lato Light" panose="020F0302020204030203" pitchFamily="34" charset="77"/>
        <a:ea typeface="MS PGothic" panose="020B0600070205080204" pitchFamily="34" charset="-128"/>
        <a:cs typeface="+mn-cs"/>
      </a:defRPr>
    </a:lvl1pPr>
    <a:lvl2pPr marL="912813" algn="l" defTabSz="912813" rtl="0" fontAlgn="base">
      <a:spcBef>
        <a:spcPct val="30000"/>
      </a:spcBef>
      <a:spcAft>
        <a:spcPct val="0"/>
      </a:spcAft>
      <a:defRPr sz="2400" b="0" i="0" kern="1200">
        <a:solidFill>
          <a:schemeClr val="tx1"/>
        </a:solidFill>
        <a:latin typeface="Lato Light" panose="020F0302020204030203" pitchFamily="34" charset="77"/>
        <a:ea typeface="MS PGothic" panose="020B0600070205080204" pitchFamily="34" charset="-128"/>
        <a:cs typeface="+mn-cs"/>
      </a:defRPr>
    </a:lvl2pPr>
    <a:lvl3pPr marL="1827213" algn="l" defTabSz="912813" rtl="0" fontAlgn="base">
      <a:spcBef>
        <a:spcPct val="30000"/>
      </a:spcBef>
      <a:spcAft>
        <a:spcPct val="0"/>
      </a:spcAft>
      <a:defRPr sz="2400" b="0" i="0" kern="1200">
        <a:solidFill>
          <a:schemeClr val="tx1"/>
        </a:solidFill>
        <a:latin typeface="Lato Light" panose="020F0302020204030203" pitchFamily="34" charset="77"/>
        <a:ea typeface="MS PGothic" panose="020B0600070205080204" pitchFamily="34" charset="-128"/>
        <a:cs typeface="+mn-cs"/>
      </a:defRPr>
    </a:lvl3pPr>
    <a:lvl4pPr marL="2741613" algn="l" defTabSz="912813" rtl="0" fontAlgn="base">
      <a:spcBef>
        <a:spcPct val="30000"/>
      </a:spcBef>
      <a:spcAft>
        <a:spcPct val="0"/>
      </a:spcAft>
      <a:defRPr sz="2400" b="0" i="0" kern="1200">
        <a:solidFill>
          <a:schemeClr val="tx1"/>
        </a:solidFill>
        <a:latin typeface="Lato Light" panose="020F0302020204030203" pitchFamily="34" charset="77"/>
        <a:ea typeface="MS PGothic" panose="020B0600070205080204" pitchFamily="34" charset="-128"/>
        <a:cs typeface="+mn-cs"/>
      </a:defRPr>
    </a:lvl4pPr>
    <a:lvl5pPr marL="3656013" algn="l" defTabSz="912813" rtl="0" fontAlgn="base">
      <a:spcBef>
        <a:spcPct val="30000"/>
      </a:spcBef>
      <a:spcAft>
        <a:spcPct val="0"/>
      </a:spcAft>
      <a:defRPr sz="2400" b="0" i="0" kern="1200">
        <a:solidFill>
          <a:schemeClr val="tx1"/>
        </a:solidFill>
        <a:latin typeface="Lato Light" panose="020F0302020204030203" pitchFamily="34" charset="77"/>
        <a:ea typeface="MS PGothic" panose="020B0600070205080204" pitchFamily="34" charset="-128"/>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b="1" dirty="0">
              <a:latin typeface="Lato Black" panose="020F0502020204030203" pitchFamily="34" charset="77"/>
            </a:endParaRPr>
          </a:p>
        </p:txBody>
      </p:sp>
      <p:sp>
        <p:nvSpPr>
          <p:cNvPr id="77827"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b="1" dirty="0">
                <a:latin typeface="Lato Black" panose="020F0502020204030203" pitchFamily="34" charset="77"/>
                <a:cs typeface="Arial" panose="020B0604020202020204" pitchFamily="34" charset="0"/>
              </a:rPr>
              <a:t>My First Template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E4CD7C12-22B1-43D4-9A17-B49DDAF7B774}" type="slidenum">
              <a:rPr lang="en-US" altLang="es-MX" sz="1200">
                <a:latin typeface="Lato Light" panose="020F0302020204030203" pitchFamily="34" charset="77"/>
              </a:rPr>
              <a:pPr/>
              <a:t>6</a:t>
            </a:fld>
            <a:endParaRPr lang="en-US" altLang="es-MX" sz="1200" dirty="0">
              <a:latin typeface="Lato Light" panose="020F0302020204030203" pitchFamily="34" charset="77"/>
            </a:endParaRPr>
          </a:p>
        </p:txBody>
      </p:sp>
      <p:sp>
        <p:nvSpPr>
          <p:cNvPr id="12289" name="Text Box 1"/>
          <p:cNvSpPr txBox="1">
            <a:spLocks noGrp="1" noRot="1" noChangeAspect="1" noChangeArrowheads="1"/>
          </p:cNvSpPr>
          <p:nvPr>
            <p:ph type="sldImg"/>
          </p:nvPr>
        </p:nvSpPr>
        <p:spPr bwMode="auto">
          <a:xfrm>
            <a:off x="385763" y="693738"/>
            <a:ext cx="6078537"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dirty="0">
              <a:ea typeface="+mn-ea"/>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10"/>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D513811C-3731-46C7-8F04-E37E71138C3C}" type="slidenum">
              <a:rPr lang="en-US" altLang="es-MX" sz="1200">
                <a:latin typeface="Lato Light" panose="020F0302020204030203" pitchFamily="34" charset="77"/>
              </a:rPr>
              <a:pPr/>
              <a:t>7</a:t>
            </a:fld>
            <a:endParaRPr lang="en-US" altLang="es-MX" sz="1200" dirty="0">
              <a:latin typeface="Lato Light" panose="020F0302020204030203" pitchFamily="34" charset="77"/>
            </a:endParaRPr>
          </a:p>
        </p:txBody>
      </p:sp>
      <p:sp>
        <p:nvSpPr>
          <p:cNvPr id="8193" name="Text Box 1"/>
          <p:cNvSpPr txBox="1">
            <a:spLocks noGrp="1" noRot="1" noChangeAspect="1" noChangeArrowheads="1"/>
          </p:cNvSpPr>
          <p:nvPr>
            <p:ph type="sldImg"/>
          </p:nvPr>
        </p:nvSpPr>
        <p:spPr bwMode="auto">
          <a:xfrm>
            <a:off x="384175" y="693738"/>
            <a:ext cx="6083300" cy="3424237"/>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8194" name="Text Box 2"/>
          <p:cNvSpPr txBox="1">
            <a:spLocks noGrp="1" noChangeArrowheads="1"/>
          </p:cNvSpPr>
          <p:nvPr>
            <p:ph type="body" idx="1"/>
          </p:nvPr>
        </p:nvSpPr>
        <p:spPr bwMode="auto">
          <a:xfrm>
            <a:off x="685800" y="4341813"/>
            <a:ext cx="5481638" cy="41100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dirty="0">
              <a:ea typeface="+mn-ea"/>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b="1" dirty="0">
              <a:latin typeface="Lato Black" panose="020F0502020204030203" pitchFamily="34" charset="77"/>
            </a:endParaRPr>
          </a:p>
        </p:txBody>
      </p:sp>
      <p:sp>
        <p:nvSpPr>
          <p:cNvPr id="80899"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b="1" dirty="0">
                <a:latin typeface="Lato Black" panose="020F0502020204030203" pitchFamily="34" charset="77"/>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ster Slide 1">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12B2BA0B-D0AD-784E-A44A-1D26D878C7F0}"/>
              </a:ext>
            </a:extLst>
          </p:cNvPr>
          <p:cNvGrpSpPr/>
          <p:nvPr userDrawn="1"/>
        </p:nvGrpSpPr>
        <p:grpSpPr>
          <a:xfrm>
            <a:off x="-97972" y="-522514"/>
            <a:ext cx="24509489" cy="718455"/>
            <a:chOff x="-195942" y="-424544"/>
            <a:chExt cx="24607161" cy="457200"/>
          </a:xfrm>
        </p:grpSpPr>
        <p:sp>
          <p:nvSpPr>
            <p:cNvPr id="13" name="Rectangle 12">
              <a:extLst>
                <a:ext uri="{FF2B5EF4-FFF2-40B4-BE49-F238E27FC236}">
                  <a16:creationId xmlns:a16="http://schemas.microsoft.com/office/drawing/2014/main" id="{E4F155CE-6A68-E949-B367-6EF673FB3E4F}"/>
                </a:ext>
              </a:extLst>
            </p:cNvPr>
            <p:cNvSpPr/>
            <p:nvPr userDrawn="1"/>
          </p:nvSpPr>
          <p:spPr>
            <a:xfrm>
              <a:off x="-195942" y="-424544"/>
              <a:ext cx="52578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70A44B6-C94E-E04C-BC6A-05AD6A276C9F}"/>
                </a:ext>
              </a:extLst>
            </p:cNvPr>
            <p:cNvSpPr/>
            <p:nvPr userDrawn="1"/>
          </p:nvSpPr>
          <p:spPr>
            <a:xfrm>
              <a:off x="4757058" y="-424544"/>
              <a:ext cx="5257800"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9783C8D-B8D6-BF48-BCC7-C0F10E213B1D}"/>
                </a:ext>
              </a:extLst>
            </p:cNvPr>
            <p:cNvSpPr/>
            <p:nvPr userDrawn="1"/>
          </p:nvSpPr>
          <p:spPr>
            <a:xfrm>
              <a:off x="9363983" y="-424544"/>
              <a:ext cx="5257800"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D5B1DB5-12CE-9845-99E4-2338E5C39304}"/>
                </a:ext>
              </a:extLst>
            </p:cNvPr>
            <p:cNvSpPr/>
            <p:nvPr userDrawn="1"/>
          </p:nvSpPr>
          <p:spPr>
            <a:xfrm>
              <a:off x="14038914" y="-424544"/>
              <a:ext cx="5257800" cy="4572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7B55860-05BA-F847-BCC3-2DA0C2135819}"/>
                </a:ext>
              </a:extLst>
            </p:cNvPr>
            <p:cNvSpPr/>
            <p:nvPr userDrawn="1"/>
          </p:nvSpPr>
          <p:spPr>
            <a:xfrm>
              <a:off x="19262710" y="-424544"/>
              <a:ext cx="5148509" cy="4572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0" name="Group 19">
            <a:extLst>
              <a:ext uri="{FF2B5EF4-FFF2-40B4-BE49-F238E27FC236}">
                <a16:creationId xmlns:a16="http://schemas.microsoft.com/office/drawing/2014/main" id="{39A20420-FB5A-BE4E-828D-45F3D7114378}"/>
              </a:ext>
            </a:extLst>
          </p:cNvPr>
          <p:cNvGrpSpPr/>
          <p:nvPr userDrawn="1"/>
        </p:nvGrpSpPr>
        <p:grpSpPr>
          <a:xfrm>
            <a:off x="0" y="13471672"/>
            <a:ext cx="24509489" cy="718455"/>
            <a:chOff x="-195942" y="-424544"/>
            <a:chExt cx="24607161" cy="457200"/>
          </a:xfrm>
        </p:grpSpPr>
        <p:sp>
          <p:nvSpPr>
            <p:cNvPr id="21" name="Rectangle 20">
              <a:extLst>
                <a:ext uri="{FF2B5EF4-FFF2-40B4-BE49-F238E27FC236}">
                  <a16:creationId xmlns:a16="http://schemas.microsoft.com/office/drawing/2014/main" id="{4593321E-0A33-3148-A02E-721CEF1816E7}"/>
                </a:ext>
              </a:extLst>
            </p:cNvPr>
            <p:cNvSpPr/>
            <p:nvPr userDrawn="1"/>
          </p:nvSpPr>
          <p:spPr>
            <a:xfrm>
              <a:off x="-195942" y="-424544"/>
              <a:ext cx="52578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8CA977B2-0B8C-4B46-B474-FD7C95F69A6E}"/>
                </a:ext>
              </a:extLst>
            </p:cNvPr>
            <p:cNvSpPr/>
            <p:nvPr userDrawn="1"/>
          </p:nvSpPr>
          <p:spPr>
            <a:xfrm>
              <a:off x="4757058" y="-424544"/>
              <a:ext cx="5257800"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F84D886-A303-2545-92F5-179D4152651E}"/>
                </a:ext>
              </a:extLst>
            </p:cNvPr>
            <p:cNvSpPr/>
            <p:nvPr userDrawn="1"/>
          </p:nvSpPr>
          <p:spPr>
            <a:xfrm>
              <a:off x="9363983" y="-424544"/>
              <a:ext cx="5257800"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4D80F40-33E4-E340-A9F2-63B2EE4E343A}"/>
                </a:ext>
              </a:extLst>
            </p:cNvPr>
            <p:cNvSpPr/>
            <p:nvPr userDrawn="1"/>
          </p:nvSpPr>
          <p:spPr>
            <a:xfrm>
              <a:off x="14038914" y="-424544"/>
              <a:ext cx="5257800" cy="4572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DF63BD1-CD21-D847-94A2-0ED7089CE31A}"/>
                </a:ext>
              </a:extLst>
            </p:cNvPr>
            <p:cNvSpPr/>
            <p:nvPr userDrawn="1"/>
          </p:nvSpPr>
          <p:spPr>
            <a:xfrm>
              <a:off x="19262710" y="-424544"/>
              <a:ext cx="5148509" cy="4572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942731982"/>
      </p:ext>
    </p:extLst>
  </p:cSld>
  <p:clrMapOvr>
    <a:masterClrMapping/>
  </p:clrMapOvr>
  <p:transition advClick="0" advTm="300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ig Image Placeholder">
    <p:spTree>
      <p:nvGrpSpPr>
        <p:cNvPr id="1" name=""/>
        <p:cNvGrpSpPr/>
        <p:nvPr/>
      </p:nvGrpSpPr>
      <p:grpSpPr>
        <a:xfrm>
          <a:off x="0" y="0"/>
          <a:ext cx="0" cy="0"/>
          <a:chOff x="0" y="0"/>
          <a:chExt cx="0" cy="0"/>
        </a:xfrm>
      </p:grpSpPr>
      <p:sp>
        <p:nvSpPr>
          <p:cNvPr id="17" name="Picture Placeholder 13"/>
          <p:cNvSpPr>
            <a:spLocks noGrp="1"/>
          </p:cNvSpPr>
          <p:nvPr>
            <p:ph type="pic" sz="quarter" idx="13"/>
          </p:nvPr>
        </p:nvSpPr>
        <p:spPr>
          <a:xfrm>
            <a:off x="-3176" y="0"/>
            <a:ext cx="24377651" cy="13716000"/>
          </a:xfrm>
          <a:prstGeom prst="rect">
            <a:avLst/>
          </a:prstGeom>
          <a:effectLst/>
        </p:spPr>
        <p:txBody>
          <a:bodyPr rtlCol="0">
            <a:normAutofit/>
          </a:bodyPr>
          <a:lstStyle>
            <a:lvl1pPr marL="0" indent="0">
              <a:buNone/>
              <a:defRPr sz="4200">
                <a:ln>
                  <a:noFill/>
                </a:ln>
                <a:solidFill>
                  <a:schemeClr val="bg1">
                    <a:lumMod val="85000"/>
                  </a:schemeClr>
                </a:solidFill>
              </a:defRPr>
            </a:lvl1pPr>
          </a:lstStyle>
          <a:p>
            <a:pPr lvl="0"/>
            <a:endParaRPr lang="en-US" noProof="0" dirty="0"/>
          </a:p>
        </p:txBody>
      </p:sp>
      <p:grpSp>
        <p:nvGrpSpPr>
          <p:cNvPr id="9" name="Group 8">
            <a:extLst>
              <a:ext uri="{FF2B5EF4-FFF2-40B4-BE49-F238E27FC236}">
                <a16:creationId xmlns:a16="http://schemas.microsoft.com/office/drawing/2014/main" id="{56EE80AD-97B8-2648-BB41-17DF7FB93544}"/>
              </a:ext>
            </a:extLst>
          </p:cNvPr>
          <p:cNvGrpSpPr/>
          <p:nvPr userDrawn="1"/>
        </p:nvGrpSpPr>
        <p:grpSpPr>
          <a:xfrm>
            <a:off x="-97972" y="-522514"/>
            <a:ext cx="24509489" cy="718455"/>
            <a:chOff x="-195942" y="-424544"/>
            <a:chExt cx="24607161" cy="457200"/>
          </a:xfrm>
        </p:grpSpPr>
        <p:sp>
          <p:nvSpPr>
            <p:cNvPr id="10" name="Rectangle 9">
              <a:extLst>
                <a:ext uri="{FF2B5EF4-FFF2-40B4-BE49-F238E27FC236}">
                  <a16:creationId xmlns:a16="http://schemas.microsoft.com/office/drawing/2014/main" id="{3871DB01-AC0E-D344-BC50-8B72FF7F7C04}"/>
                </a:ext>
              </a:extLst>
            </p:cNvPr>
            <p:cNvSpPr/>
            <p:nvPr userDrawn="1"/>
          </p:nvSpPr>
          <p:spPr>
            <a:xfrm>
              <a:off x="-195942" y="-424544"/>
              <a:ext cx="52578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0DD231E-D397-7346-A774-F8357522171C}"/>
                </a:ext>
              </a:extLst>
            </p:cNvPr>
            <p:cNvSpPr/>
            <p:nvPr userDrawn="1"/>
          </p:nvSpPr>
          <p:spPr>
            <a:xfrm>
              <a:off x="4757058" y="-424544"/>
              <a:ext cx="5257800"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1D8E3AA-B761-6546-B1CA-EED3FAD50B45}"/>
                </a:ext>
              </a:extLst>
            </p:cNvPr>
            <p:cNvSpPr/>
            <p:nvPr userDrawn="1"/>
          </p:nvSpPr>
          <p:spPr>
            <a:xfrm>
              <a:off x="9363983" y="-424544"/>
              <a:ext cx="5257800"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1A7747B-ED52-8D48-A0AA-E625EA713D4C}"/>
                </a:ext>
              </a:extLst>
            </p:cNvPr>
            <p:cNvSpPr/>
            <p:nvPr userDrawn="1"/>
          </p:nvSpPr>
          <p:spPr>
            <a:xfrm>
              <a:off x="14038914" y="-424544"/>
              <a:ext cx="5257800" cy="4572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D38ECD2-91CE-B246-8DCA-C2EE622E82AE}"/>
                </a:ext>
              </a:extLst>
            </p:cNvPr>
            <p:cNvSpPr/>
            <p:nvPr userDrawn="1"/>
          </p:nvSpPr>
          <p:spPr>
            <a:xfrm>
              <a:off x="19262710" y="-424544"/>
              <a:ext cx="5148509" cy="4572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2" name="Group 21">
            <a:extLst>
              <a:ext uri="{FF2B5EF4-FFF2-40B4-BE49-F238E27FC236}">
                <a16:creationId xmlns:a16="http://schemas.microsoft.com/office/drawing/2014/main" id="{1846F550-11DD-0744-8357-F851186805A3}"/>
              </a:ext>
            </a:extLst>
          </p:cNvPr>
          <p:cNvGrpSpPr/>
          <p:nvPr userDrawn="1"/>
        </p:nvGrpSpPr>
        <p:grpSpPr>
          <a:xfrm>
            <a:off x="0" y="13471672"/>
            <a:ext cx="24509489" cy="718455"/>
            <a:chOff x="-195942" y="-424544"/>
            <a:chExt cx="24607161" cy="457200"/>
          </a:xfrm>
        </p:grpSpPr>
        <p:sp>
          <p:nvSpPr>
            <p:cNvPr id="23" name="Rectangle 22">
              <a:extLst>
                <a:ext uri="{FF2B5EF4-FFF2-40B4-BE49-F238E27FC236}">
                  <a16:creationId xmlns:a16="http://schemas.microsoft.com/office/drawing/2014/main" id="{F12B0270-CB4A-A141-BC8B-812574BB0190}"/>
                </a:ext>
              </a:extLst>
            </p:cNvPr>
            <p:cNvSpPr/>
            <p:nvPr userDrawn="1"/>
          </p:nvSpPr>
          <p:spPr>
            <a:xfrm>
              <a:off x="-195942" y="-424544"/>
              <a:ext cx="52578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28BDB5F-DB25-2242-BD3B-667D5CD96448}"/>
                </a:ext>
              </a:extLst>
            </p:cNvPr>
            <p:cNvSpPr/>
            <p:nvPr userDrawn="1"/>
          </p:nvSpPr>
          <p:spPr>
            <a:xfrm>
              <a:off x="4757058" y="-424544"/>
              <a:ext cx="5257800"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816EF2A-1636-5A46-94E5-09E7823DEEF4}"/>
                </a:ext>
              </a:extLst>
            </p:cNvPr>
            <p:cNvSpPr/>
            <p:nvPr userDrawn="1"/>
          </p:nvSpPr>
          <p:spPr>
            <a:xfrm>
              <a:off x="9363983" y="-424544"/>
              <a:ext cx="5257800"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73D4E194-1806-E147-88F6-404CDA160518}"/>
                </a:ext>
              </a:extLst>
            </p:cNvPr>
            <p:cNvSpPr/>
            <p:nvPr userDrawn="1"/>
          </p:nvSpPr>
          <p:spPr>
            <a:xfrm>
              <a:off x="14038914" y="-424544"/>
              <a:ext cx="5257800" cy="4572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648616E-178F-5A41-BA7A-91CC4B048498}"/>
                </a:ext>
              </a:extLst>
            </p:cNvPr>
            <p:cNvSpPr/>
            <p:nvPr userDrawn="1"/>
          </p:nvSpPr>
          <p:spPr>
            <a:xfrm>
              <a:off x="19262710" y="-424544"/>
              <a:ext cx="5148509" cy="4572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852210307"/>
      </p:ext>
    </p:extLst>
  </p:cSld>
  <p:clrMapOvr>
    <a:masterClrMapping/>
  </p:clrMapOvr>
  <p:transition spd="slow" advClick="0" advTm="300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E41D4D-1B21-1749-85A8-8ADA55DEC7F5}"/>
              </a:ext>
            </a:extLst>
          </p:cNvPr>
          <p:cNvGrpSpPr/>
          <p:nvPr userDrawn="1"/>
        </p:nvGrpSpPr>
        <p:grpSpPr>
          <a:xfrm>
            <a:off x="-97972" y="-522514"/>
            <a:ext cx="24509489" cy="718455"/>
            <a:chOff x="-195942" y="-424544"/>
            <a:chExt cx="24607161" cy="457200"/>
          </a:xfrm>
        </p:grpSpPr>
        <p:sp>
          <p:nvSpPr>
            <p:cNvPr id="9" name="Rectangle 8">
              <a:extLst>
                <a:ext uri="{FF2B5EF4-FFF2-40B4-BE49-F238E27FC236}">
                  <a16:creationId xmlns:a16="http://schemas.microsoft.com/office/drawing/2014/main" id="{EFA03A27-1223-9C4A-AC64-F2542B41F19E}"/>
                </a:ext>
              </a:extLst>
            </p:cNvPr>
            <p:cNvSpPr/>
            <p:nvPr userDrawn="1"/>
          </p:nvSpPr>
          <p:spPr>
            <a:xfrm>
              <a:off x="-195942" y="-424544"/>
              <a:ext cx="52578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ADC37B-AA4A-0E4F-9A48-E6F59A474409}"/>
                </a:ext>
              </a:extLst>
            </p:cNvPr>
            <p:cNvSpPr/>
            <p:nvPr userDrawn="1"/>
          </p:nvSpPr>
          <p:spPr>
            <a:xfrm>
              <a:off x="4757058" y="-424544"/>
              <a:ext cx="5257800"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063EA65-E94E-C541-B237-C174A13D6BC4}"/>
                </a:ext>
              </a:extLst>
            </p:cNvPr>
            <p:cNvSpPr/>
            <p:nvPr userDrawn="1"/>
          </p:nvSpPr>
          <p:spPr>
            <a:xfrm>
              <a:off x="9363983" y="-424544"/>
              <a:ext cx="5257800"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3744E23-BA5A-B94C-B1FA-5B7C94E780EE}"/>
                </a:ext>
              </a:extLst>
            </p:cNvPr>
            <p:cNvSpPr/>
            <p:nvPr userDrawn="1"/>
          </p:nvSpPr>
          <p:spPr>
            <a:xfrm>
              <a:off x="14038914" y="-424544"/>
              <a:ext cx="5257800" cy="4572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D6D4AA4-E30D-5F4E-A60A-DF0CEDFABBAF}"/>
                </a:ext>
              </a:extLst>
            </p:cNvPr>
            <p:cNvSpPr/>
            <p:nvPr userDrawn="1"/>
          </p:nvSpPr>
          <p:spPr>
            <a:xfrm>
              <a:off x="19262710" y="-424544"/>
              <a:ext cx="5148509" cy="4572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0" name="Group 19">
            <a:extLst>
              <a:ext uri="{FF2B5EF4-FFF2-40B4-BE49-F238E27FC236}">
                <a16:creationId xmlns:a16="http://schemas.microsoft.com/office/drawing/2014/main" id="{0E0EC978-BA79-5944-BFA4-D240A34A454A}"/>
              </a:ext>
            </a:extLst>
          </p:cNvPr>
          <p:cNvGrpSpPr/>
          <p:nvPr userDrawn="1"/>
        </p:nvGrpSpPr>
        <p:grpSpPr>
          <a:xfrm>
            <a:off x="0" y="13471672"/>
            <a:ext cx="24509489" cy="718455"/>
            <a:chOff x="-195942" y="-424544"/>
            <a:chExt cx="24607161" cy="457200"/>
          </a:xfrm>
        </p:grpSpPr>
        <p:sp>
          <p:nvSpPr>
            <p:cNvPr id="21" name="Rectangle 20">
              <a:extLst>
                <a:ext uri="{FF2B5EF4-FFF2-40B4-BE49-F238E27FC236}">
                  <a16:creationId xmlns:a16="http://schemas.microsoft.com/office/drawing/2014/main" id="{FDFF01F9-9B6C-7346-9402-EE7F82F1AD9B}"/>
                </a:ext>
              </a:extLst>
            </p:cNvPr>
            <p:cNvSpPr/>
            <p:nvPr userDrawn="1"/>
          </p:nvSpPr>
          <p:spPr>
            <a:xfrm>
              <a:off x="-195942" y="-424544"/>
              <a:ext cx="52578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802FDEB2-025A-CB4A-ADC3-19BBC2C80E50}"/>
                </a:ext>
              </a:extLst>
            </p:cNvPr>
            <p:cNvSpPr/>
            <p:nvPr userDrawn="1"/>
          </p:nvSpPr>
          <p:spPr>
            <a:xfrm>
              <a:off x="4757058" y="-424544"/>
              <a:ext cx="5257800"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6D7DB51-202F-6442-8659-F48355C552DD}"/>
                </a:ext>
              </a:extLst>
            </p:cNvPr>
            <p:cNvSpPr/>
            <p:nvPr userDrawn="1"/>
          </p:nvSpPr>
          <p:spPr>
            <a:xfrm>
              <a:off x="9363983" y="-424544"/>
              <a:ext cx="5257800"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A52F8F0-09BE-C244-9CBB-ED3DF3ED0D3D}"/>
                </a:ext>
              </a:extLst>
            </p:cNvPr>
            <p:cNvSpPr/>
            <p:nvPr userDrawn="1"/>
          </p:nvSpPr>
          <p:spPr>
            <a:xfrm>
              <a:off x="14038914" y="-424544"/>
              <a:ext cx="5257800" cy="4572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07C2DA2D-D158-2740-A736-EF061451CF16}"/>
                </a:ext>
              </a:extLst>
            </p:cNvPr>
            <p:cNvSpPr/>
            <p:nvPr userDrawn="1"/>
          </p:nvSpPr>
          <p:spPr>
            <a:xfrm>
              <a:off x="19262710" y="-424544"/>
              <a:ext cx="5148509" cy="4572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19421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Meet the Team">
    <p:spTree>
      <p:nvGrpSpPr>
        <p:cNvPr id="1" name=""/>
        <p:cNvGrpSpPr/>
        <p:nvPr/>
      </p:nvGrpSpPr>
      <p:grpSpPr>
        <a:xfrm>
          <a:off x="0" y="0"/>
          <a:ext cx="0" cy="0"/>
          <a:chOff x="0" y="0"/>
          <a:chExt cx="0" cy="0"/>
        </a:xfrm>
      </p:grpSpPr>
      <p:sp>
        <p:nvSpPr>
          <p:cNvPr id="21" name="Picture Placeholder 3"/>
          <p:cNvSpPr>
            <a:spLocks noGrp="1"/>
          </p:cNvSpPr>
          <p:nvPr>
            <p:ph type="pic" sz="quarter" idx="19"/>
          </p:nvPr>
        </p:nvSpPr>
        <p:spPr>
          <a:xfrm>
            <a:off x="7667680" y="3905666"/>
            <a:ext cx="3543300" cy="3543300"/>
          </a:xfrm>
          <a:prstGeom prst="rect">
            <a:avLst/>
          </a:prstGeom>
        </p:spPr>
        <p:txBody>
          <a:bodyPr rtlCol="0">
            <a:normAutofit/>
          </a:bodyPr>
          <a:lstStyle>
            <a:lvl1pPr marL="0" indent="0">
              <a:buNone/>
              <a:defRPr sz="2300" baseline="0"/>
            </a:lvl1pPr>
          </a:lstStyle>
          <a:p>
            <a:pPr lvl="0"/>
            <a:r>
              <a:rPr lang="en-US" noProof="0"/>
              <a:t>Drag picture to placeholder or click icon to add</a:t>
            </a:r>
          </a:p>
        </p:txBody>
      </p:sp>
      <p:sp>
        <p:nvSpPr>
          <p:cNvPr id="22" name="Picture Placeholder 3"/>
          <p:cNvSpPr>
            <a:spLocks noGrp="1"/>
          </p:cNvSpPr>
          <p:nvPr>
            <p:ph type="pic" sz="quarter" idx="20"/>
          </p:nvPr>
        </p:nvSpPr>
        <p:spPr>
          <a:xfrm>
            <a:off x="12667873" y="3905666"/>
            <a:ext cx="3543300" cy="3543300"/>
          </a:xfrm>
          <a:prstGeom prst="rect">
            <a:avLst/>
          </a:prstGeom>
        </p:spPr>
        <p:txBody>
          <a:bodyPr rtlCol="0">
            <a:normAutofit/>
          </a:bodyPr>
          <a:lstStyle>
            <a:lvl1pPr marL="0" indent="0">
              <a:buNone/>
              <a:defRPr sz="2300" baseline="0"/>
            </a:lvl1pPr>
          </a:lstStyle>
          <a:p>
            <a:pPr lvl="0"/>
            <a:r>
              <a:rPr lang="en-US" noProof="0"/>
              <a:t>Drag picture to placeholder or click icon to add</a:t>
            </a:r>
          </a:p>
        </p:txBody>
      </p:sp>
      <p:sp>
        <p:nvSpPr>
          <p:cNvPr id="25" name="Picture Placeholder 3"/>
          <p:cNvSpPr>
            <a:spLocks noGrp="1"/>
          </p:cNvSpPr>
          <p:nvPr>
            <p:ph type="pic" sz="quarter" idx="21"/>
          </p:nvPr>
        </p:nvSpPr>
        <p:spPr>
          <a:xfrm>
            <a:off x="17581948" y="3905666"/>
            <a:ext cx="3543300" cy="3543300"/>
          </a:xfrm>
          <a:prstGeom prst="rect">
            <a:avLst/>
          </a:prstGeom>
        </p:spPr>
        <p:txBody>
          <a:bodyPr rtlCol="0">
            <a:normAutofit/>
          </a:bodyPr>
          <a:lstStyle>
            <a:lvl1pPr marL="0" indent="0">
              <a:buNone/>
              <a:defRPr sz="2300" baseline="0"/>
            </a:lvl1pPr>
          </a:lstStyle>
          <a:p>
            <a:pPr lvl="0"/>
            <a:r>
              <a:rPr lang="en-US" noProof="0"/>
              <a:t>Drag picture to placeholder or click icon to add</a:t>
            </a:r>
          </a:p>
        </p:txBody>
      </p:sp>
      <p:sp>
        <p:nvSpPr>
          <p:cNvPr id="26" name="Picture Placeholder 3"/>
          <p:cNvSpPr>
            <a:spLocks noGrp="1"/>
          </p:cNvSpPr>
          <p:nvPr>
            <p:ph type="pic" sz="quarter" idx="22"/>
          </p:nvPr>
        </p:nvSpPr>
        <p:spPr>
          <a:xfrm>
            <a:off x="2567249" y="3905666"/>
            <a:ext cx="3543300" cy="3543300"/>
          </a:xfrm>
          <a:prstGeom prst="rect">
            <a:avLst/>
          </a:prstGeom>
        </p:spPr>
        <p:txBody>
          <a:bodyPr rtlCol="0">
            <a:normAutofit/>
          </a:bodyPr>
          <a:lstStyle>
            <a:lvl1pPr marL="0" indent="0">
              <a:buNone/>
              <a:defRPr sz="2300" baseline="0"/>
            </a:lvl1pPr>
          </a:lstStyle>
          <a:p>
            <a:pPr lvl="0"/>
            <a:r>
              <a:rPr lang="en-US" noProof="0"/>
              <a:t>Drag picture to placeholder or click icon to add</a:t>
            </a:r>
          </a:p>
        </p:txBody>
      </p:sp>
      <p:grpSp>
        <p:nvGrpSpPr>
          <p:cNvPr id="6" name="Group 5">
            <a:extLst>
              <a:ext uri="{FF2B5EF4-FFF2-40B4-BE49-F238E27FC236}">
                <a16:creationId xmlns:a16="http://schemas.microsoft.com/office/drawing/2014/main" id="{23BC906B-F8AB-CF4B-828D-2C9E26DC7C93}"/>
              </a:ext>
            </a:extLst>
          </p:cNvPr>
          <p:cNvGrpSpPr/>
          <p:nvPr userDrawn="1"/>
        </p:nvGrpSpPr>
        <p:grpSpPr>
          <a:xfrm>
            <a:off x="-97972" y="-522514"/>
            <a:ext cx="24509489" cy="718455"/>
            <a:chOff x="-195942" y="-424544"/>
            <a:chExt cx="24607161" cy="457200"/>
          </a:xfrm>
        </p:grpSpPr>
        <p:sp>
          <p:nvSpPr>
            <p:cNvPr id="7" name="Rectangle 6">
              <a:extLst>
                <a:ext uri="{FF2B5EF4-FFF2-40B4-BE49-F238E27FC236}">
                  <a16:creationId xmlns:a16="http://schemas.microsoft.com/office/drawing/2014/main" id="{11F65742-6695-FD49-BF90-CFFB4DEA43A4}"/>
                </a:ext>
              </a:extLst>
            </p:cNvPr>
            <p:cNvSpPr/>
            <p:nvPr userDrawn="1"/>
          </p:nvSpPr>
          <p:spPr>
            <a:xfrm>
              <a:off x="-195942" y="-424544"/>
              <a:ext cx="52578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7822CC9-A95C-F241-B12B-026992E1B4AC}"/>
                </a:ext>
              </a:extLst>
            </p:cNvPr>
            <p:cNvSpPr/>
            <p:nvPr userDrawn="1"/>
          </p:nvSpPr>
          <p:spPr>
            <a:xfrm>
              <a:off x="4757058" y="-424544"/>
              <a:ext cx="5257800"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37D96FA-8669-9048-933E-69AF4B19F016}"/>
                </a:ext>
              </a:extLst>
            </p:cNvPr>
            <p:cNvSpPr/>
            <p:nvPr userDrawn="1"/>
          </p:nvSpPr>
          <p:spPr>
            <a:xfrm>
              <a:off x="9363983" y="-424544"/>
              <a:ext cx="5257800"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DD85783-36BF-DC40-82EC-6823F4FA7B06}"/>
                </a:ext>
              </a:extLst>
            </p:cNvPr>
            <p:cNvSpPr/>
            <p:nvPr userDrawn="1"/>
          </p:nvSpPr>
          <p:spPr>
            <a:xfrm>
              <a:off x="14038914" y="-424544"/>
              <a:ext cx="5257800" cy="4572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EAC10A2-F2C6-A446-9E74-844F59087B9A}"/>
                </a:ext>
              </a:extLst>
            </p:cNvPr>
            <p:cNvSpPr/>
            <p:nvPr userDrawn="1"/>
          </p:nvSpPr>
          <p:spPr>
            <a:xfrm>
              <a:off x="19262710" y="-424544"/>
              <a:ext cx="5148509" cy="4572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CF43783E-3C65-BF4D-A9FD-2B5E707EA332}"/>
              </a:ext>
            </a:extLst>
          </p:cNvPr>
          <p:cNvGrpSpPr/>
          <p:nvPr userDrawn="1"/>
        </p:nvGrpSpPr>
        <p:grpSpPr>
          <a:xfrm>
            <a:off x="0" y="13471672"/>
            <a:ext cx="24509489" cy="718455"/>
            <a:chOff x="-195942" y="-424544"/>
            <a:chExt cx="24607161" cy="457200"/>
          </a:xfrm>
        </p:grpSpPr>
        <p:sp>
          <p:nvSpPr>
            <p:cNvPr id="19" name="Rectangle 18">
              <a:extLst>
                <a:ext uri="{FF2B5EF4-FFF2-40B4-BE49-F238E27FC236}">
                  <a16:creationId xmlns:a16="http://schemas.microsoft.com/office/drawing/2014/main" id="{9A589434-DE4D-B646-94F2-A4738A9C298A}"/>
                </a:ext>
              </a:extLst>
            </p:cNvPr>
            <p:cNvSpPr/>
            <p:nvPr userDrawn="1"/>
          </p:nvSpPr>
          <p:spPr>
            <a:xfrm>
              <a:off x="-195942" y="-424544"/>
              <a:ext cx="52578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2377C68-AD92-8A47-9B8D-8701A6A12AF8}"/>
                </a:ext>
              </a:extLst>
            </p:cNvPr>
            <p:cNvSpPr/>
            <p:nvPr userDrawn="1"/>
          </p:nvSpPr>
          <p:spPr>
            <a:xfrm>
              <a:off x="4757058" y="-424544"/>
              <a:ext cx="5257800"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8D171A7-65D9-A345-9D4A-936F829C74AF}"/>
                </a:ext>
              </a:extLst>
            </p:cNvPr>
            <p:cNvSpPr/>
            <p:nvPr userDrawn="1"/>
          </p:nvSpPr>
          <p:spPr>
            <a:xfrm>
              <a:off x="9363983" y="-424544"/>
              <a:ext cx="5257800"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856439F-6A3D-CB4E-A8B5-FBDF0485DA80}"/>
                </a:ext>
              </a:extLst>
            </p:cNvPr>
            <p:cNvSpPr/>
            <p:nvPr userDrawn="1"/>
          </p:nvSpPr>
          <p:spPr>
            <a:xfrm>
              <a:off x="14038914" y="-424544"/>
              <a:ext cx="5257800" cy="4572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1835A00D-015B-FC41-AAD6-A99E0001AE90}"/>
                </a:ext>
              </a:extLst>
            </p:cNvPr>
            <p:cNvSpPr/>
            <p:nvPr userDrawn="1"/>
          </p:nvSpPr>
          <p:spPr>
            <a:xfrm>
              <a:off x="19262710" y="-424544"/>
              <a:ext cx="5148509" cy="4572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69775659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3241EC0F-9CFD-4D05-9EEC-797CDD8A7554}"/>
              </a:ext>
            </a:extLst>
          </p:cNvPr>
          <p:cNvSpPr>
            <a:spLocks noGrp="1"/>
          </p:cNvSpPr>
          <p:nvPr>
            <p:ph type="pic" sz="quarter" idx="10"/>
          </p:nvPr>
        </p:nvSpPr>
        <p:spPr>
          <a:xfrm>
            <a:off x="12159805" y="0"/>
            <a:ext cx="12217845" cy="137160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1001486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1001486 h 6858000"/>
              <a:gd name="connsiteX0" fmla="*/ 14514 w 6110514"/>
              <a:gd name="connsiteY0" fmla="*/ 1001486 h 6858000"/>
              <a:gd name="connsiteX1" fmla="*/ 6110514 w 6110514"/>
              <a:gd name="connsiteY1" fmla="*/ 0 h 6858000"/>
              <a:gd name="connsiteX2" fmla="*/ 6110514 w 6110514"/>
              <a:gd name="connsiteY2" fmla="*/ 6858000 h 6858000"/>
              <a:gd name="connsiteX3" fmla="*/ 0 w 6110514"/>
              <a:gd name="connsiteY3" fmla="*/ 5827486 h 6858000"/>
              <a:gd name="connsiteX4" fmla="*/ 14514 w 6110514"/>
              <a:gd name="connsiteY4" fmla="*/ 1001486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10514" h="6858000">
                <a:moveTo>
                  <a:pt x="14514" y="1001486"/>
                </a:moveTo>
                <a:lnTo>
                  <a:pt x="6110514" y="0"/>
                </a:lnTo>
                <a:lnTo>
                  <a:pt x="6110514" y="6858000"/>
                </a:lnTo>
                <a:lnTo>
                  <a:pt x="0" y="5827486"/>
                </a:lnTo>
                <a:lnTo>
                  <a:pt x="14514" y="1001486"/>
                </a:lnTo>
                <a:close/>
              </a:path>
            </a:pathLst>
          </a:custGeom>
        </p:spPr>
        <p:txBody>
          <a:bodyPr/>
          <a:lstStyle/>
          <a:p>
            <a:endParaRPr lang="en-US"/>
          </a:p>
        </p:txBody>
      </p:sp>
      <p:grpSp>
        <p:nvGrpSpPr>
          <p:cNvPr id="24" name="Group 23">
            <a:extLst>
              <a:ext uri="{FF2B5EF4-FFF2-40B4-BE49-F238E27FC236}">
                <a16:creationId xmlns:a16="http://schemas.microsoft.com/office/drawing/2014/main" id="{3FE3AB30-4C6D-E345-BE40-51706F89FCAB}"/>
              </a:ext>
            </a:extLst>
          </p:cNvPr>
          <p:cNvGrpSpPr/>
          <p:nvPr userDrawn="1"/>
        </p:nvGrpSpPr>
        <p:grpSpPr>
          <a:xfrm>
            <a:off x="0" y="13471672"/>
            <a:ext cx="24509489" cy="718455"/>
            <a:chOff x="-195942" y="-424544"/>
            <a:chExt cx="24607161" cy="457200"/>
          </a:xfrm>
        </p:grpSpPr>
        <p:sp>
          <p:nvSpPr>
            <p:cNvPr id="25" name="Rectangle 24">
              <a:extLst>
                <a:ext uri="{FF2B5EF4-FFF2-40B4-BE49-F238E27FC236}">
                  <a16:creationId xmlns:a16="http://schemas.microsoft.com/office/drawing/2014/main" id="{E0CD9A9D-3871-EA47-852C-FEFA0A41841C}"/>
                </a:ext>
              </a:extLst>
            </p:cNvPr>
            <p:cNvSpPr/>
            <p:nvPr userDrawn="1"/>
          </p:nvSpPr>
          <p:spPr>
            <a:xfrm>
              <a:off x="-195942" y="-424544"/>
              <a:ext cx="52578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34514A51-B851-5144-8E26-56D0A3B36B11}"/>
                </a:ext>
              </a:extLst>
            </p:cNvPr>
            <p:cNvSpPr/>
            <p:nvPr userDrawn="1"/>
          </p:nvSpPr>
          <p:spPr>
            <a:xfrm>
              <a:off x="4757058" y="-424544"/>
              <a:ext cx="5257800"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60152A7-1AD0-C140-B573-2A7F22B17CFD}"/>
                </a:ext>
              </a:extLst>
            </p:cNvPr>
            <p:cNvSpPr/>
            <p:nvPr userDrawn="1"/>
          </p:nvSpPr>
          <p:spPr>
            <a:xfrm>
              <a:off x="9363983" y="-424544"/>
              <a:ext cx="5257800" cy="4572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C61E853-84F5-CE49-AC4E-60ACBCD9A489}"/>
                </a:ext>
              </a:extLst>
            </p:cNvPr>
            <p:cNvSpPr/>
            <p:nvPr userDrawn="1"/>
          </p:nvSpPr>
          <p:spPr>
            <a:xfrm>
              <a:off x="14038914" y="-424544"/>
              <a:ext cx="5257800" cy="4572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4C87A46-3533-C24F-BE82-2AF181ABCFE2}"/>
                </a:ext>
              </a:extLst>
            </p:cNvPr>
            <p:cNvSpPr/>
            <p:nvPr userDrawn="1"/>
          </p:nvSpPr>
          <p:spPr>
            <a:xfrm>
              <a:off x="19262710" y="-424544"/>
              <a:ext cx="5148509" cy="4572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87576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019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917448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7216438" y="12712700"/>
            <a:ext cx="5484812" cy="730250"/>
          </a:xfrm>
          <a:prstGeom prst="rect">
            <a:avLst/>
          </a:prstGeom>
        </p:spPr>
        <p:txBody>
          <a:bodyPr vert="horz" wrap="square" lIns="182843" tIns="91422" rIns="182843" bIns="91422" numCol="1" anchor="ctr" anchorCtr="0" compatLnSpc="1">
            <a:prstTxWarp prst="textNoShape">
              <a:avLst/>
            </a:prstTxWarp>
          </a:bodyPr>
          <a:lstStyle>
            <a:lvl1pPr algn="r">
              <a:defRPr sz="2400" b="1" i="0">
                <a:solidFill>
                  <a:srgbClr val="9399A1"/>
                </a:solidFill>
                <a:latin typeface="Lato Black" panose="020F0502020204030203" pitchFamily="34" charset="77"/>
              </a:defRPr>
            </a:lvl1pPr>
          </a:lstStyle>
          <a:p>
            <a:fld id="{43F64A55-C251-42C7-80F7-C77168E7B9FB}" type="slidenum">
              <a:rPr lang="en-US" altLang="es-MX" smtClean="0"/>
              <a:pPr/>
              <a:t>‹#›</a:t>
            </a:fld>
            <a:endParaRPr lang="en-US" altLang="es-MX" dirty="0"/>
          </a:p>
        </p:txBody>
      </p:sp>
      <p:sp>
        <p:nvSpPr>
          <p:cNvPr id="23" name="Oval 22"/>
          <p:cNvSpPr>
            <a:spLocks noChangeAspect="1"/>
          </p:cNvSpPr>
          <p:nvPr userDrawn="1"/>
        </p:nvSpPr>
        <p:spPr>
          <a:xfrm>
            <a:off x="23020338" y="561975"/>
            <a:ext cx="776287" cy="776288"/>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1828434" fontAlgn="auto">
              <a:spcBef>
                <a:spcPts val="0"/>
              </a:spcBef>
              <a:spcAft>
                <a:spcPts val="0"/>
              </a:spcAft>
              <a:defRPr/>
            </a:pPr>
            <a:endParaRPr lang="en-US" b="0" i="0" dirty="0">
              <a:latin typeface="Lato Light" panose="020F0302020204030203" pitchFamily="34" charset="77"/>
            </a:endParaRPr>
          </a:p>
        </p:txBody>
      </p:sp>
      <p:sp>
        <p:nvSpPr>
          <p:cNvPr id="1032" name="TextBox 23"/>
          <p:cNvSpPr txBox="1">
            <a:spLocks noChangeArrowheads="1"/>
          </p:cNvSpPr>
          <p:nvPr userDrawn="1"/>
        </p:nvSpPr>
        <p:spPr bwMode="auto">
          <a:xfrm>
            <a:off x="22996325" y="606425"/>
            <a:ext cx="811613" cy="615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fld id="{30F03D60-E4D2-4433-9D91-EF14F85C3017}" type="slidenum">
              <a:rPr lang="id-ID" altLang="es-MX" sz="2800" b="1" i="0">
                <a:solidFill>
                  <a:schemeClr val="bg1"/>
                </a:solidFill>
                <a:latin typeface="Lato Black" panose="020F0502020204030203" pitchFamily="34" charset="77"/>
              </a:rPr>
              <a:pPr algn="ctr"/>
              <a:t>‹#›</a:t>
            </a:fld>
            <a:endParaRPr lang="id-ID" altLang="es-MX" sz="2800" b="1" i="0" dirty="0">
              <a:solidFill>
                <a:schemeClr val="bg1"/>
              </a:solidFill>
              <a:latin typeface="Lato Black" panose="020F0502020204030203" pitchFamily="34" charset="77"/>
            </a:endParaRPr>
          </a:p>
        </p:txBody>
      </p:sp>
      <p:sp>
        <p:nvSpPr>
          <p:cNvPr id="1033" name="Freeform 30"/>
          <p:cNvSpPr>
            <a:spLocks noChangeArrowheads="1"/>
          </p:cNvSpPr>
          <p:nvPr userDrawn="1"/>
        </p:nvSpPr>
        <p:spPr bwMode="auto">
          <a:xfrm>
            <a:off x="21856700" y="12961938"/>
            <a:ext cx="350838" cy="358775"/>
          </a:xfrm>
          <a:custGeom>
            <a:avLst/>
            <a:gdLst>
              <a:gd name="T0" fmla="*/ 175205 w 444"/>
              <a:gd name="T1" fmla="*/ 0 h 454"/>
              <a:gd name="T2" fmla="*/ 175205 w 444"/>
              <a:gd name="T3" fmla="*/ 0 h 454"/>
              <a:gd name="T4" fmla="*/ 0 w 444"/>
              <a:gd name="T5" fmla="*/ 174740 h 454"/>
              <a:gd name="T6" fmla="*/ 175205 w 444"/>
              <a:gd name="T7" fmla="*/ 356564 h 454"/>
              <a:gd name="T8" fmla="*/ 349621 w 444"/>
              <a:gd name="T9" fmla="*/ 174740 h 454"/>
              <a:gd name="T10" fmla="*/ 175205 w 444"/>
              <a:gd name="T11" fmla="*/ 0 h 45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44" h="454">
                <a:moveTo>
                  <a:pt x="222" y="0"/>
                </a:moveTo>
                <a:lnTo>
                  <a:pt x="222" y="0"/>
                </a:lnTo>
                <a:cubicBezTo>
                  <a:pt x="35" y="0"/>
                  <a:pt x="0" y="45"/>
                  <a:pt x="0" y="222"/>
                </a:cubicBezTo>
                <a:cubicBezTo>
                  <a:pt x="0" y="408"/>
                  <a:pt x="35" y="453"/>
                  <a:pt x="222" y="453"/>
                </a:cubicBezTo>
                <a:cubicBezTo>
                  <a:pt x="407" y="453"/>
                  <a:pt x="443" y="408"/>
                  <a:pt x="443" y="222"/>
                </a:cubicBezTo>
                <a:cubicBezTo>
                  <a:pt x="443" y="45"/>
                  <a:pt x="407" y="0"/>
                  <a:pt x="222" y="0"/>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b="0" i="0" dirty="0">
              <a:latin typeface="Lato Light" panose="020F0302020204030203" pitchFamily="34" charset="77"/>
            </a:endParaRPr>
          </a:p>
        </p:txBody>
      </p:sp>
      <p:sp>
        <p:nvSpPr>
          <p:cNvPr id="1034" name="Freeform 38"/>
          <p:cNvSpPr>
            <a:spLocks noChangeArrowheads="1"/>
          </p:cNvSpPr>
          <p:nvPr userDrawn="1"/>
        </p:nvSpPr>
        <p:spPr bwMode="auto">
          <a:xfrm>
            <a:off x="21956713" y="13038138"/>
            <a:ext cx="125412" cy="217487"/>
          </a:xfrm>
          <a:custGeom>
            <a:avLst/>
            <a:gdLst>
              <a:gd name="T0" fmla="*/ 116600 w 133"/>
              <a:gd name="T1" fmla="*/ 191438 h 231"/>
              <a:gd name="T2" fmla="*/ 116600 w 133"/>
              <a:gd name="T3" fmla="*/ 191438 h 231"/>
              <a:gd name="T4" fmla="*/ 116600 w 133"/>
              <a:gd name="T5" fmla="*/ 215837 h 231"/>
              <a:gd name="T6" fmla="*/ 91211 w 133"/>
              <a:gd name="T7" fmla="*/ 215837 h 231"/>
              <a:gd name="T8" fmla="*/ 0 w 133"/>
              <a:gd name="T9" fmla="*/ 124810 h 231"/>
              <a:gd name="T10" fmla="*/ 0 w 133"/>
              <a:gd name="T11" fmla="*/ 100411 h 231"/>
              <a:gd name="T12" fmla="*/ 91211 w 133"/>
              <a:gd name="T13" fmla="*/ 8446 h 231"/>
              <a:gd name="T14" fmla="*/ 116600 w 133"/>
              <a:gd name="T15" fmla="*/ 8446 h 231"/>
              <a:gd name="T16" fmla="*/ 116600 w 133"/>
              <a:gd name="T17" fmla="*/ 32845 h 231"/>
              <a:gd name="T18" fmla="*/ 41374 w 133"/>
              <a:gd name="T19" fmla="*/ 107918 h 231"/>
              <a:gd name="T20" fmla="*/ 116600 w 133"/>
              <a:gd name="T21" fmla="*/ 191438 h 23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3" h="231">
                <a:moveTo>
                  <a:pt x="124" y="204"/>
                </a:moveTo>
                <a:lnTo>
                  <a:pt x="124" y="204"/>
                </a:lnTo>
                <a:cubicBezTo>
                  <a:pt x="132" y="213"/>
                  <a:pt x="132" y="221"/>
                  <a:pt x="124" y="230"/>
                </a:cubicBezTo>
                <a:cubicBezTo>
                  <a:pt x="115" y="230"/>
                  <a:pt x="106" y="230"/>
                  <a:pt x="97" y="230"/>
                </a:cubicBezTo>
                <a:cubicBezTo>
                  <a:pt x="0" y="133"/>
                  <a:pt x="0" y="133"/>
                  <a:pt x="0" y="133"/>
                </a:cubicBezTo>
                <a:cubicBezTo>
                  <a:pt x="0" y="124"/>
                  <a:pt x="0" y="115"/>
                  <a:pt x="0" y="107"/>
                </a:cubicBezTo>
                <a:cubicBezTo>
                  <a:pt x="97" y="9"/>
                  <a:pt x="97" y="9"/>
                  <a:pt x="97" y="9"/>
                </a:cubicBezTo>
                <a:cubicBezTo>
                  <a:pt x="106" y="0"/>
                  <a:pt x="115" y="0"/>
                  <a:pt x="124" y="9"/>
                </a:cubicBezTo>
                <a:cubicBezTo>
                  <a:pt x="132" y="17"/>
                  <a:pt x="132" y="26"/>
                  <a:pt x="124" y="35"/>
                </a:cubicBezTo>
                <a:cubicBezTo>
                  <a:pt x="44" y="115"/>
                  <a:pt x="44" y="115"/>
                  <a:pt x="44" y="115"/>
                </a:cubicBezTo>
                <a:lnTo>
                  <a:pt x="124" y="204"/>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b="0" i="0" dirty="0">
              <a:latin typeface="Lato Light" panose="020F0302020204030203" pitchFamily="34" charset="77"/>
            </a:endParaRPr>
          </a:p>
        </p:txBody>
      </p:sp>
      <p:sp>
        <p:nvSpPr>
          <p:cNvPr id="1035" name="Freeform 30"/>
          <p:cNvSpPr>
            <a:spLocks noChangeArrowheads="1"/>
          </p:cNvSpPr>
          <p:nvPr userDrawn="1"/>
        </p:nvSpPr>
        <p:spPr bwMode="auto">
          <a:xfrm>
            <a:off x="22272625" y="12961938"/>
            <a:ext cx="350838" cy="357187"/>
          </a:xfrm>
          <a:custGeom>
            <a:avLst/>
            <a:gdLst>
              <a:gd name="T0" fmla="*/ 175205 w 444"/>
              <a:gd name="T1" fmla="*/ 0 h 454"/>
              <a:gd name="T2" fmla="*/ 175205 w 444"/>
              <a:gd name="T3" fmla="*/ 0 h 454"/>
              <a:gd name="T4" fmla="*/ 0 w 444"/>
              <a:gd name="T5" fmla="*/ 174740 h 454"/>
              <a:gd name="T6" fmla="*/ 175205 w 444"/>
              <a:gd name="T7" fmla="*/ 356564 h 454"/>
              <a:gd name="T8" fmla="*/ 349621 w 444"/>
              <a:gd name="T9" fmla="*/ 174740 h 454"/>
              <a:gd name="T10" fmla="*/ 175205 w 444"/>
              <a:gd name="T11" fmla="*/ 0 h 45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44" h="454">
                <a:moveTo>
                  <a:pt x="222" y="0"/>
                </a:moveTo>
                <a:lnTo>
                  <a:pt x="222" y="0"/>
                </a:lnTo>
                <a:cubicBezTo>
                  <a:pt x="35" y="0"/>
                  <a:pt x="0" y="45"/>
                  <a:pt x="0" y="222"/>
                </a:cubicBezTo>
                <a:cubicBezTo>
                  <a:pt x="0" y="408"/>
                  <a:pt x="35" y="453"/>
                  <a:pt x="222" y="453"/>
                </a:cubicBezTo>
                <a:cubicBezTo>
                  <a:pt x="407" y="453"/>
                  <a:pt x="443" y="408"/>
                  <a:pt x="443" y="222"/>
                </a:cubicBezTo>
                <a:cubicBezTo>
                  <a:pt x="443" y="45"/>
                  <a:pt x="407" y="0"/>
                  <a:pt x="222" y="0"/>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b="0" i="0" dirty="0">
              <a:latin typeface="Lato Light" panose="020F0302020204030203" pitchFamily="34" charset="77"/>
            </a:endParaRPr>
          </a:p>
        </p:txBody>
      </p:sp>
      <p:sp>
        <p:nvSpPr>
          <p:cNvPr id="1036" name="Freeform 38"/>
          <p:cNvSpPr>
            <a:spLocks noChangeArrowheads="1"/>
          </p:cNvSpPr>
          <p:nvPr userDrawn="1"/>
        </p:nvSpPr>
        <p:spPr bwMode="auto">
          <a:xfrm flipH="1">
            <a:off x="22364700" y="13038138"/>
            <a:ext cx="125413" cy="217487"/>
          </a:xfrm>
          <a:custGeom>
            <a:avLst/>
            <a:gdLst>
              <a:gd name="T0" fmla="*/ 115987 w 133"/>
              <a:gd name="T1" fmla="*/ 191438 h 231"/>
              <a:gd name="T2" fmla="*/ 115987 w 133"/>
              <a:gd name="T3" fmla="*/ 191438 h 231"/>
              <a:gd name="T4" fmla="*/ 115987 w 133"/>
              <a:gd name="T5" fmla="*/ 215837 h 231"/>
              <a:gd name="T6" fmla="*/ 90731 w 133"/>
              <a:gd name="T7" fmla="*/ 215837 h 231"/>
              <a:gd name="T8" fmla="*/ 0 w 133"/>
              <a:gd name="T9" fmla="*/ 124810 h 231"/>
              <a:gd name="T10" fmla="*/ 0 w 133"/>
              <a:gd name="T11" fmla="*/ 100411 h 231"/>
              <a:gd name="T12" fmla="*/ 90731 w 133"/>
              <a:gd name="T13" fmla="*/ 8446 h 231"/>
              <a:gd name="T14" fmla="*/ 115987 w 133"/>
              <a:gd name="T15" fmla="*/ 8446 h 231"/>
              <a:gd name="T16" fmla="*/ 115987 w 133"/>
              <a:gd name="T17" fmla="*/ 32845 h 231"/>
              <a:gd name="T18" fmla="*/ 41157 w 133"/>
              <a:gd name="T19" fmla="*/ 107918 h 231"/>
              <a:gd name="T20" fmla="*/ 115987 w 133"/>
              <a:gd name="T21" fmla="*/ 191438 h 23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3" h="231">
                <a:moveTo>
                  <a:pt x="124" y="204"/>
                </a:moveTo>
                <a:lnTo>
                  <a:pt x="124" y="204"/>
                </a:lnTo>
                <a:cubicBezTo>
                  <a:pt x="132" y="213"/>
                  <a:pt x="132" y="221"/>
                  <a:pt x="124" y="230"/>
                </a:cubicBezTo>
                <a:cubicBezTo>
                  <a:pt x="115" y="230"/>
                  <a:pt x="106" y="230"/>
                  <a:pt x="97" y="230"/>
                </a:cubicBezTo>
                <a:cubicBezTo>
                  <a:pt x="0" y="133"/>
                  <a:pt x="0" y="133"/>
                  <a:pt x="0" y="133"/>
                </a:cubicBezTo>
                <a:cubicBezTo>
                  <a:pt x="0" y="124"/>
                  <a:pt x="0" y="115"/>
                  <a:pt x="0" y="107"/>
                </a:cubicBezTo>
                <a:cubicBezTo>
                  <a:pt x="97" y="9"/>
                  <a:pt x="97" y="9"/>
                  <a:pt x="97" y="9"/>
                </a:cubicBezTo>
                <a:cubicBezTo>
                  <a:pt x="106" y="0"/>
                  <a:pt x="115" y="0"/>
                  <a:pt x="124" y="9"/>
                </a:cubicBezTo>
                <a:cubicBezTo>
                  <a:pt x="132" y="17"/>
                  <a:pt x="132" y="26"/>
                  <a:pt x="124" y="35"/>
                </a:cubicBezTo>
                <a:cubicBezTo>
                  <a:pt x="44" y="115"/>
                  <a:pt x="44" y="115"/>
                  <a:pt x="44" y="115"/>
                </a:cubicBezTo>
                <a:lnTo>
                  <a:pt x="124" y="204"/>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b="0" i="0" dirty="0">
              <a:latin typeface="Lato Light" panose="020F0302020204030203" pitchFamily="34" charset="77"/>
            </a:endParaRPr>
          </a:p>
        </p:txBody>
      </p:sp>
      <p:sp>
        <p:nvSpPr>
          <p:cNvPr id="2" name="Footer Placeholder 1">
            <a:extLst>
              <a:ext uri="{FF2B5EF4-FFF2-40B4-BE49-F238E27FC236}">
                <a16:creationId xmlns:a16="http://schemas.microsoft.com/office/drawing/2014/main" id="{92B0195D-436F-DB4A-AF26-BC73333FAEA3}"/>
              </a:ext>
            </a:extLst>
          </p:cNvPr>
          <p:cNvSpPr>
            <a:spLocks noGrp="1"/>
          </p:cNvSpPr>
          <p:nvPr>
            <p:ph type="ftr" sz="quarter" idx="3"/>
          </p:nvPr>
        </p:nvSpPr>
        <p:spPr>
          <a:xfrm>
            <a:off x="8075613" y="12712700"/>
            <a:ext cx="8226425" cy="730250"/>
          </a:xfrm>
          <a:prstGeom prst="rect">
            <a:avLst/>
          </a:prstGeom>
        </p:spPr>
        <p:txBody>
          <a:bodyPr vert="horz" lIns="91440" tIns="45720" rIns="91440" bIns="45720" rtlCol="0" anchor="ctr"/>
          <a:lstStyle>
            <a:lvl1pPr algn="ctr">
              <a:defRPr sz="1200" b="0" i="0">
                <a:solidFill>
                  <a:schemeClr val="tx1">
                    <a:tint val="75000"/>
                  </a:schemeClr>
                </a:solidFill>
                <a:latin typeface="Lato Light" panose="020F0302020204030203" pitchFamily="34" charset="77"/>
              </a:defRPr>
            </a:lvl1pPr>
          </a:lstStyle>
          <a:p>
            <a:endParaRPr lang="en-US" dirty="0"/>
          </a:p>
        </p:txBody>
      </p:sp>
      <p:sp>
        <p:nvSpPr>
          <p:cNvPr id="3" name="Title Placeholder 2">
            <a:extLst>
              <a:ext uri="{FF2B5EF4-FFF2-40B4-BE49-F238E27FC236}">
                <a16:creationId xmlns:a16="http://schemas.microsoft.com/office/drawing/2014/main" id="{2A340BDA-4644-9A47-8F12-7344F1DB87A9}"/>
              </a:ext>
            </a:extLst>
          </p:cNvPr>
          <p:cNvSpPr>
            <a:spLocks noGrp="1"/>
          </p:cNvSpPr>
          <p:nvPr>
            <p:ph type="title"/>
          </p:nvPr>
        </p:nvSpPr>
        <p:spPr>
          <a:xfrm>
            <a:off x="1676400" y="730250"/>
            <a:ext cx="21024850" cy="2651125"/>
          </a:xfrm>
          <a:prstGeom prst="rect">
            <a:avLst/>
          </a:prstGeom>
        </p:spPr>
        <p:txBody>
          <a:bodyPr vert="horz" lIns="91440" tIns="45720" rIns="91440" bIns="45720" rtlCol="0" anchor="ctr">
            <a:normAutofit/>
          </a:bodyPr>
          <a:lstStyle/>
          <a:p>
            <a:r>
              <a:rPr lang="en-US" dirty="0"/>
              <a:t>Click to edit Master title style</a:t>
            </a:r>
          </a:p>
        </p:txBody>
      </p:sp>
      <p:sp>
        <p:nvSpPr>
          <p:cNvPr id="7" name="Text Placeholder 6">
            <a:extLst>
              <a:ext uri="{FF2B5EF4-FFF2-40B4-BE49-F238E27FC236}">
                <a16:creationId xmlns:a16="http://schemas.microsoft.com/office/drawing/2014/main" id="{BC77FF35-BCBA-F741-898A-2099ACAF4659}"/>
              </a:ext>
            </a:extLst>
          </p:cNvPr>
          <p:cNvSpPr>
            <a:spLocks noGrp="1"/>
          </p:cNvSpPr>
          <p:nvPr>
            <p:ph type="body" idx="1"/>
          </p:nvPr>
        </p:nvSpPr>
        <p:spPr>
          <a:xfrm>
            <a:off x="1676400" y="3651250"/>
            <a:ext cx="21024850" cy="87026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617D604-6D20-C348-8190-E19A2912318E}"/>
              </a:ext>
            </a:extLst>
          </p:cNvPr>
          <p:cNvSpPr>
            <a:spLocks noGrp="1"/>
          </p:cNvSpPr>
          <p:nvPr>
            <p:ph type="dt" sz="half" idx="2"/>
          </p:nvPr>
        </p:nvSpPr>
        <p:spPr>
          <a:xfrm>
            <a:off x="1676400" y="12712700"/>
            <a:ext cx="5484813" cy="730250"/>
          </a:xfrm>
          <a:prstGeom prst="rect">
            <a:avLst/>
          </a:prstGeom>
        </p:spPr>
        <p:txBody>
          <a:bodyPr vert="horz" lIns="91440" tIns="45720" rIns="91440" bIns="45720" rtlCol="0" anchor="ctr"/>
          <a:lstStyle>
            <a:lvl1pPr algn="l">
              <a:defRPr sz="1200" b="0" i="0">
                <a:solidFill>
                  <a:schemeClr val="tx1">
                    <a:tint val="75000"/>
                  </a:schemeClr>
                </a:solidFill>
                <a:latin typeface="Lato Light" panose="020F0302020204030203" pitchFamily="34" charset="77"/>
              </a:defRPr>
            </a:lvl1pPr>
          </a:lstStyle>
          <a:p>
            <a:fld id="{8E02AF1A-7D2B-734C-8DAE-3E660C74BC25}" type="datetimeFigureOut">
              <a:rPr lang="en-US" smtClean="0"/>
              <a:pPr/>
              <a:t>5/6/2025</a:t>
            </a:fld>
            <a:endParaRPr lang="en-US" dirty="0"/>
          </a:p>
        </p:txBody>
      </p:sp>
    </p:spTree>
  </p:cSld>
  <p:clrMap bg1="lt1" tx1="dk1" bg2="lt2" tx2="dk2" accent1="accent1" accent2="accent2" accent3="accent3" accent4="accent4" accent5="accent5" accent6="accent6" hlink="hlink" folHlink="folHlink"/>
  <p:sldLayoutIdLst>
    <p:sldLayoutId id="2147483902" r:id="rId1"/>
    <p:sldLayoutId id="2147483903" r:id="rId2"/>
    <p:sldLayoutId id="2147483904" r:id="rId3"/>
    <p:sldLayoutId id="2147483912" r:id="rId4"/>
    <p:sldLayoutId id="2147483913" r:id="rId5"/>
    <p:sldLayoutId id="2147483916" r:id="rId6"/>
    <p:sldLayoutId id="2147483917" r:id="rId7"/>
  </p:sldLayoutIdLst>
  <p:transition spd="slow" advClick="0" advTm="3000"/>
  <p:hf hdr="0" ftr="0" dt="0"/>
  <p:txStyles>
    <p:titleStyle>
      <a:lvl1pPr algn="l" defTabSz="1827213" rtl="0" fontAlgn="base">
        <a:lnSpc>
          <a:spcPct val="90000"/>
        </a:lnSpc>
        <a:spcBef>
          <a:spcPct val="0"/>
        </a:spcBef>
        <a:spcAft>
          <a:spcPct val="0"/>
        </a:spcAft>
        <a:defRPr lang="en-US" sz="6000" b="1" i="0" kern="1200">
          <a:solidFill>
            <a:schemeClr val="tx1"/>
          </a:solidFill>
          <a:latin typeface="Lato Black" panose="020F0502020204030203" pitchFamily="34" charset="77"/>
          <a:ea typeface="MS PGothic" panose="020B0600070205080204" pitchFamily="34" charset="-128"/>
          <a:cs typeface="+mj-cs"/>
        </a:defRPr>
      </a:lvl1pPr>
      <a:lvl2pPr algn="l" defTabSz="1827213" rtl="0" fontAlgn="base">
        <a:lnSpc>
          <a:spcPct val="90000"/>
        </a:lnSpc>
        <a:spcBef>
          <a:spcPct val="0"/>
        </a:spcBef>
        <a:spcAft>
          <a:spcPct val="0"/>
        </a:spcAft>
        <a:defRPr sz="6000">
          <a:solidFill>
            <a:schemeClr val="tx1"/>
          </a:solidFill>
          <a:latin typeface="Source Sans Pro" panose="020B0503030403020204" pitchFamily="34" charset="0"/>
          <a:ea typeface="MS PGothic" panose="020B0600070205080204" pitchFamily="34" charset="-128"/>
        </a:defRPr>
      </a:lvl2pPr>
      <a:lvl3pPr algn="l" defTabSz="1827213" rtl="0" fontAlgn="base">
        <a:lnSpc>
          <a:spcPct val="90000"/>
        </a:lnSpc>
        <a:spcBef>
          <a:spcPct val="0"/>
        </a:spcBef>
        <a:spcAft>
          <a:spcPct val="0"/>
        </a:spcAft>
        <a:defRPr sz="6000">
          <a:solidFill>
            <a:schemeClr val="tx1"/>
          </a:solidFill>
          <a:latin typeface="Source Sans Pro" panose="020B0503030403020204" pitchFamily="34" charset="0"/>
          <a:ea typeface="MS PGothic" panose="020B0600070205080204" pitchFamily="34" charset="-128"/>
        </a:defRPr>
      </a:lvl3pPr>
      <a:lvl4pPr algn="l" defTabSz="1827213" rtl="0" fontAlgn="base">
        <a:lnSpc>
          <a:spcPct val="90000"/>
        </a:lnSpc>
        <a:spcBef>
          <a:spcPct val="0"/>
        </a:spcBef>
        <a:spcAft>
          <a:spcPct val="0"/>
        </a:spcAft>
        <a:defRPr sz="6000">
          <a:solidFill>
            <a:schemeClr val="tx1"/>
          </a:solidFill>
          <a:latin typeface="Source Sans Pro" panose="020B0503030403020204" pitchFamily="34" charset="0"/>
          <a:ea typeface="MS PGothic" panose="020B0600070205080204" pitchFamily="34" charset="-128"/>
        </a:defRPr>
      </a:lvl4pPr>
      <a:lvl5pPr algn="l" defTabSz="1827213" rtl="0" fontAlgn="base">
        <a:lnSpc>
          <a:spcPct val="90000"/>
        </a:lnSpc>
        <a:spcBef>
          <a:spcPct val="0"/>
        </a:spcBef>
        <a:spcAft>
          <a:spcPct val="0"/>
        </a:spcAft>
        <a:defRPr sz="6000">
          <a:solidFill>
            <a:schemeClr val="tx1"/>
          </a:solidFill>
          <a:latin typeface="Source Sans Pro" panose="020B0503030403020204" pitchFamily="34" charset="0"/>
          <a:ea typeface="MS PGothic" panose="020B0600070205080204" pitchFamily="34" charset="-128"/>
        </a:defRPr>
      </a:lvl5pPr>
      <a:lvl6pPr marL="457200" algn="l" defTabSz="1827213" rtl="0" fontAlgn="base">
        <a:lnSpc>
          <a:spcPct val="90000"/>
        </a:lnSpc>
        <a:spcBef>
          <a:spcPct val="0"/>
        </a:spcBef>
        <a:spcAft>
          <a:spcPct val="0"/>
        </a:spcAft>
        <a:defRPr sz="6000">
          <a:solidFill>
            <a:schemeClr val="tx1"/>
          </a:solidFill>
          <a:latin typeface="Source Sans Pro" panose="020B0503030403020204" pitchFamily="34" charset="0"/>
          <a:ea typeface="MS PGothic" panose="020B0600070205080204" pitchFamily="34" charset="-128"/>
        </a:defRPr>
      </a:lvl6pPr>
      <a:lvl7pPr marL="914400" algn="l" defTabSz="1827213" rtl="0" fontAlgn="base">
        <a:lnSpc>
          <a:spcPct val="90000"/>
        </a:lnSpc>
        <a:spcBef>
          <a:spcPct val="0"/>
        </a:spcBef>
        <a:spcAft>
          <a:spcPct val="0"/>
        </a:spcAft>
        <a:defRPr sz="6000">
          <a:solidFill>
            <a:schemeClr val="tx1"/>
          </a:solidFill>
          <a:latin typeface="Source Sans Pro" panose="020B0503030403020204" pitchFamily="34" charset="0"/>
          <a:ea typeface="MS PGothic" panose="020B0600070205080204" pitchFamily="34" charset="-128"/>
        </a:defRPr>
      </a:lvl7pPr>
      <a:lvl8pPr marL="1371600" algn="l" defTabSz="1827213" rtl="0" fontAlgn="base">
        <a:lnSpc>
          <a:spcPct val="90000"/>
        </a:lnSpc>
        <a:spcBef>
          <a:spcPct val="0"/>
        </a:spcBef>
        <a:spcAft>
          <a:spcPct val="0"/>
        </a:spcAft>
        <a:defRPr sz="6000">
          <a:solidFill>
            <a:schemeClr val="tx1"/>
          </a:solidFill>
          <a:latin typeface="Source Sans Pro" panose="020B0503030403020204" pitchFamily="34" charset="0"/>
          <a:ea typeface="MS PGothic" panose="020B0600070205080204" pitchFamily="34" charset="-128"/>
        </a:defRPr>
      </a:lvl8pPr>
      <a:lvl9pPr marL="1828800" algn="l" defTabSz="1827213" rtl="0" fontAlgn="base">
        <a:lnSpc>
          <a:spcPct val="90000"/>
        </a:lnSpc>
        <a:spcBef>
          <a:spcPct val="0"/>
        </a:spcBef>
        <a:spcAft>
          <a:spcPct val="0"/>
        </a:spcAft>
        <a:defRPr sz="6000">
          <a:solidFill>
            <a:schemeClr val="tx1"/>
          </a:solidFill>
          <a:latin typeface="Source Sans Pro" panose="020B0503030403020204" pitchFamily="34" charset="0"/>
          <a:ea typeface="MS PGothic" panose="020B0600070205080204" pitchFamily="34" charset="-128"/>
        </a:defRPr>
      </a:lvl9pPr>
    </p:titleStyle>
    <p:bodyStyle>
      <a:lvl1pPr marL="455613" indent="-455613" algn="l" defTabSz="1827213" rtl="0" fontAlgn="base">
        <a:lnSpc>
          <a:spcPct val="90000"/>
        </a:lnSpc>
        <a:spcBef>
          <a:spcPts val="2000"/>
        </a:spcBef>
        <a:spcAft>
          <a:spcPct val="0"/>
        </a:spcAft>
        <a:buFont typeface="Arial" panose="020B0604020202020204" pitchFamily="34" charset="0"/>
        <a:buChar char="•"/>
        <a:defRPr lang="en-US" sz="4800" b="1" i="0" kern="1200" dirty="0">
          <a:solidFill>
            <a:schemeClr val="tx1"/>
          </a:solidFill>
          <a:latin typeface="Lato Black" panose="020F0502020204030203" pitchFamily="34" charset="77"/>
          <a:ea typeface="MS PGothic" panose="020B0600070205080204" pitchFamily="34" charset="-128"/>
          <a:cs typeface="+mn-cs"/>
        </a:defRPr>
      </a:lvl1pPr>
      <a:lvl2pPr marL="1370013" indent="-455613" algn="l" defTabSz="1827213" rtl="0" fontAlgn="base">
        <a:lnSpc>
          <a:spcPct val="90000"/>
        </a:lnSpc>
        <a:spcBef>
          <a:spcPts val="1000"/>
        </a:spcBef>
        <a:spcAft>
          <a:spcPct val="0"/>
        </a:spcAft>
        <a:buFont typeface="Arial" panose="020B0604020202020204" pitchFamily="34" charset="0"/>
        <a:buChar char="•"/>
        <a:defRPr lang="en-US" sz="4000" b="1" i="0" kern="1200" dirty="0">
          <a:solidFill>
            <a:schemeClr val="tx1"/>
          </a:solidFill>
          <a:latin typeface="Lato Black" panose="020F0502020204030203" pitchFamily="34" charset="77"/>
          <a:ea typeface="MS PGothic" panose="020B0600070205080204" pitchFamily="34" charset="-128"/>
          <a:cs typeface="+mn-cs"/>
        </a:defRPr>
      </a:lvl2pPr>
      <a:lvl3pPr marL="2284413" indent="-455613" algn="l" defTabSz="1827213" rtl="0" fontAlgn="base">
        <a:lnSpc>
          <a:spcPct val="90000"/>
        </a:lnSpc>
        <a:spcBef>
          <a:spcPts val="1000"/>
        </a:spcBef>
        <a:spcAft>
          <a:spcPct val="0"/>
        </a:spcAft>
        <a:buFont typeface="Arial" panose="020B0604020202020204" pitchFamily="34" charset="0"/>
        <a:buChar char="•"/>
        <a:defRPr lang="en-US" sz="3600" b="1" i="0" kern="1200" dirty="0">
          <a:solidFill>
            <a:schemeClr val="tx1"/>
          </a:solidFill>
          <a:latin typeface="Lato Black" panose="020F0502020204030203" pitchFamily="34" charset="77"/>
          <a:ea typeface="MS PGothic" panose="020B0600070205080204" pitchFamily="34" charset="-128"/>
          <a:cs typeface="+mn-cs"/>
        </a:defRPr>
      </a:lvl3pPr>
      <a:lvl4pPr marL="3198813" indent="-455613" algn="l" defTabSz="1827213" rtl="0" fontAlgn="base">
        <a:lnSpc>
          <a:spcPct val="90000"/>
        </a:lnSpc>
        <a:spcBef>
          <a:spcPts val="1000"/>
        </a:spcBef>
        <a:spcAft>
          <a:spcPct val="0"/>
        </a:spcAft>
        <a:buFont typeface="Arial" panose="020B0604020202020204" pitchFamily="34" charset="0"/>
        <a:buChar char="•"/>
        <a:defRPr lang="en-US" sz="3200" b="1" i="0" kern="1200" dirty="0">
          <a:solidFill>
            <a:schemeClr val="tx1"/>
          </a:solidFill>
          <a:latin typeface="Lato Black" panose="020F0502020204030203" pitchFamily="34" charset="77"/>
          <a:ea typeface="MS PGothic" panose="020B0600070205080204" pitchFamily="34" charset="-128"/>
          <a:cs typeface="+mn-cs"/>
        </a:defRPr>
      </a:lvl4pPr>
      <a:lvl5pPr marL="4113213" indent="-455613" algn="l" defTabSz="1827213" rtl="0" fontAlgn="base">
        <a:lnSpc>
          <a:spcPct val="90000"/>
        </a:lnSpc>
        <a:spcBef>
          <a:spcPts val="1000"/>
        </a:spcBef>
        <a:spcAft>
          <a:spcPct val="0"/>
        </a:spcAft>
        <a:buFont typeface="Arial" panose="020B0604020202020204" pitchFamily="34" charset="0"/>
        <a:buChar char="•"/>
        <a:defRPr lang="en-US" sz="3200" b="1" i="0" kern="1200" dirty="0">
          <a:solidFill>
            <a:schemeClr val="tx1"/>
          </a:solidFill>
          <a:latin typeface="Lato Black" panose="020F0502020204030203" pitchFamily="34" charset="77"/>
          <a:ea typeface="MS PGothic" panose="020B0600070205080204" pitchFamily="34" charset="-128"/>
          <a:cs typeface="+mn-cs"/>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20" userDrawn="1">
          <p15:clr>
            <a:srgbClr val="F26B43"/>
          </p15:clr>
        </p15:guide>
        <p15:guide id="2" pos="767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7.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1"/>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1"/>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1"/>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1"/>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1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latin typeface="Lato Light" panose="020F0302020204030203" pitchFamily="34" charset="77"/>
                <a:cs typeface="Calibri" panose="020F0502020204030204" pitchFamily="34" charset="0"/>
                <a:hlinkClick r:id="rId2">
                  <a:extLst>
                    <a:ext uri="{A12FA001-AC4F-418D-AE19-62706E023703}">
                      <ahyp:hlinkClr xmlns:ahyp="http://schemas.microsoft.com/office/drawing/2018/hyperlinkcolor" val="tx"/>
                    </a:ext>
                  </a:extLst>
                </a:hlinkClick>
              </a:rPr>
              <a:t>Lato-</a:t>
            </a:r>
            <a:r>
              <a:rPr lang="en-US" altLang="ja-JP" sz="2799" dirty="0">
                <a:solidFill>
                  <a:schemeClr val="bg1"/>
                </a:solidFill>
                <a:latin typeface="Lato Light" panose="020F0302020204030203" pitchFamily="34" charset="77"/>
                <a:cs typeface="Calibri" panose="020F0502020204030204" pitchFamily="34" charset="0"/>
              </a:rPr>
              <a: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1"/>
                </a:solidFill>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cs typeface="Arial" panose="020B0604020202020204" pitchFamily="34" charset="0"/>
              </a:rPr>
              <a:t>Someone once said, </a:t>
            </a:r>
            <a:r>
              <a:rPr lang="en-US" altLang="es-MX" sz="2799" b="1" dirty="0">
                <a:solidFill>
                  <a:schemeClr val="bg1"/>
                </a:solidFill>
                <a:cs typeface="Arial" panose="020B0604020202020204" pitchFamily="34" charset="0"/>
              </a:rPr>
              <a:t>"Creativity is the key to future success." </a:t>
            </a:r>
            <a:r>
              <a:rPr lang="en-US" altLang="es-MX" sz="2799" dirty="0">
                <a:solidFill>
                  <a:schemeClr val="bg1"/>
                </a:solidFill>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extBox 143"/>
          <p:cNvSpPr txBox="1"/>
          <p:nvPr/>
        </p:nvSpPr>
        <p:spPr>
          <a:xfrm>
            <a:off x="10643300" y="688975"/>
            <a:ext cx="3105338" cy="400110"/>
          </a:xfrm>
          <a:prstGeom prst="rect">
            <a:avLst/>
          </a:prstGeom>
          <a:noFill/>
        </p:spPr>
        <p:txBody>
          <a:bodyPr wrap="none">
            <a:spAutoFit/>
          </a:bodyPr>
          <a:lstStyle/>
          <a:p>
            <a:pPr algn="ctr" defTabSz="1828434" fontAlgn="auto">
              <a:spcBef>
                <a:spcPts val="0"/>
              </a:spcBef>
              <a:spcAft>
                <a:spcPts val="0"/>
              </a:spcAft>
              <a:defRPr/>
            </a:pPr>
            <a:r>
              <a:rPr lang="en-US" sz="2000" b="1" spc="600" dirty="0">
                <a:latin typeface="Lato Black" panose="020F0502020204030203" pitchFamily="34" charset="77"/>
                <a:ea typeface="+mn-ea"/>
                <a:cs typeface="Source Sans Pro"/>
              </a:rPr>
              <a:t>Features Slides</a:t>
            </a:r>
          </a:p>
        </p:txBody>
      </p:sp>
      <p:grpSp>
        <p:nvGrpSpPr>
          <p:cNvPr id="22530" name="Group 144"/>
          <p:cNvGrpSpPr>
            <a:grpSpLocks/>
          </p:cNvGrpSpPr>
          <p:nvPr/>
        </p:nvGrpSpPr>
        <p:grpSpPr bwMode="auto">
          <a:xfrm>
            <a:off x="11450638" y="2019300"/>
            <a:ext cx="1476375" cy="258763"/>
            <a:chOff x="1703388" y="2006913"/>
            <a:chExt cx="1478230" cy="258682"/>
          </a:xfrm>
        </p:grpSpPr>
        <p:sp>
          <p:nvSpPr>
            <p:cNvPr id="146" name="Oval 145"/>
            <p:cNvSpPr/>
            <p:nvPr/>
          </p:nvSpPr>
          <p:spPr>
            <a:xfrm>
              <a:off x="1703388" y="2006913"/>
              <a:ext cx="259087"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7" name="Oval 146"/>
            <p:cNvSpPr/>
            <p:nvPr/>
          </p:nvSpPr>
          <p:spPr>
            <a:xfrm>
              <a:off x="2008571" y="2006913"/>
              <a:ext cx="259087"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8" name="Oval 147"/>
            <p:cNvSpPr/>
            <p:nvPr/>
          </p:nvSpPr>
          <p:spPr>
            <a:xfrm>
              <a:off x="2313754" y="2006913"/>
              <a:ext cx="257498"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9" name="Oval 148"/>
            <p:cNvSpPr/>
            <p:nvPr/>
          </p:nvSpPr>
          <p:spPr>
            <a:xfrm>
              <a:off x="2617347" y="2006913"/>
              <a:ext cx="259088"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50" name="Oval 149"/>
            <p:cNvSpPr/>
            <p:nvPr/>
          </p:nvSpPr>
          <p:spPr>
            <a:xfrm>
              <a:off x="2922530" y="2006913"/>
              <a:ext cx="259088"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sp>
        <p:nvSpPr>
          <p:cNvPr id="22531" name="TextBox 72"/>
          <p:cNvSpPr txBox="1">
            <a:spLocks noChangeArrowheads="1"/>
          </p:cNvSpPr>
          <p:nvPr/>
        </p:nvSpPr>
        <p:spPr bwMode="auto">
          <a:xfrm>
            <a:off x="8822403" y="912813"/>
            <a:ext cx="675665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6600" b="1" dirty="0">
                <a:latin typeface="Lato Black" panose="020F0502020204030203" pitchFamily="34" charset="77"/>
              </a:rPr>
              <a:t>Table Infographic</a:t>
            </a:r>
          </a:p>
        </p:txBody>
      </p:sp>
      <p:sp>
        <p:nvSpPr>
          <p:cNvPr id="22532" name="TextBox 124"/>
          <p:cNvSpPr txBox="1">
            <a:spLocks noChangeArrowheads="1"/>
          </p:cNvSpPr>
          <p:nvPr/>
        </p:nvSpPr>
        <p:spPr bwMode="auto">
          <a:xfrm>
            <a:off x="1797050" y="3416300"/>
            <a:ext cx="2348966" cy="800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b="1" dirty="0" err="1">
                <a:latin typeface="Lato Black" panose="020F0502020204030203" pitchFamily="34" charset="77"/>
              </a:rPr>
              <a:t>Analysis</a:t>
            </a:r>
            <a:endParaRPr lang="id-ID" altLang="es-MX" sz="4000" b="1" dirty="0">
              <a:latin typeface="Lato Black" panose="020F0502020204030203" pitchFamily="34" charset="77"/>
            </a:endParaRPr>
          </a:p>
        </p:txBody>
      </p:sp>
      <p:sp>
        <p:nvSpPr>
          <p:cNvPr id="22533" name="TextBox 125"/>
          <p:cNvSpPr txBox="1">
            <a:spLocks noChangeArrowheads="1"/>
          </p:cNvSpPr>
          <p:nvPr/>
        </p:nvSpPr>
        <p:spPr bwMode="auto">
          <a:xfrm>
            <a:off x="1792288" y="4156075"/>
            <a:ext cx="10248900" cy="2435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a:p>
            <a:pPr>
              <a:lnSpc>
                <a:spcPct val="110000"/>
              </a:lnSpc>
            </a:pPr>
            <a:endParaRPr lang="en-US" altLang="es-MX" sz="2400" dirty="0">
              <a:latin typeface="Lato Light" panose="020F0302020204030203" pitchFamily="34" charset="77"/>
              <a:cs typeface="Calibri Light" panose="020F0302020204030204" pitchFamily="34" charset="0"/>
            </a:endParaRPr>
          </a:p>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22534" name="TextBox 126"/>
          <p:cNvSpPr txBox="1">
            <a:spLocks noChangeArrowheads="1"/>
          </p:cNvSpPr>
          <p:nvPr/>
        </p:nvSpPr>
        <p:spPr bwMode="auto">
          <a:xfrm>
            <a:off x="7654925" y="8548688"/>
            <a:ext cx="2005924"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Option 4</a:t>
            </a:r>
            <a:endParaRPr lang="id-ID" altLang="es-MX" sz="3200" b="1" dirty="0">
              <a:latin typeface="Lato Black" panose="020F0502020204030203" pitchFamily="34" charset="77"/>
            </a:endParaRPr>
          </a:p>
        </p:txBody>
      </p:sp>
      <p:sp>
        <p:nvSpPr>
          <p:cNvPr id="22535" name="TextBox 127"/>
          <p:cNvSpPr txBox="1">
            <a:spLocks noChangeArrowheads="1"/>
          </p:cNvSpPr>
          <p:nvPr/>
        </p:nvSpPr>
        <p:spPr bwMode="auto">
          <a:xfrm>
            <a:off x="7167563" y="9045575"/>
            <a:ext cx="4697412"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latin typeface="Lato Light" panose="020F0302020204030203" pitchFamily="34" charset="77"/>
                <a:cs typeface="Calibri Light" panose="020F0302020204030204" pitchFamily="34" charset="0"/>
              </a:rPr>
              <a:t>Creativity is the key to success in the great and primary education</a:t>
            </a:r>
          </a:p>
        </p:txBody>
      </p:sp>
      <p:sp>
        <p:nvSpPr>
          <p:cNvPr id="129" name="Oval 128"/>
          <p:cNvSpPr>
            <a:spLocks noChangeAspect="1"/>
          </p:cNvSpPr>
          <p:nvPr/>
        </p:nvSpPr>
        <p:spPr bwMode="auto">
          <a:xfrm>
            <a:off x="7389813" y="8766175"/>
            <a:ext cx="312737" cy="312738"/>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2537" name="TextBox 129"/>
          <p:cNvSpPr txBox="1">
            <a:spLocks noChangeArrowheads="1"/>
          </p:cNvSpPr>
          <p:nvPr/>
        </p:nvSpPr>
        <p:spPr bwMode="auto">
          <a:xfrm>
            <a:off x="2286000" y="8548688"/>
            <a:ext cx="2005924"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Option 3</a:t>
            </a:r>
            <a:endParaRPr lang="id-ID" altLang="es-MX" sz="3200" b="1" dirty="0">
              <a:latin typeface="Lato Black" panose="020F0502020204030203" pitchFamily="34" charset="77"/>
            </a:endParaRPr>
          </a:p>
        </p:txBody>
      </p:sp>
      <p:sp>
        <p:nvSpPr>
          <p:cNvPr id="22538" name="TextBox 130"/>
          <p:cNvSpPr txBox="1">
            <a:spLocks noChangeArrowheads="1"/>
          </p:cNvSpPr>
          <p:nvPr/>
        </p:nvSpPr>
        <p:spPr bwMode="auto">
          <a:xfrm>
            <a:off x="1797050" y="9045575"/>
            <a:ext cx="4697413"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latin typeface="Lato Light" panose="020F0302020204030203" pitchFamily="34" charset="77"/>
                <a:cs typeface="Calibri Light" panose="020F0302020204030204" pitchFamily="34" charset="0"/>
              </a:rPr>
              <a:t>Creativity is the key to success in the great and primary education</a:t>
            </a:r>
          </a:p>
        </p:txBody>
      </p:sp>
      <p:sp>
        <p:nvSpPr>
          <p:cNvPr id="132" name="Oval 131"/>
          <p:cNvSpPr>
            <a:spLocks noChangeAspect="1"/>
          </p:cNvSpPr>
          <p:nvPr/>
        </p:nvSpPr>
        <p:spPr bwMode="auto">
          <a:xfrm>
            <a:off x="2019300" y="8766175"/>
            <a:ext cx="314325" cy="312738"/>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2540" name="TextBox 132"/>
          <p:cNvSpPr txBox="1">
            <a:spLocks noChangeArrowheads="1"/>
          </p:cNvSpPr>
          <p:nvPr/>
        </p:nvSpPr>
        <p:spPr bwMode="auto">
          <a:xfrm>
            <a:off x="7654925" y="10067925"/>
            <a:ext cx="2005924"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Option 6</a:t>
            </a:r>
            <a:endParaRPr lang="id-ID" altLang="es-MX" sz="3200" b="1" dirty="0">
              <a:latin typeface="Lato Black" panose="020F0502020204030203" pitchFamily="34" charset="77"/>
            </a:endParaRPr>
          </a:p>
        </p:txBody>
      </p:sp>
      <p:sp>
        <p:nvSpPr>
          <p:cNvPr id="22541" name="TextBox 133"/>
          <p:cNvSpPr txBox="1">
            <a:spLocks noChangeArrowheads="1"/>
          </p:cNvSpPr>
          <p:nvPr/>
        </p:nvSpPr>
        <p:spPr bwMode="auto">
          <a:xfrm>
            <a:off x="7167563" y="10564813"/>
            <a:ext cx="4697412"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latin typeface="Lato Light" panose="020F0302020204030203" pitchFamily="34" charset="77"/>
                <a:cs typeface="Calibri Light" panose="020F0302020204030204" pitchFamily="34" charset="0"/>
              </a:rPr>
              <a:t>Creativity is the key to success in the great and primary education</a:t>
            </a:r>
          </a:p>
        </p:txBody>
      </p:sp>
      <p:sp>
        <p:nvSpPr>
          <p:cNvPr id="135" name="Oval 134"/>
          <p:cNvSpPr>
            <a:spLocks noChangeAspect="1"/>
          </p:cNvSpPr>
          <p:nvPr/>
        </p:nvSpPr>
        <p:spPr bwMode="auto">
          <a:xfrm>
            <a:off x="7389813" y="10285413"/>
            <a:ext cx="312737" cy="312737"/>
          </a:xfrm>
          <a:prstGeom prst="ellipse">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2543" name="TextBox 135"/>
          <p:cNvSpPr txBox="1">
            <a:spLocks noChangeArrowheads="1"/>
          </p:cNvSpPr>
          <p:nvPr/>
        </p:nvSpPr>
        <p:spPr bwMode="auto">
          <a:xfrm>
            <a:off x="2286000" y="10067925"/>
            <a:ext cx="2005924"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Option 5</a:t>
            </a:r>
            <a:endParaRPr lang="id-ID" altLang="es-MX" sz="3200" b="1" dirty="0">
              <a:latin typeface="Lato Black" panose="020F0502020204030203" pitchFamily="34" charset="77"/>
            </a:endParaRPr>
          </a:p>
        </p:txBody>
      </p:sp>
      <p:sp>
        <p:nvSpPr>
          <p:cNvPr id="22544" name="TextBox 136"/>
          <p:cNvSpPr txBox="1">
            <a:spLocks noChangeArrowheads="1"/>
          </p:cNvSpPr>
          <p:nvPr/>
        </p:nvSpPr>
        <p:spPr bwMode="auto">
          <a:xfrm>
            <a:off x="1797050" y="10564813"/>
            <a:ext cx="4697413"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latin typeface="Lato Light" panose="020F0302020204030203" pitchFamily="34" charset="77"/>
                <a:cs typeface="Calibri Light" panose="020F0302020204030204" pitchFamily="34" charset="0"/>
              </a:rPr>
              <a:t>Creativity is the key to success in the great and primary education</a:t>
            </a:r>
          </a:p>
        </p:txBody>
      </p:sp>
      <p:sp>
        <p:nvSpPr>
          <p:cNvPr id="138" name="Oval 137"/>
          <p:cNvSpPr>
            <a:spLocks noChangeAspect="1"/>
          </p:cNvSpPr>
          <p:nvPr/>
        </p:nvSpPr>
        <p:spPr bwMode="auto">
          <a:xfrm>
            <a:off x="2019300" y="10285413"/>
            <a:ext cx="314325" cy="312737"/>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2546" name="TextBox 138"/>
          <p:cNvSpPr txBox="1">
            <a:spLocks noChangeArrowheads="1"/>
          </p:cNvSpPr>
          <p:nvPr/>
        </p:nvSpPr>
        <p:spPr bwMode="auto">
          <a:xfrm>
            <a:off x="7654925" y="6992938"/>
            <a:ext cx="2005924"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Option 2</a:t>
            </a:r>
            <a:endParaRPr lang="id-ID" altLang="es-MX" sz="3200" b="1" dirty="0">
              <a:latin typeface="Lato Black" panose="020F0502020204030203" pitchFamily="34" charset="77"/>
            </a:endParaRPr>
          </a:p>
        </p:txBody>
      </p:sp>
      <p:sp>
        <p:nvSpPr>
          <p:cNvPr id="22547" name="TextBox 139"/>
          <p:cNvSpPr txBox="1">
            <a:spLocks noChangeArrowheads="1"/>
          </p:cNvSpPr>
          <p:nvPr/>
        </p:nvSpPr>
        <p:spPr bwMode="auto">
          <a:xfrm>
            <a:off x="7167563" y="7488238"/>
            <a:ext cx="4697412"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latin typeface="Lato Light" panose="020F0302020204030203" pitchFamily="34" charset="77"/>
                <a:cs typeface="Calibri Light" panose="020F0302020204030204" pitchFamily="34" charset="0"/>
              </a:rPr>
              <a:t>Creativity is the key to success in the great and primary education</a:t>
            </a:r>
          </a:p>
        </p:txBody>
      </p:sp>
      <p:sp>
        <p:nvSpPr>
          <p:cNvPr id="141" name="Oval 140"/>
          <p:cNvSpPr>
            <a:spLocks noChangeAspect="1"/>
          </p:cNvSpPr>
          <p:nvPr/>
        </p:nvSpPr>
        <p:spPr bwMode="auto">
          <a:xfrm>
            <a:off x="7389813" y="7208838"/>
            <a:ext cx="312737" cy="314325"/>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2549" name="TextBox 141"/>
          <p:cNvSpPr txBox="1">
            <a:spLocks noChangeArrowheads="1"/>
          </p:cNvSpPr>
          <p:nvPr/>
        </p:nvSpPr>
        <p:spPr bwMode="auto">
          <a:xfrm>
            <a:off x="2286000" y="6992938"/>
            <a:ext cx="2005924"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Option 1</a:t>
            </a:r>
            <a:endParaRPr lang="id-ID" altLang="es-MX" sz="3200" b="1" dirty="0">
              <a:latin typeface="Lato Black" panose="020F0502020204030203" pitchFamily="34" charset="77"/>
            </a:endParaRPr>
          </a:p>
        </p:txBody>
      </p:sp>
      <p:sp>
        <p:nvSpPr>
          <p:cNvPr id="22550" name="TextBox 142"/>
          <p:cNvSpPr txBox="1">
            <a:spLocks noChangeArrowheads="1"/>
          </p:cNvSpPr>
          <p:nvPr/>
        </p:nvSpPr>
        <p:spPr bwMode="auto">
          <a:xfrm>
            <a:off x="1797050" y="7488238"/>
            <a:ext cx="4697413"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latin typeface="Lato Light" panose="020F0302020204030203" pitchFamily="34" charset="77"/>
                <a:cs typeface="Calibri Light" panose="020F0302020204030204" pitchFamily="34" charset="0"/>
              </a:rPr>
              <a:t>Creativity is the key to success in the great and primary education</a:t>
            </a:r>
          </a:p>
        </p:txBody>
      </p:sp>
      <p:sp>
        <p:nvSpPr>
          <p:cNvPr id="152" name="Oval 151"/>
          <p:cNvSpPr>
            <a:spLocks noChangeAspect="1"/>
          </p:cNvSpPr>
          <p:nvPr/>
        </p:nvSpPr>
        <p:spPr bwMode="auto">
          <a:xfrm>
            <a:off x="2019300" y="7208838"/>
            <a:ext cx="314325" cy="314325"/>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54" name="Line 420"/>
          <p:cNvSpPr>
            <a:spLocks noChangeShapeType="1"/>
          </p:cNvSpPr>
          <p:nvPr/>
        </p:nvSpPr>
        <p:spPr bwMode="auto">
          <a:xfrm flipH="1">
            <a:off x="12868275" y="10860088"/>
            <a:ext cx="8505825" cy="0"/>
          </a:xfrm>
          <a:prstGeom prst="line">
            <a:avLst/>
          </a:prstGeom>
          <a:noFill/>
          <a:ln w="762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9600" dirty="0">
              <a:latin typeface="Lato Light" panose="020F0302020204030203" pitchFamily="34" charset="77"/>
              <a:ea typeface="+mn-ea"/>
            </a:endParaRPr>
          </a:p>
        </p:txBody>
      </p:sp>
      <p:sp>
        <p:nvSpPr>
          <p:cNvPr id="155" name="Line 424"/>
          <p:cNvSpPr>
            <a:spLocks noChangeShapeType="1"/>
          </p:cNvSpPr>
          <p:nvPr/>
        </p:nvSpPr>
        <p:spPr bwMode="auto">
          <a:xfrm flipH="1">
            <a:off x="12868275" y="9726613"/>
            <a:ext cx="8505825" cy="0"/>
          </a:xfrm>
          <a:prstGeom prst="line">
            <a:avLst/>
          </a:prstGeom>
          <a:noFill/>
          <a:ln w="762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9600" dirty="0">
              <a:latin typeface="Lato Light" panose="020F0302020204030203" pitchFamily="34" charset="77"/>
              <a:ea typeface="+mn-ea"/>
            </a:endParaRPr>
          </a:p>
        </p:txBody>
      </p:sp>
      <p:sp>
        <p:nvSpPr>
          <p:cNvPr id="156" name="Line 428"/>
          <p:cNvSpPr>
            <a:spLocks noChangeShapeType="1"/>
          </p:cNvSpPr>
          <p:nvPr/>
        </p:nvSpPr>
        <p:spPr bwMode="auto">
          <a:xfrm flipH="1">
            <a:off x="12868275" y="8585200"/>
            <a:ext cx="8505825" cy="0"/>
          </a:xfrm>
          <a:prstGeom prst="line">
            <a:avLst/>
          </a:prstGeom>
          <a:noFill/>
          <a:ln w="762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9600" dirty="0">
              <a:latin typeface="Lato Light" panose="020F0302020204030203" pitchFamily="34" charset="77"/>
              <a:ea typeface="+mn-ea"/>
            </a:endParaRPr>
          </a:p>
        </p:txBody>
      </p:sp>
      <p:sp>
        <p:nvSpPr>
          <p:cNvPr id="157" name="Line 436"/>
          <p:cNvSpPr>
            <a:spLocks noChangeShapeType="1"/>
          </p:cNvSpPr>
          <p:nvPr/>
        </p:nvSpPr>
        <p:spPr bwMode="auto">
          <a:xfrm flipH="1">
            <a:off x="12868275" y="6307138"/>
            <a:ext cx="8505825" cy="0"/>
          </a:xfrm>
          <a:prstGeom prst="line">
            <a:avLst/>
          </a:prstGeom>
          <a:noFill/>
          <a:ln w="762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9600" dirty="0">
              <a:latin typeface="Lato Light" panose="020F0302020204030203" pitchFamily="34" charset="77"/>
              <a:ea typeface="+mn-ea"/>
            </a:endParaRPr>
          </a:p>
        </p:txBody>
      </p:sp>
      <p:sp>
        <p:nvSpPr>
          <p:cNvPr id="158" name="Line 440"/>
          <p:cNvSpPr>
            <a:spLocks noChangeShapeType="1"/>
          </p:cNvSpPr>
          <p:nvPr/>
        </p:nvSpPr>
        <p:spPr bwMode="auto">
          <a:xfrm flipH="1">
            <a:off x="12868275" y="5172075"/>
            <a:ext cx="8505825" cy="0"/>
          </a:xfrm>
          <a:prstGeom prst="line">
            <a:avLst/>
          </a:prstGeom>
          <a:noFill/>
          <a:ln w="762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9600" dirty="0">
              <a:latin typeface="Lato Light" panose="020F0302020204030203" pitchFamily="34" charset="77"/>
              <a:ea typeface="+mn-ea"/>
            </a:endParaRPr>
          </a:p>
        </p:txBody>
      </p:sp>
      <p:sp>
        <p:nvSpPr>
          <p:cNvPr id="159" name="Line 448"/>
          <p:cNvSpPr>
            <a:spLocks noChangeShapeType="1"/>
          </p:cNvSpPr>
          <p:nvPr/>
        </p:nvSpPr>
        <p:spPr bwMode="auto">
          <a:xfrm flipH="1">
            <a:off x="12868275" y="7451725"/>
            <a:ext cx="8505825" cy="0"/>
          </a:xfrm>
          <a:prstGeom prst="line">
            <a:avLst/>
          </a:prstGeom>
          <a:noFill/>
          <a:ln w="762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9600" dirty="0">
              <a:latin typeface="Lato Light" panose="020F0302020204030203" pitchFamily="34" charset="77"/>
              <a:ea typeface="+mn-ea"/>
            </a:endParaRPr>
          </a:p>
        </p:txBody>
      </p:sp>
      <p:sp>
        <p:nvSpPr>
          <p:cNvPr id="160" name="Line 421"/>
          <p:cNvSpPr>
            <a:spLocks noChangeShapeType="1"/>
          </p:cNvSpPr>
          <p:nvPr/>
        </p:nvSpPr>
        <p:spPr bwMode="auto">
          <a:xfrm flipH="1">
            <a:off x="19772313" y="10860088"/>
            <a:ext cx="1601787" cy="0"/>
          </a:xfrm>
          <a:prstGeom prst="line">
            <a:avLst/>
          </a:prstGeom>
          <a:noFill/>
          <a:ln w="76200" cap="flat" cmpd="sng">
            <a:solidFill>
              <a:schemeClr val="accent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9600" dirty="0">
              <a:latin typeface="Lato Light" panose="020F0302020204030203" pitchFamily="34" charset="77"/>
              <a:ea typeface="+mn-ea"/>
            </a:endParaRPr>
          </a:p>
        </p:txBody>
      </p:sp>
      <p:sp>
        <p:nvSpPr>
          <p:cNvPr id="161" name="Text Box 423"/>
          <p:cNvSpPr txBox="1">
            <a:spLocks noChangeArrowheads="1"/>
          </p:cNvSpPr>
          <p:nvPr/>
        </p:nvSpPr>
        <p:spPr bwMode="auto">
          <a:xfrm>
            <a:off x="20761325" y="10234613"/>
            <a:ext cx="609600" cy="36988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8434" fontAlgn="auto">
              <a:spcBef>
                <a:spcPts val="0"/>
              </a:spcBef>
              <a:spcAft>
                <a:spcPts val="0"/>
              </a:spcAft>
              <a:defRPr/>
            </a:pPr>
            <a:r>
              <a:rPr lang="en-US" sz="2400">
                <a:solidFill>
                  <a:schemeClr val="tx1"/>
                </a:solidFill>
                <a:latin typeface="Lato Black"/>
                <a:cs typeface="Lato Black"/>
              </a:rPr>
              <a:t>14%</a:t>
            </a:r>
          </a:p>
        </p:txBody>
      </p:sp>
      <p:sp>
        <p:nvSpPr>
          <p:cNvPr id="162" name="Line 425"/>
          <p:cNvSpPr>
            <a:spLocks noChangeShapeType="1"/>
          </p:cNvSpPr>
          <p:nvPr/>
        </p:nvSpPr>
        <p:spPr bwMode="auto">
          <a:xfrm flipH="1">
            <a:off x="19772313" y="9726613"/>
            <a:ext cx="1601787" cy="0"/>
          </a:xfrm>
          <a:prstGeom prst="line">
            <a:avLst/>
          </a:prstGeom>
          <a:noFill/>
          <a:ln w="76200" cap="flat" cmpd="sng">
            <a:solidFill>
              <a:schemeClr val="accent5"/>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9600" dirty="0">
              <a:latin typeface="Lato Light" panose="020F0302020204030203" pitchFamily="34" charset="77"/>
              <a:ea typeface="+mn-ea"/>
            </a:endParaRPr>
          </a:p>
        </p:txBody>
      </p:sp>
      <p:sp>
        <p:nvSpPr>
          <p:cNvPr id="163" name="Text Box 427"/>
          <p:cNvSpPr txBox="1">
            <a:spLocks noChangeArrowheads="1"/>
          </p:cNvSpPr>
          <p:nvPr/>
        </p:nvSpPr>
        <p:spPr bwMode="auto">
          <a:xfrm>
            <a:off x="20761325" y="9094788"/>
            <a:ext cx="609600" cy="3683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8434" fontAlgn="auto">
              <a:spcBef>
                <a:spcPts val="0"/>
              </a:spcBef>
              <a:spcAft>
                <a:spcPts val="0"/>
              </a:spcAft>
              <a:defRPr/>
            </a:pPr>
            <a:r>
              <a:rPr lang="en-US" sz="2400">
                <a:solidFill>
                  <a:schemeClr val="tx1"/>
                </a:solidFill>
                <a:latin typeface="Lato Black"/>
                <a:cs typeface="Lato Black"/>
              </a:rPr>
              <a:t>25%</a:t>
            </a:r>
          </a:p>
        </p:txBody>
      </p:sp>
      <p:sp>
        <p:nvSpPr>
          <p:cNvPr id="164" name="Line 429"/>
          <p:cNvSpPr>
            <a:spLocks noChangeShapeType="1"/>
          </p:cNvSpPr>
          <p:nvPr/>
        </p:nvSpPr>
        <p:spPr bwMode="auto">
          <a:xfrm flipH="1">
            <a:off x="15311438" y="8585200"/>
            <a:ext cx="6062662" cy="0"/>
          </a:xfrm>
          <a:prstGeom prst="line">
            <a:avLst/>
          </a:prstGeom>
          <a:noFill/>
          <a:ln w="76200" cap="flat" cmpd="sng">
            <a:solidFill>
              <a:schemeClr val="accent4"/>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9600" dirty="0">
              <a:latin typeface="Lato Light" panose="020F0302020204030203" pitchFamily="34" charset="77"/>
              <a:ea typeface="+mn-ea"/>
            </a:endParaRPr>
          </a:p>
        </p:txBody>
      </p:sp>
      <p:sp>
        <p:nvSpPr>
          <p:cNvPr id="165" name="Text Box 431"/>
          <p:cNvSpPr txBox="1">
            <a:spLocks noChangeArrowheads="1"/>
          </p:cNvSpPr>
          <p:nvPr/>
        </p:nvSpPr>
        <p:spPr bwMode="auto">
          <a:xfrm>
            <a:off x="20761325" y="7959725"/>
            <a:ext cx="609600" cy="3698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8434" fontAlgn="auto">
              <a:spcBef>
                <a:spcPts val="0"/>
              </a:spcBef>
              <a:spcAft>
                <a:spcPts val="0"/>
              </a:spcAft>
              <a:defRPr/>
            </a:pPr>
            <a:r>
              <a:rPr lang="en-US" sz="2400">
                <a:solidFill>
                  <a:schemeClr val="tx1"/>
                </a:solidFill>
                <a:latin typeface="Lato Black"/>
                <a:cs typeface="Lato Black"/>
              </a:rPr>
              <a:t>76%</a:t>
            </a:r>
          </a:p>
        </p:txBody>
      </p:sp>
      <p:sp>
        <p:nvSpPr>
          <p:cNvPr id="166" name="Line 437"/>
          <p:cNvSpPr>
            <a:spLocks noChangeShapeType="1"/>
          </p:cNvSpPr>
          <p:nvPr/>
        </p:nvSpPr>
        <p:spPr bwMode="auto">
          <a:xfrm flipH="1">
            <a:off x="16311563" y="6307138"/>
            <a:ext cx="5062537" cy="0"/>
          </a:xfrm>
          <a:prstGeom prst="line">
            <a:avLst/>
          </a:prstGeom>
          <a:noFill/>
          <a:ln w="76200" cap="flat" cmpd="sng">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9600" dirty="0">
              <a:latin typeface="Lato Light" panose="020F0302020204030203" pitchFamily="34" charset="77"/>
              <a:ea typeface="+mn-ea"/>
            </a:endParaRPr>
          </a:p>
        </p:txBody>
      </p:sp>
      <p:sp>
        <p:nvSpPr>
          <p:cNvPr id="167" name="Text Box 439"/>
          <p:cNvSpPr txBox="1">
            <a:spLocks noChangeArrowheads="1"/>
          </p:cNvSpPr>
          <p:nvPr/>
        </p:nvSpPr>
        <p:spPr bwMode="auto">
          <a:xfrm>
            <a:off x="20761325" y="5684838"/>
            <a:ext cx="609600" cy="36988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8434" fontAlgn="auto">
              <a:spcBef>
                <a:spcPts val="0"/>
              </a:spcBef>
              <a:spcAft>
                <a:spcPts val="0"/>
              </a:spcAft>
              <a:defRPr/>
            </a:pPr>
            <a:r>
              <a:rPr lang="en-US" sz="2400">
                <a:solidFill>
                  <a:schemeClr val="tx1"/>
                </a:solidFill>
                <a:latin typeface="Lato Black"/>
                <a:cs typeface="Lato Black"/>
              </a:rPr>
              <a:t>63%</a:t>
            </a:r>
          </a:p>
        </p:txBody>
      </p:sp>
      <p:sp>
        <p:nvSpPr>
          <p:cNvPr id="168" name="Line 441"/>
          <p:cNvSpPr>
            <a:spLocks noChangeShapeType="1"/>
          </p:cNvSpPr>
          <p:nvPr/>
        </p:nvSpPr>
        <p:spPr bwMode="auto">
          <a:xfrm flipH="1">
            <a:off x="15689263" y="5172075"/>
            <a:ext cx="5684837" cy="0"/>
          </a:xfrm>
          <a:prstGeom prst="line">
            <a:avLst/>
          </a:prstGeom>
          <a:noFill/>
          <a:ln w="76200" cap="flat" cmpd="sng">
            <a:solidFill>
              <a:schemeClr val="accent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9600" dirty="0">
              <a:latin typeface="Lato Light" panose="020F0302020204030203" pitchFamily="34" charset="77"/>
              <a:ea typeface="+mn-ea"/>
            </a:endParaRPr>
          </a:p>
        </p:txBody>
      </p:sp>
      <p:sp>
        <p:nvSpPr>
          <p:cNvPr id="169" name="Text Box 443"/>
          <p:cNvSpPr txBox="1">
            <a:spLocks noChangeArrowheads="1"/>
          </p:cNvSpPr>
          <p:nvPr/>
        </p:nvSpPr>
        <p:spPr bwMode="auto">
          <a:xfrm>
            <a:off x="20761325" y="4549775"/>
            <a:ext cx="609600" cy="3698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8434" fontAlgn="auto">
              <a:spcBef>
                <a:spcPts val="0"/>
              </a:spcBef>
              <a:spcAft>
                <a:spcPts val="0"/>
              </a:spcAft>
              <a:defRPr/>
            </a:pPr>
            <a:r>
              <a:rPr lang="en-US" sz="2400">
                <a:solidFill>
                  <a:schemeClr val="tx1"/>
                </a:solidFill>
                <a:latin typeface="Lato Black"/>
                <a:cs typeface="Lato Black"/>
              </a:rPr>
              <a:t>72%</a:t>
            </a:r>
          </a:p>
        </p:txBody>
      </p:sp>
      <p:sp>
        <p:nvSpPr>
          <p:cNvPr id="170" name="Line 449"/>
          <p:cNvSpPr>
            <a:spLocks noChangeShapeType="1"/>
          </p:cNvSpPr>
          <p:nvPr/>
        </p:nvSpPr>
        <p:spPr bwMode="auto">
          <a:xfrm flipH="1">
            <a:off x="16749713" y="7451725"/>
            <a:ext cx="4624387" cy="0"/>
          </a:xfrm>
          <a:prstGeom prst="line">
            <a:avLst/>
          </a:prstGeom>
          <a:noFill/>
          <a:ln w="76200" cap="flat" cmpd="sng">
            <a:solidFill>
              <a:schemeClr val="accent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9600" dirty="0">
              <a:latin typeface="Lato Light" panose="020F0302020204030203" pitchFamily="34" charset="77"/>
              <a:ea typeface="+mn-ea"/>
            </a:endParaRPr>
          </a:p>
        </p:txBody>
      </p:sp>
      <p:sp>
        <p:nvSpPr>
          <p:cNvPr id="171" name="Text Box 451"/>
          <p:cNvSpPr txBox="1">
            <a:spLocks noChangeArrowheads="1"/>
          </p:cNvSpPr>
          <p:nvPr/>
        </p:nvSpPr>
        <p:spPr bwMode="auto">
          <a:xfrm>
            <a:off x="20761325" y="6826250"/>
            <a:ext cx="609600" cy="3683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8434" fontAlgn="auto">
              <a:spcBef>
                <a:spcPts val="0"/>
              </a:spcBef>
              <a:spcAft>
                <a:spcPts val="0"/>
              </a:spcAft>
              <a:defRPr/>
            </a:pPr>
            <a:r>
              <a:rPr lang="en-US" sz="2400">
                <a:solidFill>
                  <a:schemeClr val="tx1"/>
                </a:solidFill>
                <a:latin typeface="Lato Black"/>
                <a:cs typeface="Lato Black"/>
              </a:rPr>
              <a:t>56%</a:t>
            </a:r>
          </a:p>
        </p:txBody>
      </p:sp>
      <p:sp>
        <p:nvSpPr>
          <p:cNvPr id="172" name="Text Box 422"/>
          <p:cNvSpPr txBox="1">
            <a:spLocks noChangeArrowheads="1"/>
          </p:cNvSpPr>
          <p:nvPr/>
        </p:nvSpPr>
        <p:spPr bwMode="auto">
          <a:xfrm>
            <a:off x="12868275" y="10234613"/>
            <a:ext cx="1500188" cy="3079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1828434" fontAlgn="auto">
              <a:spcBef>
                <a:spcPts val="0"/>
              </a:spcBef>
              <a:spcAft>
                <a:spcPts val="0"/>
              </a:spcAft>
              <a:defRPr/>
            </a:pPr>
            <a:r>
              <a:rPr lang="en-US" sz="2000">
                <a:solidFill>
                  <a:schemeClr val="tx1"/>
                </a:solidFill>
                <a:latin typeface="Lato Black"/>
                <a:cs typeface="Lato Black"/>
              </a:rPr>
              <a:t>OPTION #06</a:t>
            </a:r>
          </a:p>
        </p:txBody>
      </p:sp>
      <p:sp>
        <p:nvSpPr>
          <p:cNvPr id="173" name="Text Box 426"/>
          <p:cNvSpPr txBox="1">
            <a:spLocks noChangeArrowheads="1"/>
          </p:cNvSpPr>
          <p:nvPr/>
        </p:nvSpPr>
        <p:spPr bwMode="auto">
          <a:xfrm>
            <a:off x="12868275" y="9094788"/>
            <a:ext cx="1498600" cy="30638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1828434" fontAlgn="auto">
              <a:spcBef>
                <a:spcPts val="0"/>
              </a:spcBef>
              <a:spcAft>
                <a:spcPts val="0"/>
              </a:spcAft>
              <a:defRPr/>
            </a:pPr>
            <a:r>
              <a:rPr lang="en-US" sz="2000">
                <a:solidFill>
                  <a:schemeClr val="tx1"/>
                </a:solidFill>
                <a:latin typeface="Lato Black"/>
                <a:cs typeface="Lato Black"/>
              </a:rPr>
              <a:t>OPTION #05</a:t>
            </a:r>
          </a:p>
        </p:txBody>
      </p:sp>
      <p:sp>
        <p:nvSpPr>
          <p:cNvPr id="174" name="Text Box 430"/>
          <p:cNvSpPr txBox="1">
            <a:spLocks noChangeArrowheads="1"/>
          </p:cNvSpPr>
          <p:nvPr/>
        </p:nvSpPr>
        <p:spPr bwMode="auto">
          <a:xfrm>
            <a:off x="12868275" y="7959725"/>
            <a:ext cx="1500188" cy="3079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1828434" fontAlgn="auto">
              <a:spcBef>
                <a:spcPts val="0"/>
              </a:spcBef>
              <a:spcAft>
                <a:spcPts val="0"/>
              </a:spcAft>
              <a:defRPr/>
            </a:pPr>
            <a:r>
              <a:rPr lang="en-US" sz="2000">
                <a:solidFill>
                  <a:schemeClr val="tx1"/>
                </a:solidFill>
                <a:latin typeface="Lato Black"/>
                <a:cs typeface="Lato Black"/>
              </a:rPr>
              <a:t>OPTION #04</a:t>
            </a:r>
          </a:p>
        </p:txBody>
      </p:sp>
      <p:sp>
        <p:nvSpPr>
          <p:cNvPr id="175" name="Text Box 438"/>
          <p:cNvSpPr txBox="1">
            <a:spLocks noChangeArrowheads="1"/>
          </p:cNvSpPr>
          <p:nvPr/>
        </p:nvSpPr>
        <p:spPr bwMode="auto">
          <a:xfrm>
            <a:off x="12868275" y="5684838"/>
            <a:ext cx="1498600" cy="3079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1828434" fontAlgn="auto">
              <a:spcBef>
                <a:spcPts val="0"/>
              </a:spcBef>
              <a:spcAft>
                <a:spcPts val="0"/>
              </a:spcAft>
              <a:defRPr/>
            </a:pPr>
            <a:r>
              <a:rPr lang="en-US" sz="2000">
                <a:solidFill>
                  <a:schemeClr val="tx1"/>
                </a:solidFill>
                <a:latin typeface="Lato Black"/>
                <a:cs typeface="Lato Black"/>
              </a:rPr>
              <a:t>OPTION #02</a:t>
            </a:r>
          </a:p>
        </p:txBody>
      </p:sp>
      <p:sp>
        <p:nvSpPr>
          <p:cNvPr id="176" name="Text Box 442"/>
          <p:cNvSpPr txBox="1">
            <a:spLocks noChangeArrowheads="1"/>
          </p:cNvSpPr>
          <p:nvPr/>
        </p:nvSpPr>
        <p:spPr bwMode="auto">
          <a:xfrm>
            <a:off x="12868275" y="4549775"/>
            <a:ext cx="1498600" cy="3079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1828434" fontAlgn="auto">
              <a:spcBef>
                <a:spcPts val="0"/>
              </a:spcBef>
              <a:spcAft>
                <a:spcPts val="0"/>
              </a:spcAft>
              <a:defRPr/>
            </a:pPr>
            <a:r>
              <a:rPr lang="en-US" sz="2000">
                <a:solidFill>
                  <a:schemeClr val="tx1"/>
                </a:solidFill>
                <a:latin typeface="Lato Black"/>
                <a:cs typeface="Lato Black"/>
              </a:rPr>
              <a:t>OPTION #01</a:t>
            </a:r>
          </a:p>
        </p:txBody>
      </p:sp>
      <p:sp>
        <p:nvSpPr>
          <p:cNvPr id="177" name="Text Box 450"/>
          <p:cNvSpPr txBox="1">
            <a:spLocks noChangeArrowheads="1"/>
          </p:cNvSpPr>
          <p:nvPr/>
        </p:nvSpPr>
        <p:spPr bwMode="auto">
          <a:xfrm>
            <a:off x="12868275" y="6826250"/>
            <a:ext cx="1498600" cy="3063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1828434" fontAlgn="auto">
              <a:spcBef>
                <a:spcPts val="0"/>
              </a:spcBef>
              <a:spcAft>
                <a:spcPts val="0"/>
              </a:spcAft>
              <a:defRPr/>
            </a:pPr>
            <a:r>
              <a:rPr lang="en-US" sz="2000">
                <a:solidFill>
                  <a:schemeClr val="tx1"/>
                </a:solidFill>
                <a:latin typeface="Lato Black"/>
                <a:cs typeface="Lato Black"/>
              </a:rPr>
              <a:t>OPTION #03</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5294318" y="9426243"/>
            <a:ext cx="3060343" cy="1011221"/>
            <a:chOff x="15227478" y="9426243"/>
            <a:chExt cx="3060343" cy="1011221"/>
          </a:xfrm>
          <a:solidFill>
            <a:schemeClr val="accent4"/>
          </a:solidFill>
        </p:grpSpPr>
        <p:sp>
          <p:nvSpPr>
            <p:cNvPr id="220" name="Freeform 6788"/>
            <p:cNvSpPr>
              <a:spLocks noChangeArrowheads="1"/>
            </p:cNvSpPr>
            <p:nvPr/>
          </p:nvSpPr>
          <p:spPr bwMode="auto">
            <a:xfrm>
              <a:off x="15227478" y="9426243"/>
              <a:ext cx="819675" cy="819728"/>
            </a:xfrm>
            <a:custGeom>
              <a:avLst/>
              <a:gdLst>
                <a:gd name="T0" fmla="*/ 1083 w 1084"/>
                <a:gd name="T1" fmla="*/ 544 h 1084"/>
                <a:gd name="T2" fmla="*/ 1083 w 1084"/>
                <a:gd name="T3" fmla="*/ 544 h 1084"/>
                <a:gd name="T4" fmla="*/ 544 w 1084"/>
                <a:gd name="T5" fmla="*/ 1083 h 1084"/>
                <a:gd name="T6" fmla="*/ 0 w 1084"/>
                <a:gd name="T7" fmla="*/ 544 h 1084"/>
                <a:gd name="T8" fmla="*/ 544 w 1084"/>
                <a:gd name="T9" fmla="*/ 0 h 1084"/>
                <a:gd name="T10" fmla="*/ 1083 w 1084"/>
                <a:gd name="T11" fmla="*/ 544 h 1084"/>
              </a:gdLst>
              <a:ahLst/>
              <a:cxnLst>
                <a:cxn ang="0">
                  <a:pos x="T0" y="T1"/>
                </a:cxn>
                <a:cxn ang="0">
                  <a:pos x="T2" y="T3"/>
                </a:cxn>
                <a:cxn ang="0">
                  <a:pos x="T4" y="T5"/>
                </a:cxn>
                <a:cxn ang="0">
                  <a:pos x="T6" y="T7"/>
                </a:cxn>
                <a:cxn ang="0">
                  <a:pos x="T8" y="T9"/>
                </a:cxn>
                <a:cxn ang="0">
                  <a:pos x="T10" y="T11"/>
                </a:cxn>
              </a:cxnLst>
              <a:rect l="0" t="0" r="r" b="b"/>
              <a:pathLst>
                <a:path w="1084" h="1084">
                  <a:moveTo>
                    <a:pt x="1083" y="544"/>
                  </a:moveTo>
                  <a:lnTo>
                    <a:pt x="1083" y="544"/>
                  </a:lnTo>
                  <a:cubicBezTo>
                    <a:pt x="1083" y="842"/>
                    <a:pt x="843" y="1083"/>
                    <a:pt x="544" y="1083"/>
                  </a:cubicBezTo>
                  <a:cubicBezTo>
                    <a:pt x="241" y="1083"/>
                    <a:pt x="0" y="842"/>
                    <a:pt x="0" y="544"/>
                  </a:cubicBezTo>
                  <a:cubicBezTo>
                    <a:pt x="0" y="245"/>
                    <a:pt x="241" y="0"/>
                    <a:pt x="544" y="0"/>
                  </a:cubicBezTo>
                  <a:cubicBezTo>
                    <a:pt x="843" y="0"/>
                    <a:pt x="1083" y="245"/>
                    <a:pt x="1083" y="544"/>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223" name="Freeform 6791"/>
            <p:cNvSpPr>
              <a:spLocks noChangeArrowheads="1"/>
            </p:cNvSpPr>
            <p:nvPr/>
          </p:nvSpPr>
          <p:spPr bwMode="auto">
            <a:xfrm>
              <a:off x="15969889" y="10034319"/>
              <a:ext cx="2317932" cy="403145"/>
            </a:xfrm>
            <a:custGeom>
              <a:avLst/>
              <a:gdLst>
                <a:gd name="T0" fmla="*/ 3052 w 3053"/>
                <a:gd name="T1" fmla="*/ 539 h 540"/>
                <a:gd name="T2" fmla="*/ 895 w 3053"/>
                <a:gd name="T3" fmla="*/ 539 h 540"/>
                <a:gd name="T4" fmla="*/ 890 w 3053"/>
                <a:gd name="T5" fmla="*/ 539 h 540"/>
                <a:gd name="T6" fmla="*/ 0 w 3053"/>
                <a:gd name="T7" fmla="*/ 38 h 540"/>
                <a:gd name="T8" fmla="*/ 24 w 3053"/>
                <a:gd name="T9" fmla="*/ 0 h 540"/>
                <a:gd name="T10" fmla="*/ 905 w 3053"/>
                <a:gd name="T11" fmla="*/ 496 h 540"/>
                <a:gd name="T12" fmla="*/ 3052 w 3053"/>
                <a:gd name="T13" fmla="*/ 496 h 540"/>
                <a:gd name="T14" fmla="*/ 3052 w 3053"/>
                <a:gd name="T15" fmla="*/ 539 h 5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53" h="540">
                  <a:moveTo>
                    <a:pt x="3052" y="539"/>
                  </a:moveTo>
                  <a:lnTo>
                    <a:pt x="895" y="539"/>
                  </a:lnTo>
                  <a:lnTo>
                    <a:pt x="890" y="539"/>
                  </a:lnTo>
                  <a:lnTo>
                    <a:pt x="0" y="38"/>
                  </a:lnTo>
                  <a:lnTo>
                    <a:pt x="24" y="0"/>
                  </a:lnTo>
                  <a:lnTo>
                    <a:pt x="905" y="496"/>
                  </a:lnTo>
                  <a:lnTo>
                    <a:pt x="3052" y="496"/>
                  </a:lnTo>
                  <a:lnTo>
                    <a:pt x="3052" y="539"/>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grpSp>
        <p:nvGrpSpPr>
          <p:cNvPr id="4" name="Group 3"/>
          <p:cNvGrpSpPr/>
          <p:nvPr/>
        </p:nvGrpSpPr>
        <p:grpSpPr>
          <a:xfrm>
            <a:off x="15381662" y="6960341"/>
            <a:ext cx="3070419" cy="1011222"/>
            <a:chOff x="15314822" y="6960341"/>
            <a:chExt cx="3070419" cy="1011222"/>
          </a:xfrm>
          <a:solidFill>
            <a:schemeClr val="accent2"/>
          </a:solidFill>
        </p:grpSpPr>
        <p:sp>
          <p:nvSpPr>
            <p:cNvPr id="176" name="Freeform 6744"/>
            <p:cNvSpPr>
              <a:spLocks noChangeArrowheads="1"/>
            </p:cNvSpPr>
            <p:nvPr/>
          </p:nvSpPr>
          <p:spPr bwMode="auto">
            <a:xfrm>
              <a:off x="15314822" y="6960341"/>
              <a:ext cx="819675" cy="819728"/>
            </a:xfrm>
            <a:custGeom>
              <a:avLst/>
              <a:gdLst>
                <a:gd name="T0" fmla="*/ 1083 w 1084"/>
                <a:gd name="T1" fmla="*/ 540 h 1085"/>
                <a:gd name="T2" fmla="*/ 1083 w 1084"/>
                <a:gd name="T3" fmla="*/ 540 h 1085"/>
                <a:gd name="T4" fmla="*/ 540 w 1084"/>
                <a:gd name="T5" fmla="*/ 1084 h 1085"/>
                <a:gd name="T6" fmla="*/ 0 w 1084"/>
                <a:gd name="T7" fmla="*/ 540 h 1085"/>
                <a:gd name="T8" fmla="*/ 540 w 1084"/>
                <a:gd name="T9" fmla="*/ 0 h 1085"/>
                <a:gd name="T10" fmla="*/ 1083 w 1084"/>
                <a:gd name="T11" fmla="*/ 540 h 1085"/>
              </a:gdLst>
              <a:ahLst/>
              <a:cxnLst>
                <a:cxn ang="0">
                  <a:pos x="T0" y="T1"/>
                </a:cxn>
                <a:cxn ang="0">
                  <a:pos x="T2" y="T3"/>
                </a:cxn>
                <a:cxn ang="0">
                  <a:pos x="T4" y="T5"/>
                </a:cxn>
                <a:cxn ang="0">
                  <a:pos x="T6" y="T7"/>
                </a:cxn>
                <a:cxn ang="0">
                  <a:pos x="T8" y="T9"/>
                </a:cxn>
                <a:cxn ang="0">
                  <a:pos x="T10" y="T11"/>
                </a:cxn>
              </a:cxnLst>
              <a:rect l="0" t="0" r="r" b="b"/>
              <a:pathLst>
                <a:path w="1084" h="1085">
                  <a:moveTo>
                    <a:pt x="1083" y="540"/>
                  </a:moveTo>
                  <a:lnTo>
                    <a:pt x="1083" y="540"/>
                  </a:lnTo>
                  <a:cubicBezTo>
                    <a:pt x="1083" y="843"/>
                    <a:pt x="838" y="1084"/>
                    <a:pt x="540" y="1084"/>
                  </a:cubicBezTo>
                  <a:cubicBezTo>
                    <a:pt x="241" y="1084"/>
                    <a:pt x="0" y="843"/>
                    <a:pt x="0" y="540"/>
                  </a:cubicBezTo>
                  <a:cubicBezTo>
                    <a:pt x="0" y="241"/>
                    <a:pt x="241" y="0"/>
                    <a:pt x="540" y="0"/>
                  </a:cubicBezTo>
                  <a:cubicBezTo>
                    <a:pt x="838" y="0"/>
                    <a:pt x="1083" y="241"/>
                    <a:pt x="1083" y="540"/>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79" name="Freeform 6747"/>
            <p:cNvSpPr>
              <a:spLocks noChangeArrowheads="1"/>
            </p:cNvSpPr>
            <p:nvPr/>
          </p:nvSpPr>
          <p:spPr bwMode="auto">
            <a:xfrm>
              <a:off x="16063950" y="7565058"/>
              <a:ext cx="2321291" cy="406505"/>
            </a:xfrm>
            <a:custGeom>
              <a:avLst/>
              <a:gdLst>
                <a:gd name="T0" fmla="*/ 3057 w 3058"/>
                <a:gd name="T1" fmla="*/ 540 h 541"/>
                <a:gd name="T2" fmla="*/ 895 w 3058"/>
                <a:gd name="T3" fmla="*/ 540 h 541"/>
                <a:gd name="T4" fmla="*/ 890 w 3058"/>
                <a:gd name="T5" fmla="*/ 540 h 541"/>
                <a:gd name="T6" fmla="*/ 0 w 3058"/>
                <a:gd name="T7" fmla="*/ 39 h 541"/>
                <a:gd name="T8" fmla="*/ 24 w 3058"/>
                <a:gd name="T9" fmla="*/ 0 h 541"/>
                <a:gd name="T10" fmla="*/ 910 w 3058"/>
                <a:gd name="T11" fmla="*/ 497 h 541"/>
                <a:gd name="T12" fmla="*/ 3057 w 3058"/>
                <a:gd name="T13" fmla="*/ 497 h 541"/>
                <a:gd name="T14" fmla="*/ 3057 w 3058"/>
                <a:gd name="T15" fmla="*/ 540 h 5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58" h="541">
                  <a:moveTo>
                    <a:pt x="3057" y="540"/>
                  </a:moveTo>
                  <a:lnTo>
                    <a:pt x="895" y="540"/>
                  </a:lnTo>
                  <a:lnTo>
                    <a:pt x="890" y="540"/>
                  </a:lnTo>
                  <a:lnTo>
                    <a:pt x="0" y="39"/>
                  </a:lnTo>
                  <a:lnTo>
                    <a:pt x="24" y="0"/>
                  </a:lnTo>
                  <a:lnTo>
                    <a:pt x="910" y="497"/>
                  </a:lnTo>
                  <a:lnTo>
                    <a:pt x="3057" y="497"/>
                  </a:lnTo>
                  <a:lnTo>
                    <a:pt x="3057" y="54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grpSp>
        <p:nvGrpSpPr>
          <p:cNvPr id="3" name="Group 2"/>
          <p:cNvGrpSpPr/>
          <p:nvPr/>
        </p:nvGrpSpPr>
        <p:grpSpPr>
          <a:xfrm>
            <a:off x="15294318" y="4370135"/>
            <a:ext cx="3077140" cy="1017942"/>
            <a:chOff x="15227478" y="4370135"/>
            <a:chExt cx="3077140" cy="1017942"/>
          </a:xfrm>
          <a:solidFill>
            <a:schemeClr val="accent1"/>
          </a:solidFill>
        </p:grpSpPr>
        <p:sp>
          <p:nvSpPr>
            <p:cNvPr id="124" name="Freeform 6700"/>
            <p:cNvSpPr>
              <a:spLocks noChangeArrowheads="1"/>
            </p:cNvSpPr>
            <p:nvPr/>
          </p:nvSpPr>
          <p:spPr bwMode="auto">
            <a:xfrm>
              <a:off x="15227478" y="4370135"/>
              <a:ext cx="819675" cy="819728"/>
            </a:xfrm>
            <a:custGeom>
              <a:avLst/>
              <a:gdLst>
                <a:gd name="T0" fmla="*/ 1083 w 1084"/>
                <a:gd name="T1" fmla="*/ 540 h 1085"/>
                <a:gd name="T2" fmla="*/ 1083 w 1084"/>
                <a:gd name="T3" fmla="*/ 540 h 1085"/>
                <a:gd name="T4" fmla="*/ 544 w 1084"/>
                <a:gd name="T5" fmla="*/ 1084 h 1085"/>
                <a:gd name="T6" fmla="*/ 0 w 1084"/>
                <a:gd name="T7" fmla="*/ 540 h 1085"/>
                <a:gd name="T8" fmla="*/ 544 w 1084"/>
                <a:gd name="T9" fmla="*/ 0 h 1085"/>
                <a:gd name="T10" fmla="*/ 1083 w 1084"/>
                <a:gd name="T11" fmla="*/ 540 h 1085"/>
              </a:gdLst>
              <a:ahLst/>
              <a:cxnLst>
                <a:cxn ang="0">
                  <a:pos x="T0" y="T1"/>
                </a:cxn>
                <a:cxn ang="0">
                  <a:pos x="T2" y="T3"/>
                </a:cxn>
                <a:cxn ang="0">
                  <a:pos x="T4" y="T5"/>
                </a:cxn>
                <a:cxn ang="0">
                  <a:pos x="T6" y="T7"/>
                </a:cxn>
                <a:cxn ang="0">
                  <a:pos x="T8" y="T9"/>
                </a:cxn>
                <a:cxn ang="0">
                  <a:pos x="T10" y="T11"/>
                </a:cxn>
              </a:cxnLst>
              <a:rect l="0" t="0" r="r" b="b"/>
              <a:pathLst>
                <a:path w="1084" h="1085">
                  <a:moveTo>
                    <a:pt x="1083" y="540"/>
                  </a:moveTo>
                  <a:lnTo>
                    <a:pt x="1083" y="540"/>
                  </a:lnTo>
                  <a:cubicBezTo>
                    <a:pt x="1083" y="838"/>
                    <a:pt x="843" y="1084"/>
                    <a:pt x="544" y="1084"/>
                  </a:cubicBezTo>
                  <a:cubicBezTo>
                    <a:pt x="241" y="1084"/>
                    <a:pt x="0" y="838"/>
                    <a:pt x="0" y="540"/>
                  </a:cubicBezTo>
                  <a:cubicBezTo>
                    <a:pt x="0" y="241"/>
                    <a:pt x="241" y="0"/>
                    <a:pt x="544" y="0"/>
                  </a:cubicBezTo>
                  <a:cubicBezTo>
                    <a:pt x="843" y="0"/>
                    <a:pt x="1083" y="241"/>
                    <a:pt x="1083" y="540"/>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27" name="Freeform 6703"/>
            <p:cNvSpPr>
              <a:spLocks noChangeArrowheads="1"/>
            </p:cNvSpPr>
            <p:nvPr/>
          </p:nvSpPr>
          <p:spPr bwMode="auto">
            <a:xfrm>
              <a:off x="15983327" y="4984932"/>
              <a:ext cx="2321291" cy="403145"/>
            </a:xfrm>
            <a:custGeom>
              <a:avLst/>
              <a:gdLst>
                <a:gd name="T0" fmla="*/ 3057 w 3058"/>
                <a:gd name="T1" fmla="*/ 538 h 539"/>
                <a:gd name="T2" fmla="*/ 895 w 3058"/>
                <a:gd name="T3" fmla="*/ 538 h 539"/>
                <a:gd name="T4" fmla="*/ 0 w 3058"/>
                <a:gd name="T5" fmla="*/ 38 h 539"/>
                <a:gd name="T6" fmla="*/ 24 w 3058"/>
                <a:gd name="T7" fmla="*/ 0 h 539"/>
                <a:gd name="T8" fmla="*/ 910 w 3058"/>
                <a:gd name="T9" fmla="*/ 495 h 539"/>
                <a:gd name="T10" fmla="*/ 3057 w 3058"/>
                <a:gd name="T11" fmla="*/ 495 h 539"/>
                <a:gd name="T12" fmla="*/ 3057 w 3058"/>
                <a:gd name="T13" fmla="*/ 538 h 539"/>
              </a:gdLst>
              <a:ahLst/>
              <a:cxnLst>
                <a:cxn ang="0">
                  <a:pos x="T0" y="T1"/>
                </a:cxn>
                <a:cxn ang="0">
                  <a:pos x="T2" y="T3"/>
                </a:cxn>
                <a:cxn ang="0">
                  <a:pos x="T4" y="T5"/>
                </a:cxn>
                <a:cxn ang="0">
                  <a:pos x="T6" y="T7"/>
                </a:cxn>
                <a:cxn ang="0">
                  <a:pos x="T8" y="T9"/>
                </a:cxn>
                <a:cxn ang="0">
                  <a:pos x="T10" y="T11"/>
                </a:cxn>
                <a:cxn ang="0">
                  <a:pos x="T12" y="T13"/>
                </a:cxn>
              </a:cxnLst>
              <a:rect l="0" t="0" r="r" b="b"/>
              <a:pathLst>
                <a:path w="3058" h="539">
                  <a:moveTo>
                    <a:pt x="3057" y="538"/>
                  </a:moveTo>
                  <a:lnTo>
                    <a:pt x="895" y="538"/>
                  </a:lnTo>
                  <a:lnTo>
                    <a:pt x="0" y="38"/>
                  </a:lnTo>
                  <a:lnTo>
                    <a:pt x="24" y="0"/>
                  </a:lnTo>
                  <a:lnTo>
                    <a:pt x="910" y="495"/>
                  </a:lnTo>
                  <a:lnTo>
                    <a:pt x="3057" y="495"/>
                  </a:lnTo>
                  <a:lnTo>
                    <a:pt x="3057" y="538"/>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sp>
        <p:nvSpPr>
          <p:cNvPr id="144" name="TextBox 143"/>
          <p:cNvSpPr txBox="1"/>
          <p:nvPr/>
        </p:nvSpPr>
        <p:spPr>
          <a:xfrm>
            <a:off x="10643300" y="688975"/>
            <a:ext cx="3105338" cy="400110"/>
          </a:xfrm>
          <a:prstGeom prst="rect">
            <a:avLst/>
          </a:prstGeom>
          <a:noFill/>
        </p:spPr>
        <p:txBody>
          <a:bodyPr wrap="none">
            <a:spAutoFit/>
          </a:bodyPr>
          <a:lstStyle/>
          <a:p>
            <a:pPr algn="ctr" defTabSz="1828434" fontAlgn="auto">
              <a:spcBef>
                <a:spcPts val="0"/>
              </a:spcBef>
              <a:spcAft>
                <a:spcPts val="0"/>
              </a:spcAft>
              <a:defRPr/>
            </a:pPr>
            <a:r>
              <a:rPr lang="en-US" sz="2000" b="1" spc="600" dirty="0">
                <a:latin typeface="Lato Black" panose="020F0502020204030203" pitchFamily="34" charset="77"/>
                <a:ea typeface="+mn-ea"/>
                <a:cs typeface="Source Sans Pro"/>
              </a:rPr>
              <a:t>Features Slides</a:t>
            </a:r>
          </a:p>
        </p:txBody>
      </p:sp>
      <p:grpSp>
        <p:nvGrpSpPr>
          <p:cNvPr id="23557" name="Group 144"/>
          <p:cNvGrpSpPr>
            <a:grpSpLocks/>
          </p:cNvGrpSpPr>
          <p:nvPr/>
        </p:nvGrpSpPr>
        <p:grpSpPr bwMode="auto">
          <a:xfrm>
            <a:off x="11450638" y="2019300"/>
            <a:ext cx="1476375" cy="258763"/>
            <a:chOff x="1703388" y="2006913"/>
            <a:chExt cx="1478230" cy="258682"/>
          </a:xfrm>
        </p:grpSpPr>
        <p:sp>
          <p:nvSpPr>
            <p:cNvPr id="146" name="Oval 145"/>
            <p:cNvSpPr/>
            <p:nvPr/>
          </p:nvSpPr>
          <p:spPr>
            <a:xfrm>
              <a:off x="1703388" y="2006913"/>
              <a:ext cx="259087"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7" name="Oval 146"/>
            <p:cNvSpPr/>
            <p:nvPr/>
          </p:nvSpPr>
          <p:spPr>
            <a:xfrm>
              <a:off x="2008571" y="2006913"/>
              <a:ext cx="259087"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8" name="Oval 147"/>
            <p:cNvSpPr/>
            <p:nvPr/>
          </p:nvSpPr>
          <p:spPr>
            <a:xfrm>
              <a:off x="2313754" y="2006913"/>
              <a:ext cx="257498"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9" name="Oval 148"/>
            <p:cNvSpPr/>
            <p:nvPr/>
          </p:nvSpPr>
          <p:spPr>
            <a:xfrm>
              <a:off x="2617347" y="2006913"/>
              <a:ext cx="259088"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50" name="Oval 149"/>
            <p:cNvSpPr/>
            <p:nvPr/>
          </p:nvSpPr>
          <p:spPr>
            <a:xfrm>
              <a:off x="2922530" y="2006913"/>
              <a:ext cx="259088"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sp>
        <p:nvSpPr>
          <p:cNvPr id="23558" name="TextBox 72"/>
          <p:cNvSpPr txBox="1">
            <a:spLocks noChangeArrowheads="1"/>
          </p:cNvSpPr>
          <p:nvPr/>
        </p:nvSpPr>
        <p:spPr bwMode="auto">
          <a:xfrm>
            <a:off x="9990190" y="912813"/>
            <a:ext cx="442108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6600" b="1" dirty="0">
                <a:latin typeface="Lato Black" panose="020F0502020204030203" pitchFamily="34" charset="77"/>
              </a:rPr>
              <a:t>Great Ideas</a:t>
            </a:r>
          </a:p>
        </p:txBody>
      </p:sp>
      <p:grpSp>
        <p:nvGrpSpPr>
          <p:cNvPr id="23559" name="Group 6"/>
          <p:cNvGrpSpPr>
            <a:grpSpLocks/>
          </p:cNvGrpSpPr>
          <p:nvPr/>
        </p:nvGrpSpPr>
        <p:grpSpPr bwMode="auto">
          <a:xfrm>
            <a:off x="9540875" y="3086100"/>
            <a:ext cx="5276850" cy="8705850"/>
            <a:chOff x="9540149" y="3086791"/>
            <a:chExt cx="5277493" cy="8704568"/>
          </a:xfrm>
        </p:grpSpPr>
        <p:sp>
          <p:nvSpPr>
            <p:cNvPr id="38" name="Freeform 6641"/>
            <p:cNvSpPr>
              <a:spLocks noChangeArrowheads="1"/>
            </p:cNvSpPr>
            <p:nvPr/>
          </p:nvSpPr>
          <p:spPr bwMode="auto">
            <a:xfrm>
              <a:off x="11445381" y="11421526"/>
              <a:ext cx="1417811" cy="369833"/>
            </a:xfrm>
            <a:custGeom>
              <a:avLst/>
              <a:gdLst>
                <a:gd name="T0" fmla="*/ 1868 w 1869"/>
                <a:gd name="T1" fmla="*/ 245 h 492"/>
                <a:gd name="T2" fmla="*/ 1868 w 1869"/>
                <a:gd name="T3" fmla="*/ 245 h 492"/>
                <a:gd name="T4" fmla="*/ 1603 w 1869"/>
                <a:gd name="T5" fmla="*/ 491 h 492"/>
                <a:gd name="T6" fmla="*/ 264 w 1869"/>
                <a:gd name="T7" fmla="*/ 491 h 492"/>
                <a:gd name="T8" fmla="*/ 0 w 1869"/>
                <a:gd name="T9" fmla="*/ 245 h 492"/>
                <a:gd name="T10" fmla="*/ 0 w 1869"/>
                <a:gd name="T11" fmla="*/ 245 h 492"/>
                <a:gd name="T12" fmla="*/ 264 w 1869"/>
                <a:gd name="T13" fmla="*/ 0 h 492"/>
                <a:gd name="T14" fmla="*/ 1603 w 1869"/>
                <a:gd name="T15" fmla="*/ 0 h 492"/>
                <a:gd name="T16" fmla="*/ 1868 w 1869"/>
                <a:gd name="T17" fmla="*/ 245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69" h="492">
                  <a:moveTo>
                    <a:pt x="1868" y="245"/>
                  </a:moveTo>
                  <a:lnTo>
                    <a:pt x="1868" y="245"/>
                  </a:lnTo>
                  <a:cubicBezTo>
                    <a:pt x="1868" y="380"/>
                    <a:pt x="1747" y="491"/>
                    <a:pt x="1603" y="491"/>
                  </a:cubicBezTo>
                  <a:cubicBezTo>
                    <a:pt x="264" y="491"/>
                    <a:pt x="264" y="491"/>
                    <a:pt x="264" y="491"/>
                  </a:cubicBezTo>
                  <a:cubicBezTo>
                    <a:pt x="120" y="491"/>
                    <a:pt x="0" y="380"/>
                    <a:pt x="0" y="245"/>
                  </a:cubicBezTo>
                  <a:lnTo>
                    <a:pt x="0" y="245"/>
                  </a:lnTo>
                  <a:cubicBezTo>
                    <a:pt x="0" y="111"/>
                    <a:pt x="120" y="0"/>
                    <a:pt x="264" y="0"/>
                  </a:cubicBezTo>
                  <a:cubicBezTo>
                    <a:pt x="1603" y="0"/>
                    <a:pt x="1603" y="0"/>
                    <a:pt x="1603" y="0"/>
                  </a:cubicBezTo>
                  <a:cubicBezTo>
                    <a:pt x="1747" y="0"/>
                    <a:pt x="1868" y="111"/>
                    <a:pt x="1868" y="245"/>
                  </a:cubicBezTo>
                </a:path>
              </a:pathLst>
            </a:custGeom>
            <a:solidFill>
              <a:schemeClr val="bg1">
                <a:lumMod val="85000"/>
              </a:schemeClr>
            </a:solidFill>
            <a:ln>
              <a:solidFill>
                <a:schemeClr val="bg1">
                  <a:lumMod val="95000"/>
                </a:schemeClr>
              </a:solid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9" name="Freeform 6642"/>
            <p:cNvSpPr>
              <a:spLocks noChangeArrowheads="1"/>
            </p:cNvSpPr>
            <p:nvPr/>
          </p:nvSpPr>
          <p:spPr bwMode="auto">
            <a:xfrm>
              <a:off x="11105615" y="11280259"/>
              <a:ext cx="2095755" cy="306343"/>
            </a:xfrm>
            <a:custGeom>
              <a:avLst/>
              <a:gdLst>
                <a:gd name="T0" fmla="*/ 375 w 2760"/>
                <a:gd name="T1" fmla="*/ 409 h 410"/>
                <a:gd name="T2" fmla="*/ 375 w 2760"/>
                <a:gd name="T3" fmla="*/ 409 h 410"/>
                <a:gd name="T4" fmla="*/ 2388 w 2760"/>
                <a:gd name="T5" fmla="*/ 409 h 410"/>
                <a:gd name="T6" fmla="*/ 2552 w 2760"/>
                <a:gd name="T7" fmla="*/ 245 h 410"/>
                <a:gd name="T8" fmla="*/ 2759 w 2760"/>
                <a:gd name="T9" fmla="*/ 0 h 410"/>
                <a:gd name="T10" fmla="*/ 0 w 2760"/>
                <a:gd name="T11" fmla="*/ 0 h 410"/>
                <a:gd name="T12" fmla="*/ 20 w 2760"/>
                <a:gd name="T13" fmla="*/ 34 h 410"/>
                <a:gd name="T14" fmla="*/ 375 w 2760"/>
                <a:gd name="T15" fmla="*/ 409 h 4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60" h="410">
                  <a:moveTo>
                    <a:pt x="375" y="409"/>
                  </a:moveTo>
                  <a:lnTo>
                    <a:pt x="375" y="409"/>
                  </a:lnTo>
                  <a:cubicBezTo>
                    <a:pt x="2388" y="409"/>
                    <a:pt x="2388" y="409"/>
                    <a:pt x="2388" y="409"/>
                  </a:cubicBezTo>
                  <a:cubicBezTo>
                    <a:pt x="2417" y="380"/>
                    <a:pt x="2465" y="332"/>
                    <a:pt x="2552" y="245"/>
                  </a:cubicBezTo>
                  <a:cubicBezTo>
                    <a:pt x="2662" y="130"/>
                    <a:pt x="2730" y="53"/>
                    <a:pt x="2759" y="0"/>
                  </a:cubicBezTo>
                  <a:cubicBezTo>
                    <a:pt x="0" y="0"/>
                    <a:pt x="0" y="0"/>
                    <a:pt x="0" y="0"/>
                  </a:cubicBezTo>
                  <a:cubicBezTo>
                    <a:pt x="5" y="10"/>
                    <a:pt x="10" y="24"/>
                    <a:pt x="20" y="34"/>
                  </a:cubicBezTo>
                  <a:cubicBezTo>
                    <a:pt x="48" y="67"/>
                    <a:pt x="308" y="342"/>
                    <a:pt x="375" y="409"/>
                  </a:cubicBezTo>
                </a:path>
              </a:pathLst>
            </a:custGeom>
            <a:solidFill>
              <a:schemeClr val="bg1">
                <a:lumMod val="85000"/>
              </a:schemeClr>
            </a:solidFill>
            <a:ln>
              <a:solidFill>
                <a:schemeClr val="bg1">
                  <a:lumMod val="95000"/>
                </a:schemeClr>
              </a:solid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0" name="Freeform 6643"/>
            <p:cNvSpPr>
              <a:spLocks noChangeArrowheads="1"/>
            </p:cNvSpPr>
            <p:nvPr/>
          </p:nvSpPr>
          <p:spPr bwMode="auto">
            <a:xfrm>
              <a:off x="11035756" y="10245362"/>
              <a:ext cx="2249762" cy="204758"/>
            </a:xfrm>
            <a:custGeom>
              <a:avLst/>
              <a:gdLst>
                <a:gd name="T0" fmla="*/ 2962 w 2963"/>
                <a:gd name="T1" fmla="*/ 140 h 280"/>
                <a:gd name="T2" fmla="*/ 2962 w 2963"/>
                <a:gd name="T3" fmla="*/ 140 h 280"/>
                <a:gd name="T4" fmla="*/ 2837 w 2963"/>
                <a:gd name="T5" fmla="*/ 279 h 280"/>
                <a:gd name="T6" fmla="*/ 126 w 2963"/>
                <a:gd name="T7" fmla="*/ 279 h 280"/>
                <a:gd name="T8" fmla="*/ 0 w 2963"/>
                <a:gd name="T9" fmla="*/ 140 h 280"/>
                <a:gd name="T10" fmla="*/ 0 w 2963"/>
                <a:gd name="T11" fmla="*/ 140 h 280"/>
                <a:gd name="T12" fmla="*/ 126 w 2963"/>
                <a:gd name="T13" fmla="*/ 0 h 280"/>
                <a:gd name="T14" fmla="*/ 2837 w 2963"/>
                <a:gd name="T15" fmla="*/ 0 h 280"/>
                <a:gd name="T16" fmla="*/ 2962 w 2963"/>
                <a:gd name="T17" fmla="*/ 14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63" h="280">
                  <a:moveTo>
                    <a:pt x="2962" y="140"/>
                  </a:moveTo>
                  <a:lnTo>
                    <a:pt x="2962" y="140"/>
                  </a:lnTo>
                  <a:cubicBezTo>
                    <a:pt x="2962" y="217"/>
                    <a:pt x="2904" y="279"/>
                    <a:pt x="2837" y="279"/>
                  </a:cubicBezTo>
                  <a:cubicBezTo>
                    <a:pt x="126" y="279"/>
                    <a:pt x="126" y="279"/>
                    <a:pt x="126" y="279"/>
                  </a:cubicBezTo>
                  <a:cubicBezTo>
                    <a:pt x="58" y="279"/>
                    <a:pt x="0" y="217"/>
                    <a:pt x="0" y="140"/>
                  </a:cubicBezTo>
                  <a:lnTo>
                    <a:pt x="0" y="140"/>
                  </a:lnTo>
                  <a:cubicBezTo>
                    <a:pt x="0" y="63"/>
                    <a:pt x="58" y="0"/>
                    <a:pt x="126" y="0"/>
                  </a:cubicBezTo>
                  <a:cubicBezTo>
                    <a:pt x="2837" y="0"/>
                    <a:pt x="2837" y="0"/>
                    <a:pt x="2837" y="0"/>
                  </a:cubicBezTo>
                  <a:cubicBezTo>
                    <a:pt x="2904" y="0"/>
                    <a:pt x="2962" y="63"/>
                    <a:pt x="2962" y="140"/>
                  </a:cubicBezTo>
                </a:path>
              </a:pathLst>
            </a:custGeom>
            <a:solidFill>
              <a:schemeClr val="bg1">
                <a:lumMod val="85000"/>
              </a:schemeClr>
            </a:solidFill>
            <a:ln>
              <a:solidFill>
                <a:schemeClr val="bg1">
                  <a:lumMod val="95000"/>
                </a:schemeClr>
              </a:solid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1" name="Freeform 6644"/>
            <p:cNvSpPr>
              <a:spLocks noChangeArrowheads="1"/>
            </p:cNvSpPr>
            <p:nvPr/>
          </p:nvSpPr>
          <p:spPr bwMode="auto">
            <a:xfrm>
              <a:off x="11035756" y="10561228"/>
              <a:ext cx="2249762" cy="212694"/>
            </a:xfrm>
            <a:custGeom>
              <a:avLst/>
              <a:gdLst>
                <a:gd name="T0" fmla="*/ 2962 w 2963"/>
                <a:gd name="T1" fmla="*/ 139 h 285"/>
                <a:gd name="T2" fmla="*/ 2962 w 2963"/>
                <a:gd name="T3" fmla="*/ 139 h 285"/>
                <a:gd name="T4" fmla="*/ 2837 w 2963"/>
                <a:gd name="T5" fmla="*/ 284 h 285"/>
                <a:gd name="T6" fmla="*/ 126 w 2963"/>
                <a:gd name="T7" fmla="*/ 284 h 285"/>
                <a:gd name="T8" fmla="*/ 0 w 2963"/>
                <a:gd name="T9" fmla="*/ 139 h 285"/>
                <a:gd name="T10" fmla="*/ 0 w 2963"/>
                <a:gd name="T11" fmla="*/ 139 h 285"/>
                <a:gd name="T12" fmla="*/ 126 w 2963"/>
                <a:gd name="T13" fmla="*/ 0 h 285"/>
                <a:gd name="T14" fmla="*/ 2837 w 2963"/>
                <a:gd name="T15" fmla="*/ 0 h 285"/>
                <a:gd name="T16" fmla="*/ 2962 w 2963"/>
                <a:gd name="T17" fmla="*/ 139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63" h="285">
                  <a:moveTo>
                    <a:pt x="2962" y="139"/>
                  </a:moveTo>
                  <a:lnTo>
                    <a:pt x="2962" y="139"/>
                  </a:lnTo>
                  <a:cubicBezTo>
                    <a:pt x="2962" y="217"/>
                    <a:pt x="2904" y="284"/>
                    <a:pt x="2837" y="284"/>
                  </a:cubicBezTo>
                  <a:cubicBezTo>
                    <a:pt x="126" y="284"/>
                    <a:pt x="126" y="284"/>
                    <a:pt x="126" y="284"/>
                  </a:cubicBezTo>
                  <a:cubicBezTo>
                    <a:pt x="58" y="284"/>
                    <a:pt x="0" y="217"/>
                    <a:pt x="0" y="139"/>
                  </a:cubicBezTo>
                  <a:lnTo>
                    <a:pt x="0" y="139"/>
                  </a:lnTo>
                  <a:cubicBezTo>
                    <a:pt x="0" y="63"/>
                    <a:pt x="58" y="0"/>
                    <a:pt x="126" y="0"/>
                  </a:cubicBezTo>
                  <a:cubicBezTo>
                    <a:pt x="2837" y="0"/>
                    <a:pt x="2837" y="0"/>
                    <a:pt x="2837" y="0"/>
                  </a:cubicBezTo>
                  <a:cubicBezTo>
                    <a:pt x="2904" y="0"/>
                    <a:pt x="2962" y="63"/>
                    <a:pt x="2962" y="139"/>
                  </a:cubicBezTo>
                </a:path>
              </a:pathLst>
            </a:custGeom>
            <a:solidFill>
              <a:schemeClr val="bg1">
                <a:lumMod val="85000"/>
              </a:schemeClr>
            </a:solidFill>
            <a:ln>
              <a:solidFill>
                <a:schemeClr val="bg1">
                  <a:lumMod val="95000"/>
                </a:schemeClr>
              </a:solid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2" name="Freeform 6645"/>
            <p:cNvSpPr>
              <a:spLocks noChangeArrowheads="1"/>
            </p:cNvSpPr>
            <p:nvPr/>
          </p:nvSpPr>
          <p:spPr bwMode="auto">
            <a:xfrm>
              <a:off x="11035756" y="10877094"/>
              <a:ext cx="2249762" cy="212694"/>
            </a:xfrm>
            <a:custGeom>
              <a:avLst/>
              <a:gdLst>
                <a:gd name="T0" fmla="*/ 2962 w 2963"/>
                <a:gd name="T1" fmla="*/ 145 h 285"/>
                <a:gd name="T2" fmla="*/ 2962 w 2963"/>
                <a:gd name="T3" fmla="*/ 145 h 285"/>
                <a:gd name="T4" fmla="*/ 2837 w 2963"/>
                <a:gd name="T5" fmla="*/ 284 h 285"/>
                <a:gd name="T6" fmla="*/ 126 w 2963"/>
                <a:gd name="T7" fmla="*/ 284 h 285"/>
                <a:gd name="T8" fmla="*/ 0 w 2963"/>
                <a:gd name="T9" fmla="*/ 145 h 285"/>
                <a:gd name="T10" fmla="*/ 0 w 2963"/>
                <a:gd name="T11" fmla="*/ 145 h 285"/>
                <a:gd name="T12" fmla="*/ 126 w 2963"/>
                <a:gd name="T13" fmla="*/ 0 h 285"/>
                <a:gd name="T14" fmla="*/ 2837 w 2963"/>
                <a:gd name="T15" fmla="*/ 0 h 285"/>
                <a:gd name="T16" fmla="*/ 2962 w 2963"/>
                <a:gd name="T17" fmla="*/ 145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63" h="285">
                  <a:moveTo>
                    <a:pt x="2962" y="145"/>
                  </a:moveTo>
                  <a:lnTo>
                    <a:pt x="2962" y="145"/>
                  </a:lnTo>
                  <a:cubicBezTo>
                    <a:pt x="2962" y="222"/>
                    <a:pt x="2904" y="284"/>
                    <a:pt x="2837" y="284"/>
                  </a:cubicBezTo>
                  <a:cubicBezTo>
                    <a:pt x="126" y="284"/>
                    <a:pt x="126" y="284"/>
                    <a:pt x="126" y="284"/>
                  </a:cubicBezTo>
                  <a:cubicBezTo>
                    <a:pt x="58" y="284"/>
                    <a:pt x="0" y="222"/>
                    <a:pt x="0" y="145"/>
                  </a:cubicBezTo>
                  <a:lnTo>
                    <a:pt x="0" y="145"/>
                  </a:lnTo>
                  <a:cubicBezTo>
                    <a:pt x="0" y="63"/>
                    <a:pt x="58" y="0"/>
                    <a:pt x="126" y="0"/>
                  </a:cubicBezTo>
                  <a:cubicBezTo>
                    <a:pt x="2837" y="0"/>
                    <a:pt x="2837" y="0"/>
                    <a:pt x="2837" y="0"/>
                  </a:cubicBezTo>
                  <a:cubicBezTo>
                    <a:pt x="2904" y="0"/>
                    <a:pt x="2962" y="63"/>
                    <a:pt x="2962" y="145"/>
                  </a:cubicBezTo>
                </a:path>
              </a:pathLst>
            </a:custGeom>
            <a:solidFill>
              <a:schemeClr val="bg1">
                <a:lumMod val="85000"/>
              </a:schemeClr>
            </a:solidFill>
            <a:ln>
              <a:solidFill>
                <a:schemeClr val="bg1">
                  <a:lumMod val="95000"/>
                </a:schemeClr>
              </a:solid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3" name="Freeform 6646"/>
            <p:cNvSpPr>
              <a:spLocks noChangeArrowheads="1"/>
            </p:cNvSpPr>
            <p:nvPr/>
          </p:nvSpPr>
          <p:spPr bwMode="auto">
            <a:xfrm>
              <a:off x="11035756" y="11159627"/>
              <a:ext cx="2233885" cy="131744"/>
            </a:xfrm>
            <a:custGeom>
              <a:avLst/>
              <a:gdLst>
                <a:gd name="T0" fmla="*/ 2942 w 2943"/>
                <a:gd name="T1" fmla="*/ 91 h 179"/>
                <a:gd name="T2" fmla="*/ 2942 w 2943"/>
                <a:gd name="T3" fmla="*/ 91 h 179"/>
                <a:gd name="T4" fmla="*/ 2812 w 2943"/>
                <a:gd name="T5" fmla="*/ 178 h 179"/>
                <a:gd name="T6" fmla="*/ 126 w 2943"/>
                <a:gd name="T7" fmla="*/ 178 h 179"/>
                <a:gd name="T8" fmla="*/ 0 w 2943"/>
                <a:gd name="T9" fmla="*/ 91 h 179"/>
                <a:gd name="T10" fmla="*/ 0 w 2943"/>
                <a:gd name="T11" fmla="*/ 91 h 179"/>
                <a:gd name="T12" fmla="*/ 126 w 2943"/>
                <a:gd name="T13" fmla="*/ 0 h 179"/>
                <a:gd name="T14" fmla="*/ 2812 w 2943"/>
                <a:gd name="T15" fmla="*/ 0 h 179"/>
                <a:gd name="T16" fmla="*/ 2942 w 2943"/>
                <a:gd name="T17" fmla="*/ 91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43" h="179">
                  <a:moveTo>
                    <a:pt x="2942" y="91"/>
                  </a:moveTo>
                  <a:lnTo>
                    <a:pt x="2942" y="91"/>
                  </a:lnTo>
                  <a:cubicBezTo>
                    <a:pt x="2942" y="140"/>
                    <a:pt x="2885" y="178"/>
                    <a:pt x="2812" y="178"/>
                  </a:cubicBezTo>
                  <a:cubicBezTo>
                    <a:pt x="126" y="178"/>
                    <a:pt x="126" y="178"/>
                    <a:pt x="126" y="178"/>
                  </a:cubicBezTo>
                  <a:cubicBezTo>
                    <a:pt x="53" y="178"/>
                    <a:pt x="0" y="140"/>
                    <a:pt x="0" y="91"/>
                  </a:cubicBezTo>
                  <a:lnTo>
                    <a:pt x="0" y="91"/>
                  </a:lnTo>
                  <a:cubicBezTo>
                    <a:pt x="0" y="43"/>
                    <a:pt x="53" y="0"/>
                    <a:pt x="126" y="0"/>
                  </a:cubicBezTo>
                  <a:cubicBezTo>
                    <a:pt x="2812" y="0"/>
                    <a:pt x="2812" y="0"/>
                    <a:pt x="2812" y="0"/>
                  </a:cubicBezTo>
                  <a:cubicBezTo>
                    <a:pt x="2885" y="0"/>
                    <a:pt x="2942" y="43"/>
                    <a:pt x="2942" y="91"/>
                  </a:cubicBezTo>
                </a:path>
              </a:pathLst>
            </a:custGeom>
            <a:solidFill>
              <a:schemeClr val="bg1">
                <a:lumMod val="85000"/>
              </a:schemeClr>
            </a:solidFill>
            <a:ln>
              <a:solidFill>
                <a:schemeClr val="bg1">
                  <a:lumMod val="95000"/>
                </a:schemeClr>
              </a:solid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4" name="Freeform 6647"/>
            <p:cNvSpPr>
              <a:spLocks noChangeArrowheads="1"/>
            </p:cNvSpPr>
            <p:nvPr/>
          </p:nvSpPr>
          <p:spPr bwMode="auto">
            <a:xfrm>
              <a:off x="11018292" y="9926322"/>
              <a:ext cx="2287866" cy="212694"/>
            </a:xfrm>
            <a:custGeom>
              <a:avLst/>
              <a:gdLst>
                <a:gd name="T0" fmla="*/ 3009 w 3010"/>
                <a:gd name="T1" fmla="*/ 140 h 286"/>
                <a:gd name="T2" fmla="*/ 3009 w 3010"/>
                <a:gd name="T3" fmla="*/ 140 h 286"/>
                <a:gd name="T4" fmla="*/ 2879 w 3010"/>
                <a:gd name="T5" fmla="*/ 285 h 286"/>
                <a:gd name="T6" fmla="*/ 130 w 3010"/>
                <a:gd name="T7" fmla="*/ 285 h 286"/>
                <a:gd name="T8" fmla="*/ 0 w 3010"/>
                <a:gd name="T9" fmla="*/ 140 h 286"/>
                <a:gd name="T10" fmla="*/ 0 w 3010"/>
                <a:gd name="T11" fmla="*/ 140 h 286"/>
                <a:gd name="T12" fmla="*/ 130 w 3010"/>
                <a:gd name="T13" fmla="*/ 0 h 286"/>
                <a:gd name="T14" fmla="*/ 2879 w 3010"/>
                <a:gd name="T15" fmla="*/ 0 h 286"/>
                <a:gd name="T16" fmla="*/ 3009 w 3010"/>
                <a:gd name="T17" fmla="*/ 14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10" h="286">
                  <a:moveTo>
                    <a:pt x="3009" y="140"/>
                  </a:moveTo>
                  <a:lnTo>
                    <a:pt x="3009" y="140"/>
                  </a:lnTo>
                  <a:cubicBezTo>
                    <a:pt x="3009" y="221"/>
                    <a:pt x="2951" y="285"/>
                    <a:pt x="2879" y="285"/>
                  </a:cubicBezTo>
                  <a:cubicBezTo>
                    <a:pt x="130" y="285"/>
                    <a:pt x="130" y="285"/>
                    <a:pt x="130" y="285"/>
                  </a:cubicBezTo>
                  <a:cubicBezTo>
                    <a:pt x="57" y="285"/>
                    <a:pt x="0" y="221"/>
                    <a:pt x="0" y="140"/>
                  </a:cubicBezTo>
                  <a:lnTo>
                    <a:pt x="0" y="140"/>
                  </a:lnTo>
                  <a:cubicBezTo>
                    <a:pt x="0" y="63"/>
                    <a:pt x="57" y="0"/>
                    <a:pt x="130" y="0"/>
                  </a:cubicBezTo>
                  <a:cubicBezTo>
                    <a:pt x="2879" y="0"/>
                    <a:pt x="2879" y="0"/>
                    <a:pt x="2879" y="0"/>
                  </a:cubicBezTo>
                  <a:cubicBezTo>
                    <a:pt x="2951" y="0"/>
                    <a:pt x="3009" y="63"/>
                    <a:pt x="3009" y="140"/>
                  </a:cubicBezTo>
                </a:path>
              </a:pathLst>
            </a:custGeom>
            <a:solidFill>
              <a:schemeClr val="bg1">
                <a:lumMod val="85000"/>
              </a:schemeClr>
            </a:solidFill>
            <a:ln>
              <a:solidFill>
                <a:schemeClr val="bg1">
                  <a:lumMod val="95000"/>
                </a:schemeClr>
              </a:solid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5" name="Freeform 6648"/>
            <p:cNvSpPr>
              <a:spLocks noChangeArrowheads="1"/>
            </p:cNvSpPr>
            <p:nvPr/>
          </p:nvSpPr>
          <p:spPr bwMode="auto">
            <a:xfrm>
              <a:off x="11337418" y="3086791"/>
              <a:ext cx="3480224" cy="2196776"/>
            </a:xfrm>
            <a:custGeom>
              <a:avLst/>
              <a:gdLst>
                <a:gd name="T0" fmla="*/ 0 w 4576"/>
                <a:gd name="T1" fmla="*/ 0 h 2895"/>
                <a:gd name="T2" fmla="*/ 4575 w 4576"/>
                <a:gd name="T3" fmla="*/ 2894 h 2895"/>
                <a:gd name="T4" fmla="*/ 3698 w 4576"/>
                <a:gd name="T5" fmla="*/ 1016 h 2895"/>
                <a:gd name="T6" fmla="*/ 1705 w 4576"/>
                <a:gd name="T7" fmla="*/ 0 h 2895"/>
                <a:gd name="T8" fmla="*/ 0 w 4576"/>
                <a:gd name="T9" fmla="*/ 0 h 2895"/>
              </a:gdLst>
              <a:ahLst/>
              <a:cxnLst>
                <a:cxn ang="0">
                  <a:pos x="T0" y="T1"/>
                </a:cxn>
                <a:cxn ang="0">
                  <a:pos x="T2" y="T3"/>
                </a:cxn>
                <a:cxn ang="0">
                  <a:pos x="T4" y="T5"/>
                </a:cxn>
                <a:cxn ang="0">
                  <a:pos x="T6" y="T7"/>
                </a:cxn>
                <a:cxn ang="0">
                  <a:pos x="T8" y="T9"/>
                </a:cxn>
              </a:cxnLst>
              <a:rect l="0" t="0" r="r" b="b"/>
              <a:pathLst>
                <a:path w="4576" h="2895">
                  <a:moveTo>
                    <a:pt x="0" y="0"/>
                  </a:moveTo>
                  <a:lnTo>
                    <a:pt x="4575" y="2894"/>
                  </a:lnTo>
                  <a:lnTo>
                    <a:pt x="3698" y="1016"/>
                  </a:lnTo>
                  <a:lnTo>
                    <a:pt x="1705" y="0"/>
                  </a:lnTo>
                  <a:lnTo>
                    <a:pt x="0" y="0"/>
                  </a:lnTo>
                </a:path>
              </a:pathLst>
            </a:custGeom>
            <a:solidFill>
              <a:schemeClr val="accent5">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6" name="Freeform 6649"/>
            <p:cNvSpPr>
              <a:spLocks noChangeArrowheads="1"/>
            </p:cNvSpPr>
            <p:nvPr/>
          </p:nvSpPr>
          <p:spPr bwMode="auto">
            <a:xfrm>
              <a:off x="11337385" y="3086791"/>
              <a:ext cx="3480257" cy="2197139"/>
            </a:xfrm>
            <a:custGeom>
              <a:avLst/>
              <a:gdLst>
                <a:gd name="T0" fmla="*/ 0 w 4576"/>
                <a:gd name="T1" fmla="*/ 0 h 2895"/>
                <a:gd name="T2" fmla="*/ 3479496 w 4576"/>
                <a:gd name="T3" fmla="*/ 2196380 h 2895"/>
                <a:gd name="T4" fmla="*/ 2812498 w 4576"/>
                <a:gd name="T5" fmla="*/ 771086 h 2895"/>
                <a:gd name="T6" fmla="*/ 1296730 w 4576"/>
                <a:gd name="T7" fmla="*/ 0 h 289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576" h="2895">
                  <a:moveTo>
                    <a:pt x="0" y="0"/>
                  </a:moveTo>
                  <a:lnTo>
                    <a:pt x="4575" y="2894"/>
                  </a:lnTo>
                  <a:lnTo>
                    <a:pt x="3698" y="1016"/>
                  </a:lnTo>
                  <a:lnTo>
                    <a:pt x="1705" y="0"/>
                  </a:lnTo>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7" name="Freeform 6650"/>
            <p:cNvSpPr>
              <a:spLocks noChangeArrowheads="1"/>
            </p:cNvSpPr>
            <p:nvPr/>
          </p:nvSpPr>
          <p:spPr bwMode="auto">
            <a:xfrm>
              <a:off x="9540149" y="4883576"/>
              <a:ext cx="5277493" cy="1552346"/>
            </a:xfrm>
            <a:custGeom>
              <a:avLst/>
              <a:gdLst>
                <a:gd name="T0" fmla="*/ 0 w 6935"/>
                <a:gd name="T1" fmla="*/ 0 h 2047"/>
                <a:gd name="T2" fmla="*/ 6934 w 6935"/>
                <a:gd name="T3" fmla="*/ 876 h 2047"/>
                <a:gd name="T4" fmla="*/ 6861 w 6935"/>
                <a:gd name="T5" fmla="*/ 1815 h 2047"/>
                <a:gd name="T6" fmla="*/ 5 w 6935"/>
                <a:gd name="T7" fmla="*/ 2046 h 2047"/>
                <a:gd name="T8" fmla="*/ 0 w 6935"/>
                <a:gd name="T9" fmla="*/ 0 h 2047"/>
              </a:gdLst>
              <a:ahLst/>
              <a:cxnLst>
                <a:cxn ang="0">
                  <a:pos x="T0" y="T1"/>
                </a:cxn>
                <a:cxn ang="0">
                  <a:pos x="T2" y="T3"/>
                </a:cxn>
                <a:cxn ang="0">
                  <a:pos x="T4" y="T5"/>
                </a:cxn>
                <a:cxn ang="0">
                  <a:pos x="T6" y="T7"/>
                </a:cxn>
                <a:cxn ang="0">
                  <a:pos x="T8" y="T9"/>
                </a:cxn>
              </a:cxnLst>
              <a:rect l="0" t="0" r="r" b="b"/>
              <a:pathLst>
                <a:path w="6935" h="2047">
                  <a:moveTo>
                    <a:pt x="0" y="0"/>
                  </a:moveTo>
                  <a:lnTo>
                    <a:pt x="6934" y="876"/>
                  </a:lnTo>
                  <a:lnTo>
                    <a:pt x="6861" y="1815"/>
                  </a:lnTo>
                  <a:lnTo>
                    <a:pt x="5" y="2046"/>
                  </a:lnTo>
                  <a:lnTo>
                    <a:pt x="0" y="0"/>
                  </a:lnTo>
                </a:path>
              </a:pathLst>
            </a:custGeom>
            <a:solidFill>
              <a:schemeClr val="accent5">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8" name="Freeform 6651"/>
            <p:cNvSpPr>
              <a:spLocks noChangeArrowheads="1"/>
            </p:cNvSpPr>
            <p:nvPr/>
          </p:nvSpPr>
          <p:spPr bwMode="auto">
            <a:xfrm>
              <a:off x="9946599" y="3859790"/>
              <a:ext cx="4871043" cy="3826898"/>
            </a:xfrm>
            <a:custGeom>
              <a:avLst/>
              <a:gdLst>
                <a:gd name="T0" fmla="*/ 5523 w 6401"/>
                <a:gd name="T1" fmla="*/ 0 h 5037"/>
                <a:gd name="T2" fmla="*/ 0 w 6401"/>
                <a:gd name="T3" fmla="*/ 4598 h 5037"/>
                <a:gd name="T4" fmla="*/ 246 w 6401"/>
                <a:gd name="T5" fmla="*/ 5036 h 5037"/>
                <a:gd name="T6" fmla="*/ 6400 w 6401"/>
                <a:gd name="T7" fmla="*/ 1878 h 5037"/>
                <a:gd name="T8" fmla="*/ 5523 w 6401"/>
                <a:gd name="T9" fmla="*/ 0 h 5037"/>
              </a:gdLst>
              <a:ahLst/>
              <a:cxnLst>
                <a:cxn ang="0">
                  <a:pos x="T0" y="T1"/>
                </a:cxn>
                <a:cxn ang="0">
                  <a:pos x="T2" y="T3"/>
                </a:cxn>
                <a:cxn ang="0">
                  <a:pos x="T4" y="T5"/>
                </a:cxn>
                <a:cxn ang="0">
                  <a:pos x="T6" y="T7"/>
                </a:cxn>
                <a:cxn ang="0">
                  <a:pos x="T8" y="T9"/>
                </a:cxn>
              </a:cxnLst>
              <a:rect l="0" t="0" r="r" b="b"/>
              <a:pathLst>
                <a:path w="6401" h="5037">
                  <a:moveTo>
                    <a:pt x="5523" y="0"/>
                  </a:moveTo>
                  <a:lnTo>
                    <a:pt x="0" y="4598"/>
                  </a:lnTo>
                  <a:lnTo>
                    <a:pt x="246" y="5036"/>
                  </a:lnTo>
                  <a:lnTo>
                    <a:pt x="6400" y="1878"/>
                  </a:lnTo>
                  <a:lnTo>
                    <a:pt x="5523" y="0"/>
                  </a:lnTo>
                </a:path>
              </a:pathLst>
            </a:custGeom>
            <a:solidFill>
              <a:schemeClr val="accent5"/>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9" name="Freeform 6652"/>
            <p:cNvSpPr>
              <a:spLocks noChangeArrowheads="1"/>
            </p:cNvSpPr>
            <p:nvPr/>
          </p:nvSpPr>
          <p:spPr bwMode="auto">
            <a:xfrm>
              <a:off x="9946627" y="3859485"/>
              <a:ext cx="4871015" cy="3826517"/>
            </a:xfrm>
            <a:custGeom>
              <a:avLst/>
              <a:gdLst>
                <a:gd name="T0" fmla="*/ 4202877 w 6401"/>
                <a:gd name="T1" fmla="*/ 0 h 5037"/>
                <a:gd name="T2" fmla="*/ 0 w 6401"/>
                <a:gd name="T3" fmla="*/ 3493017 h 5037"/>
                <a:gd name="T4" fmla="*/ 187200 w 6401"/>
                <a:gd name="T5" fmla="*/ 3825757 h 5037"/>
                <a:gd name="T6" fmla="*/ 4870254 w 6401"/>
                <a:gd name="T7" fmla="*/ 1426682 h 50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401" h="5037">
                  <a:moveTo>
                    <a:pt x="5523" y="0"/>
                  </a:moveTo>
                  <a:lnTo>
                    <a:pt x="0" y="4598"/>
                  </a:lnTo>
                  <a:lnTo>
                    <a:pt x="246" y="5036"/>
                  </a:lnTo>
                  <a:lnTo>
                    <a:pt x="6400" y="1878"/>
                  </a:lnTo>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50" name="Freeform 6653"/>
            <p:cNvSpPr>
              <a:spLocks noChangeArrowheads="1"/>
            </p:cNvSpPr>
            <p:nvPr/>
          </p:nvSpPr>
          <p:spPr bwMode="auto">
            <a:xfrm>
              <a:off x="9946599" y="7362886"/>
              <a:ext cx="3923191" cy="1558695"/>
            </a:xfrm>
            <a:custGeom>
              <a:avLst/>
              <a:gdLst>
                <a:gd name="T0" fmla="*/ 0 w 5158"/>
                <a:gd name="T1" fmla="*/ 0 h 2057"/>
                <a:gd name="T2" fmla="*/ 5157 w 5158"/>
                <a:gd name="T3" fmla="*/ 1098 h 2057"/>
                <a:gd name="T4" fmla="*/ 4854 w 5158"/>
                <a:gd name="T5" fmla="*/ 2056 h 2057"/>
                <a:gd name="T6" fmla="*/ 246 w 5158"/>
                <a:gd name="T7" fmla="*/ 438 h 2057"/>
                <a:gd name="T8" fmla="*/ 0 w 5158"/>
                <a:gd name="T9" fmla="*/ 0 h 2057"/>
              </a:gdLst>
              <a:ahLst/>
              <a:cxnLst>
                <a:cxn ang="0">
                  <a:pos x="T0" y="T1"/>
                </a:cxn>
                <a:cxn ang="0">
                  <a:pos x="T2" y="T3"/>
                </a:cxn>
                <a:cxn ang="0">
                  <a:pos x="T4" y="T5"/>
                </a:cxn>
                <a:cxn ang="0">
                  <a:pos x="T6" y="T7"/>
                </a:cxn>
                <a:cxn ang="0">
                  <a:pos x="T8" y="T9"/>
                </a:cxn>
              </a:cxnLst>
              <a:rect l="0" t="0" r="r" b="b"/>
              <a:pathLst>
                <a:path w="5158" h="2057">
                  <a:moveTo>
                    <a:pt x="0" y="0"/>
                  </a:moveTo>
                  <a:lnTo>
                    <a:pt x="5157" y="1098"/>
                  </a:lnTo>
                  <a:lnTo>
                    <a:pt x="4854" y="2056"/>
                  </a:lnTo>
                  <a:lnTo>
                    <a:pt x="246" y="438"/>
                  </a:lnTo>
                  <a:lnTo>
                    <a:pt x="0" y="0"/>
                  </a:lnTo>
                </a:path>
              </a:pathLst>
            </a:custGeom>
            <a:solidFill>
              <a:schemeClr val="accent5">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51" name="Freeform 6654"/>
            <p:cNvSpPr>
              <a:spLocks noChangeArrowheads="1"/>
            </p:cNvSpPr>
            <p:nvPr/>
          </p:nvSpPr>
          <p:spPr bwMode="auto">
            <a:xfrm>
              <a:off x="10484827" y="5548641"/>
              <a:ext cx="4329640" cy="3152311"/>
            </a:xfrm>
            <a:custGeom>
              <a:avLst/>
              <a:gdLst>
                <a:gd name="T0" fmla="*/ 5692 w 5693"/>
                <a:gd name="T1" fmla="*/ 0 h 4146"/>
                <a:gd name="T2" fmla="*/ 0 w 5693"/>
                <a:gd name="T3" fmla="*/ 3668 h 4146"/>
                <a:gd name="T4" fmla="*/ 135 w 5693"/>
                <a:gd name="T5" fmla="*/ 4145 h 4146"/>
                <a:gd name="T6" fmla="*/ 5619 w 5693"/>
                <a:gd name="T7" fmla="*/ 939 h 4146"/>
                <a:gd name="T8" fmla="*/ 5692 w 5693"/>
                <a:gd name="T9" fmla="*/ 0 h 4146"/>
              </a:gdLst>
              <a:ahLst/>
              <a:cxnLst>
                <a:cxn ang="0">
                  <a:pos x="T0" y="T1"/>
                </a:cxn>
                <a:cxn ang="0">
                  <a:pos x="T2" y="T3"/>
                </a:cxn>
                <a:cxn ang="0">
                  <a:pos x="T4" y="T5"/>
                </a:cxn>
                <a:cxn ang="0">
                  <a:pos x="T6" y="T7"/>
                </a:cxn>
                <a:cxn ang="0">
                  <a:pos x="T8" y="T9"/>
                </a:cxn>
              </a:cxnLst>
              <a:rect l="0" t="0" r="r" b="b"/>
              <a:pathLst>
                <a:path w="5693" h="4146">
                  <a:moveTo>
                    <a:pt x="5692" y="0"/>
                  </a:moveTo>
                  <a:lnTo>
                    <a:pt x="0" y="3668"/>
                  </a:lnTo>
                  <a:lnTo>
                    <a:pt x="135" y="4145"/>
                  </a:lnTo>
                  <a:lnTo>
                    <a:pt x="5619" y="939"/>
                  </a:lnTo>
                  <a:lnTo>
                    <a:pt x="5692" y="0"/>
                  </a:lnTo>
                </a:path>
              </a:pathLst>
            </a:custGeom>
            <a:solidFill>
              <a:schemeClr val="accent5"/>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52" name="Freeform 6655"/>
            <p:cNvSpPr>
              <a:spLocks noChangeArrowheads="1"/>
            </p:cNvSpPr>
            <p:nvPr/>
          </p:nvSpPr>
          <p:spPr bwMode="auto">
            <a:xfrm>
              <a:off x="10484117" y="5549335"/>
              <a:ext cx="4330164" cy="3151248"/>
            </a:xfrm>
            <a:custGeom>
              <a:avLst/>
              <a:gdLst>
                <a:gd name="T0" fmla="*/ 4329403 w 5693"/>
                <a:gd name="T1" fmla="*/ 0 h 4146"/>
                <a:gd name="T2" fmla="*/ 0 w 5693"/>
                <a:gd name="T3" fmla="*/ 2787935 h 4146"/>
                <a:gd name="T4" fmla="*/ 102683 w 5693"/>
                <a:gd name="T5" fmla="*/ 3150488 h 4146"/>
                <a:gd name="T6" fmla="*/ 4273879 w 5693"/>
                <a:gd name="T7" fmla="*/ 713705 h 414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693" h="4146">
                  <a:moveTo>
                    <a:pt x="5692" y="0"/>
                  </a:moveTo>
                  <a:lnTo>
                    <a:pt x="0" y="3668"/>
                  </a:lnTo>
                  <a:lnTo>
                    <a:pt x="135" y="4145"/>
                  </a:lnTo>
                  <a:lnTo>
                    <a:pt x="5619" y="939"/>
                  </a:lnTo>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53" name="Freeform 6656"/>
            <p:cNvSpPr>
              <a:spLocks noChangeArrowheads="1"/>
            </p:cNvSpPr>
            <p:nvPr/>
          </p:nvSpPr>
          <p:spPr bwMode="auto">
            <a:xfrm>
              <a:off x="10484827" y="8343817"/>
              <a:ext cx="2962636" cy="1377747"/>
            </a:xfrm>
            <a:custGeom>
              <a:avLst/>
              <a:gdLst>
                <a:gd name="T0" fmla="*/ 0 w 3897"/>
                <a:gd name="T1" fmla="*/ 0 h 1816"/>
                <a:gd name="T2" fmla="*/ 3896 w 3897"/>
                <a:gd name="T3" fmla="*/ 1541 h 1816"/>
                <a:gd name="T4" fmla="*/ 3684 w 3897"/>
                <a:gd name="T5" fmla="*/ 1815 h 1816"/>
                <a:gd name="T6" fmla="*/ 135 w 3897"/>
                <a:gd name="T7" fmla="*/ 477 h 1816"/>
                <a:gd name="T8" fmla="*/ 0 w 3897"/>
                <a:gd name="T9" fmla="*/ 0 h 1816"/>
              </a:gdLst>
              <a:ahLst/>
              <a:cxnLst>
                <a:cxn ang="0">
                  <a:pos x="T0" y="T1"/>
                </a:cxn>
                <a:cxn ang="0">
                  <a:pos x="T2" y="T3"/>
                </a:cxn>
                <a:cxn ang="0">
                  <a:pos x="T4" y="T5"/>
                </a:cxn>
                <a:cxn ang="0">
                  <a:pos x="T6" y="T7"/>
                </a:cxn>
                <a:cxn ang="0">
                  <a:pos x="T8" y="T9"/>
                </a:cxn>
              </a:cxnLst>
              <a:rect l="0" t="0" r="r" b="b"/>
              <a:pathLst>
                <a:path w="3897" h="1816">
                  <a:moveTo>
                    <a:pt x="0" y="0"/>
                  </a:moveTo>
                  <a:lnTo>
                    <a:pt x="3896" y="1541"/>
                  </a:lnTo>
                  <a:lnTo>
                    <a:pt x="3684" y="1815"/>
                  </a:lnTo>
                  <a:lnTo>
                    <a:pt x="135" y="477"/>
                  </a:lnTo>
                  <a:lnTo>
                    <a:pt x="0" y="0"/>
                  </a:lnTo>
                </a:path>
              </a:pathLst>
            </a:custGeom>
            <a:solidFill>
              <a:schemeClr val="accent5">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54" name="Freeform 6657"/>
            <p:cNvSpPr>
              <a:spLocks noChangeArrowheads="1"/>
            </p:cNvSpPr>
            <p:nvPr/>
          </p:nvSpPr>
          <p:spPr bwMode="auto">
            <a:xfrm>
              <a:off x="9540149" y="3086791"/>
              <a:ext cx="3091240" cy="3345957"/>
            </a:xfrm>
            <a:custGeom>
              <a:avLst/>
              <a:gdLst>
                <a:gd name="T0" fmla="*/ 2359 w 4065"/>
                <a:gd name="T1" fmla="*/ 0 h 4407"/>
                <a:gd name="T2" fmla="*/ 0 w 4065"/>
                <a:gd name="T3" fmla="*/ 2360 h 4407"/>
                <a:gd name="T4" fmla="*/ 5 w 4065"/>
                <a:gd name="T5" fmla="*/ 4406 h 4407"/>
                <a:gd name="T6" fmla="*/ 4064 w 4065"/>
                <a:gd name="T7" fmla="*/ 0 h 4407"/>
                <a:gd name="T8" fmla="*/ 2359 w 4065"/>
                <a:gd name="T9" fmla="*/ 0 h 4407"/>
              </a:gdLst>
              <a:ahLst/>
              <a:cxnLst>
                <a:cxn ang="0">
                  <a:pos x="T0" y="T1"/>
                </a:cxn>
                <a:cxn ang="0">
                  <a:pos x="T2" y="T3"/>
                </a:cxn>
                <a:cxn ang="0">
                  <a:pos x="T4" y="T5"/>
                </a:cxn>
                <a:cxn ang="0">
                  <a:pos x="T6" y="T7"/>
                </a:cxn>
                <a:cxn ang="0">
                  <a:pos x="T8" y="T9"/>
                </a:cxn>
              </a:cxnLst>
              <a:rect l="0" t="0" r="r" b="b"/>
              <a:pathLst>
                <a:path w="4065" h="4407">
                  <a:moveTo>
                    <a:pt x="2359" y="0"/>
                  </a:moveTo>
                  <a:lnTo>
                    <a:pt x="0" y="2360"/>
                  </a:lnTo>
                  <a:lnTo>
                    <a:pt x="5" y="4406"/>
                  </a:lnTo>
                  <a:lnTo>
                    <a:pt x="4064" y="0"/>
                  </a:lnTo>
                  <a:lnTo>
                    <a:pt x="2359" y="0"/>
                  </a:lnTo>
                </a:path>
              </a:pathLst>
            </a:custGeom>
            <a:solidFill>
              <a:schemeClr val="accent5"/>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55" name="Freeform 6658"/>
            <p:cNvSpPr>
              <a:spLocks noChangeArrowheads="1"/>
            </p:cNvSpPr>
            <p:nvPr/>
          </p:nvSpPr>
          <p:spPr bwMode="auto">
            <a:xfrm>
              <a:off x="10876987" y="8196201"/>
              <a:ext cx="2989627" cy="1522188"/>
            </a:xfrm>
            <a:custGeom>
              <a:avLst/>
              <a:gdLst>
                <a:gd name="T0" fmla="*/ 249 w 3934"/>
                <a:gd name="T1" fmla="*/ 2007 h 2008"/>
                <a:gd name="T2" fmla="*/ 3630 w 3934"/>
                <a:gd name="T3" fmla="*/ 958 h 2008"/>
                <a:gd name="T4" fmla="*/ 3933 w 3934"/>
                <a:gd name="T5" fmla="*/ 0 h 2008"/>
                <a:gd name="T6" fmla="*/ 0 w 3934"/>
                <a:gd name="T7" fmla="*/ 1776 h 2008"/>
                <a:gd name="T8" fmla="*/ 249 w 3934"/>
                <a:gd name="T9" fmla="*/ 2007 h 2008"/>
              </a:gdLst>
              <a:ahLst/>
              <a:cxnLst>
                <a:cxn ang="0">
                  <a:pos x="T0" y="T1"/>
                </a:cxn>
                <a:cxn ang="0">
                  <a:pos x="T2" y="T3"/>
                </a:cxn>
                <a:cxn ang="0">
                  <a:pos x="T4" y="T5"/>
                </a:cxn>
                <a:cxn ang="0">
                  <a:pos x="T6" y="T7"/>
                </a:cxn>
                <a:cxn ang="0">
                  <a:pos x="T8" y="T9"/>
                </a:cxn>
              </a:cxnLst>
              <a:rect l="0" t="0" r="r" b="b"/>
              <a:pathLst>
                <a:path w="3934" h="2008">
                  <a:moveTo>
                    <a:pt x="249" y="2007"/>
                  </a:moveTo>
                  <a:lnTo>
                    <a:pt x="3630" y="958"/>
                  </a:lnTo>
                  <a:lnTo>
                    <a:pt x="3933" y="0"/>
                  </a:lnTo>
                  <a:lnTo>
                    <a:pt x="0" y="1776"/>
                  </a:lnTo>
                  <a:lnTo>
                    <a:pt x="249" y="2007"/>
                  </a:lnTo>
                </a:path>
              </a:pathLst>
            </a:custGeom>
            <a:solidFill>
              <a:schemeClr val="accent5"/>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56" name="Freeform 6659"/>
            <p:cNvSpPr>
              <a:spLocks noChangeArrowheads="1"/>
            </p:cNvSpPr>
            <p:nvPr/>
          </p:nvSpPr>
          <p:spPr bwMode="auto">
            <a:xfrm>
              <a:off x="10876987" y="9516807"/>
              <a:ext cx="2570476" cy="201582"/>
            </a:xfrm>
            <a:custGeom>
              <a:avLst/>
              <a:gdLst>
                <a:gd name="T0" fmla="*/ 0 w 3381"/>
                <a:gd name="T1" fmla="*/ 43 h 275"/>
                <a:gd name="T2" fmla="*/ 3380 w 3381"/>
                <a:gd name="T3" fmla="*/ 0 h 275"/>
                <a:gd name="T4" fmla="*/ 3168 w 3381"/>
                <a:gd name="T5" fmla="*/ 274 h 275"/>
                <a:gd name="T6" fmla="*/ 249 w 3381"/>
                <a:gd name="T7" fmla="*/ 274 h 275"/>
                <a:gd name="T8" fmla="*/ 0 w 3381"/>
                <a:gd name="T9" fmla="*/ 43 h 275"/>
              </a:gdLst>
              <a:ahLst/>
              <a:cxnLst>
                <a:cxn ang="0">
                  <a:pos x="T0" y="T1"/>
                </a:cxn>
                <a:cxn ang="0">
                  <a:pos x="T2" y="T3"/>
                </a:cxn>
                <a:cxn ang="0">
                  <a:pos x="T4" y="T5"/>
                </a:cxn>
                <a:cxn ang="0">
                  <a:pos x="T6" y="T7"/>
                </a:cxn>
                <a:cxn ang="0">
                  <a:pos x="T8" y="T9"/>
                </a:cxn>
              </a:cxnLst>
              <a:rect l="0" t="0" r="r" b="b"/>
              <a:pathLst>
                <a:path w="3381" h="275">
                  <a:moveTo>
                    <a:pt x="0" y="43"/>
                  </a:moveTo>
                  <a:lnTo>
                    <a:pt x="3380" y="0"/>
                  </a:lnTo>
                  <a:lnTo>
                    <a:pt x="3168" y="274"/>
                  </a:lnTo>
                  <a:lnTo>
                    <a:pt x="249" y="274"/>
                  </a:lnTo>
                  <a:lnTo>
                    <a:pt x="0" y="43"/>
                  </a:lnTo>
                </a:path>
              </a:pathLst>
            </a:custGeom>
            <a:solidFill>
              <a:schemeClr val="accent5"/>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sp>
        <p:nvSpPr>
          <p:cNvPr id="125" name="Freeform 6701"/>
          <p:cNvSpPr>
            <a:spLocks noChangeArrowheads="1"/>
          </p:cNvSpPr>
          <p:nvPr/>
        </p:nvSpPr>
        <p:spPr bwMode="auto">
          <a:xfrm>
            <a:off x="15462250" y="4575175"/>
            <a:ext cx="222250" cy="373063"/>
          </a:xfrm>
          <a:custGeom>
            <a:avLst/>
            <a:gdLst>
              <a:gd name="T0" fmla="*/ 0 w 300"/>
              <a:gd name="T1" fmla="*/ 188331 h 497"/>
              <a:gd name="T2" fmla="*/ 0 w 300"/>
              <a:gd name="T3" fmla="*/ 188331 h 497"/>
              <a:gd name="T4" fmla="*/ 25128 w 300"/>
              <a:gd name="T5" fmla="*/ 54023 h 497"/>
              <a:gd name="T6" fmla="*/ 110858 w 300"/>
              <a:gd name="T7" fmla="*/ 0 h 497"/>
              <a:gd name="T8" fmla="*/ 178111 w 300"/>
              <a:gd name="T9" fmla="*/ 25511 h 497"/>
              <a:gd name="T10" fmla="*/ 210629 w 300"/>
              <a:gd name="T11" fmla="*/ 93790 h 497"/>
              <a:gd name="T12" fmla="*/ 220976 w 300"/>
              <a:gd name="T13" fmla="*/ 188331 h 497"/>
              <a:gd name="T14" fmla="*/ 210629 w 300"/>
              <a:gd name="T15" fmla="*/ 278369 h 497"/>
              <a:gd name="T16" fmla="*/ 178111 w 300"/>
              <a:gd name="T17" fmla="*/ 346649 h 497"/>
              <a:gd name="T18" fmla="*/ 110858 w 300"/>
              <a:gd name="T19" fmla="*/ 372160 h 497"/>
              <a:gd name="T20" fmla="*/ 25128 w 300"/>
              <a:gd name="T21" fmla="*/ 318136 h 497"/>
              <a:gd name="T22" fmla="*/ 0 w 300"/>
              <a:gd name="T23" fmla="*/ 188331 h 497"/>
              <a:gd name="T24" fmla="*/ 64297 w 300"/>
              <a:gd name="T25" fmla="*/ 188331 h 497"/>
              <a:gd name="T26" fmla="*/ 64297 w 300"/>
              <a:gd name="T27" fmla="*/ 188331 h 497"/>
              <a:gd name="T28" fmla="*/ 67993 w 300"/>
              <a:gd name="T29" fmla="*/ 256610 h 497"/>
              <a:gd name="T30" fmla="*/ 82035 w 300"/>
              <a:gd name="T31" fmla="*/ 303880 h 497"/>
              <a:gd name="T32" fmla="*/ 110858 w 300"/>
              <a:gd name="T33" fmla="*/ 321138 h 497"/>
              <a:gd name="T34" fmla="*/ 149288 w 300"/>
              <a:gd name="T35" fmla="*/ 285873 h 497"/>
              <a:gd name="T36" fmla="*/ 156679 w 300"/>
              <a:gd name="T37" fmla="*/ 188331 h 497"/>
              <a:gd name="T38" fmla="*/ 149288 w 300"/>
              <a:gd name="T39" fmla="*/ 87037 h 497"/>
              <a:gd name="T40" fmla="*/ 110858 w 300"/>
              <a:gd name="T41" fmla="*/ 54023 h 497"/>
              <a:gd name="T42" fmla="*/ 74644 w 300"/>
              <a:gd name="T43" fmla="*/ 87037 h 497"/>
              <a:gd name="T44" fmla="*/ 64297 w 300"/>
              <a:gd name="T45" fmla="*/ 188331 h 49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300" h="497">
                <a:moveTo>
                  <a:pt x="0" y="251"/>
                </a:moveTo>
                <a:lnTo>
                  <a:pt x="0" y="251"/>
                </a:lnTo>
                <a:cubicBezTo>
                  <a:pt x="0" y="178"/>
                  <a:pt x="10" y="120"/>
                  <a:pt x="34" y="72"/>
                </a:cubicBezTo>
                <a:cubicBezTo>
                  <a:pt x="58" y="24"/>
                  <a:pt x="96" y="0"/>
                  <a:pt x="150" y="0"/>
                </a:cubicBezTo>
                <a:cubicBezTo>
                  <a:pt x="188" y="0"/>
                  <a:pt x="217" y="9"/>
                  <a:pt x="241" y="34"/>
                </a:cubicBezTo>
                <a:cubicBezTo>
                  <a:pt x="260" y="58"/>
                  <a:pt x="280" y="92"/>
                  <a:pt x="285" y="125"/>
                </a:cubicBezTo>
                <a:cubicBezTo>
                  <a:pt x="294" y="163"/>
                  <a:pt x="299" y="202"/>
                  <a:pt x="299" y="251"/>
                </a:cubicBezTo>
                <a:cubicBezTo>
                  <a:pt x="299" y="294"/>
                  <a:pt x="294" y="337"/>
                  <a:pt x="285" y="371"/>
                </a:cubicBezTo>
                <a:cubicBezTo>
                  <a:pt x="280" y="409"/>
                  <a:pt x="260" y="438"/>
                  <a:pt x="241" y="462"/>
                </a:cubicBezTo>
                <a:cubicBezTo>
                  <a:pt x="217" y="486"/>
                  <a:pt x="188" y="496"/>
                  <a:pt x="150" y="496"/>
                </a:cubicBezTo>
                <a:cubicBezTo>
                  <a:pt x="96" y="496"/>
                  <a:pt x="58" y="472"/>
                  <a:pt x="34" y="424"/>
                </a:cubicBezTo>
                <a:cubicBezTo>
                  <a:pt x="10" y="376"/>
                  <a:pt x="0" y="317"/>
                  <a:pt x="0" y="251"/>
                </a:cubicBezTo>
                <a:close/>
                <a:moveTo>
                  <a:pt x="87" y="251"/>
                </a:moveTo>
                <a:lnTo>
                  <a:pt x="87" y="251"/>
                </a:lnTo>
                <a:cubicBezTo>
                  <a:pt x="87" y="289"/>
                  <a:pt x="87" y="317"/>
                  <a:pt x="92" y="342"/>
                </a:cubicBezTo>
                <a:cubicBezTo>
                  <a:pt x="92" y="366"/>
                  <a:pt x="101" y="390"/>
                  <a:pt x="111" y="405"/>
                </a:cubicBezTo>
                <a:cubicBezTo>
                  <a:pt x="121" y="419"/>
                  <a:pt x="131" y="428"/>
                  <a:pt x="150" y="428"/>
                </a:cubicBezTo>
                <a:cubicBezTo>
                  <a:pt x="174" y="428"/>
                  <a:pt x="193" y="409"/>
                  <a:pt x="202" y="381"/>
                </a:cubicBezTo>
                <a:cubicBezTo>
                  <a:pt x="207" y="351"/>
                  <a:pt x="212" y="308"/>
                  <a:pt x="212" y="251"/>
                </a:cubicBezTo>
                <a:cubicBezTo>
                  <a:pt x="212" y="188"/>
                  <a:pt x="207" y="144"/>
                  <a:pt x="202" y="116"/>
                </a:cubicBezTo>
                <a:cubicBezTo>
                  <a:pt x="193" y="87"/>
                  <a:pt x="174" y="72"/>
                  <a:pt x="150" y="72"/>
                </a:cubicBezTo>
                <a:cubicBezTo>
                  <a:pt x="126" y="72"/>
                  <a:pt x="106" y="87"/>
                  <a:pt x="101" y="116"/>
                </a:cubicBezTo>
                <a:cubicBezTo>
                  <a:pt x="92" y="149"/>
                  <a:pt x="87" y="193"/>
                  <a:pt x="87" y="251"/>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26" name="Freeform 6702"/>
          <p:cNvSpPr>
            <a:spLocks noChangeArrowheads="1"/>
          </p:cNvSpPr>
          <p:nvPr/>
        </p:nvSpPr>
        <p:spPr bwMode="auto">
          <a:xfrm>
            <a:off x="15757525" y="4581525"/>
            <a:ext cx="171450" cy="355600"/>
          </a:xfrm>
          <a:custGeom>
            <a:avLst/>
            <a:gdLst>
              <a:gd name="T0" fmla="*/ 21324 w 233"/>
              <a:gd name="T1" fmla="*/ 355366 h 478"/>
              <a:gd name="T2" fmla="*/ 21324 w 233"/>
              <a:gd name="T3" fmla="*/ 355366 h 478"/>
              <a:gd name="T4" fmla="*/ 21324 w 233"/>
              <a:gd name="T5" fmla="*/ 305451 h 478"/>
              <a:gd name="T6" fmla="*/ 67648 w 233"/>
              <a:gd name="T7" fmla="*/ 305451 h 478"/>
              <a:gd name="T8" fmla="*/ 67648 w 233"/>
              <a:gd name="T9" fmla="*/ 65560 h 478"/>
              <a:gd name="T10" fmla="*/ 39706 w 233"/>
              <a:gd name="T11" fmla="*/ 90145 h 478"/>
              <a:gd name="T12" fmla="*/ 0 w 233"/>
              <a:gd name="T13" fmla="*/ 122180 h 478"/>
              <a:gd name="T14" fmla="*/ 0 w 233"/>
              <a:gd name="T15" fmla="*/ 58110 h 478"/>
              <a:gd name="T16" fmla="*/ 63971 w 233"/>
              <a:gd name="T17" fmla="*/ 0 h 478"/>
              <a:gd name="T18" fmla="*/ 124266 w 233"/>
              <a:gd name="T19" fmla="*/ 0 h 478"/>
              <a:gd name="T20" fmla="*/ 124266 w 233"/>
              <a:gd name="T21" fmla="*/ 305451 h 478"/>
              <a:gd name="T22" fmla="*/ 170590 w 233"/>
              <a:gd name="T23" fmla="*/ 305451 h 478"/>
              <a:gd name="T24" fmla="*/ 170590 w 233"/>
              <a:gd name="T25" fmla="*/ 355366 h 478"/>
              <a:gd name="T26" fmla="*/ 21324 w 233"/>
              <a:gd name="T27" fmla="*/ 355366 h 47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33" h="478">
                <a:moveTo>
                  <a:pt x="29" y="477"/>
                </a:moveTo>
                <a:lnTo>
                  <a:pt x="29" y="477"/>
                </a:lnTo>
                <a:cubicBezTo>
                  <a:pt x="29" y="410"/>
                  <a:pt x="29" y="410"/>
                  <a:pt x="29" y="410"/>
                </a:cubicBezTo>
                <a:cubicBezTo>
                  <a:pt x="92" y="410"/>
                  <a:pt x="92" y="410"/>
                  <a:pt x="92" y="410"/>
                </a:cubicBezTo>
                <a:cubicBezTo>
                  <a:pt x="92" y="88"/>
                  <a:pt x="92" y="88"/>
                  <a:pt x="92" y="88"/>
                </a:cubicBezTo>
                <a:cubicBezTo>
                  <a:pt x="83" y="97"/>
                  <a:pt x="68" y="111"/>
                  <a:pt x="54" y="121"/>
                </a:cubicBezTo>
                <a:cubicBezTo>
                  <a:pt x="39" y="135"/>
                  <a:pt x="20" y="150"/>
                  <a:pt x="0" y="164"/>
                </a:cubicBezTo>
                <a:cubicBezTo>
                  <a:pt x="0" y="78"/>
                  <a:pt x="0" y="78"/>
                  <a:pt x="0" y="78"/>
                </a:cubicBezTo>
                <a:cubicBezTo>
                  <a:pt x="10" y="68"/>
                  <a:pt x="44" y="44"/>
                  <a:pt x="87" y="0"/>
                </a:cubicBezTo>
                <a:cubicBezTo>
                  <a:pt x="169" y="0"/>
                  <a:pt x="169" y="0"/>
                  <a:pt x="169" y="0"/>
                </a:cubicBezTo>
                <a:cubicBezTo>
                  <a:pt x="169" y="410"/>
                  <a:pt x="169" y="410"/>
                  <a:pt x="169" y="410"/>
                </a:cubicBezTo>
                <a:cubicBezTo>
                  <a:pt x="232" y="410"/>
                  <a:pt x="232" y="410"/>
                  <a:pt x="232" y="410"/>
                </a:cubicBezTo>
                <a:cubicBezTo>
                  <a:pt x="232" y="477"/>
                  <a:pt x="232" y="477"/>
                  <a:pt x="232" y="477"/>
                </a:cubicBezTo>
                <a:lnTo>
                  <a:pt x="29" y="477"/>
                </a:ln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77" name="Freeform 6745"/>
          <p:cNvSpPr>
            <a:spLocks noChangeArrowheads="1"/>
          </p:cNvSpPr>
          <p:nvPr/>
        </p:nvSpPr>
        <p:spPr bwMode="auto">
          <a:xfrm>
            <a:off x="15552738" y="7165975"/>
            <a:ext cx="222250" cy="371475"/>
          </a:xfrm>
          <a:custGeom>
            <a:avLst/>
            <a:gdLst>
              <a:gd name="T0" fmla="*/ 0 w 299"/>
              <a:gd name="T1" fmla="*/ 187580 h 497"/>
              <a:gd name="T2" fmla="*/ 0 w 299"/>
              <a:gd name="T3" fmla="*/ 187580 h 497"/>
              <a:gd name="T4" fmla="*/ 25212 w 299"/>
              <a:gd name="T5" fmla="*/ 54023 h 497"/>
              <a:gd name="T6" fmla="*/ 110487 w 299"/>
              <a:gd name="T7" fmla="*/ 0 h 497"/>
              <a:gd name="T8" fmla="*/ 174999 w 299"/>
              <a:gd name="T9" fmla="*/ 29263 h 497"/>
              <a:gd name="T10" fmla="*/ 210592 w 299"/>
              <a:gd name="T11" fmla="*/ 93790 h 497"/>
              <a:gd name="T12" fmla="*/ 220973 w 299"/>
              <a:gd name="T13" fmla="*/ 187580 h 497"/>
              <a:gd name="T14" fmla="*/ 210592 w 299"/>
              <a:gd name="T15" fmla="*/ 278369 h 497"/>
              <a:gd name="T16" fmla="*/ 174999 w 299"/>
              <a:gd name="T17" fmla="*/ 346649 h 497"/>
              <a:gd name="T18" fmla="*/ 110487 w 299"/>
              <a:gd name="T19" fmla="*/ 372160 h 497"/>
              <a:gd name="T20" fmla="*/ 25212 w 299"/>
              <a:gd name="T21" fmla="*/ 318136 h 497"/>
              <a:gd name="T22" fmla="*/ 0 w 299"/>
              <a:gd name="T23" fmla="*/ 187580 h 497"/>
              <a:gd name="T24" fmla="*/ 60805 w 299"/>
              <a:gd name="T25" fmla="*/ 187580 h 497"/>
              <a:gd name="T26" fmla="*/ 60805 w 299"/>
              <a:gd name="T27" fmla="*/ 187580 h 497"/>
              <a:gd name="T28" fmla="*/ 63771 w 299"/>
              <a:gd name="T29" fmla="*/ 260362 h 497"/>
              <a:gd name="T30" fmla="*/ 78601 w 299"/>
              <a:gd name="T31" fmla="*/ 303130 h 497"/>
              <a:gd name="T32" fmla="*/ 110487 w 299"/>
              <a:gd name="T33" fmla="*/ 321888 h 497"/>
              <a:gd name="T34" fmla="*/ 146080 w 299"/>
              <a:gd name="T35" fmla="*/ 285122 h 497"/>
              <a:gd name="T36" fmla="*/ 157203 w 299"/>
              <a:gd name="T37" fmla="*/ 187580 h 497"/>
              <a:gd name="T38" fmla="*/ 146080 w 299"/>
              <a:gd name="T39" fmla="*/ 87037 h 497"/>
              <a:gd name="T40" fmla="*/ 110487 w 299"/>
              <a:gd name="T41" fmla="*/ 54023 h 497"/>
              <a:gd name="T42" fmla="*/ 71186 w 299"/>
              <a:gd name="T43" fmla="*/ 87037 h 497"/>
              <a:gd name="T44" fmla="*/ 60805 w 299"/>
              <a:gd name="T45" fmla="*/ 187580 h 49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99" h="497">
                <a:moveTo>
                  <a:pt x="0" y="250"/>
                </a:moveTo>
                <a:lnTo>
                  <a:pt x="0" y="250"/>
                </a:lnTo>
                <a:cubicBezTo>
                  <a:pt x="0" y="178"/>
                  <a:pt x="10" y="120"/>
                  <a:pt x="34" y="72"/>
                </a:cubicBezTo>
                <a:cubicBezTo>
                  <a:pt x="58" y="24"/>
                  <a:pt x="96" y="0"/>
                  <a:pt x="149" y="0"/>
                </a:cubicBezTo>
                <a:cubicBezTo>
                  <a:pt x="183" y="0"/>
                  <a:pt x="217" y="15"/>
                  <a:pt x="236" y="39"/>
                </a:cubicBezTo>
                <a:cubicBezTo>
                  <a:pt x="260" y="58"/>
                  <a:pt x="274" y="91"/>
                  <a:pt x="284" y="125"/>
                </a:cubicBezTo>
                <a:cubicBezTo>
                  <a:pt x="294" y="164"/>
                  <a:pt x="298" y="207"/>
                  <a:pt x="298" y="250"/>
                </a:cubicBezTo>
                <a:cubicBezTo>
                  <a:pt x="298" y="294"/>
                  <a:pt x="294" y="337"/>
                  <a:pt x="284" y="371"/>
                </a:cubicBezTo>
                <a:cubicBezTo>
                  <a:pt x="274" y="409"/>
                  <a:pt x="260" y="438"/>
                  <a:pt x="236" y="462"/>
                </a:cubicBezTo>
                <a:cubicBezTo>
                  <a:pt x="217" y="486"/>
                  <a:pt x="183" y="496"/>
                  <a:pt x="149" y="496"/>
                </a:cubicBezTo>
                <a:cubicBezTo>
                  <a:pt x="96" y="496"/>
                  <a:pt x="58" y="472"/>
                  <a:pt x="34" y="424"/>
                </a:cubicBezTo>
                <a:cubicBezTo>
                  <a:pt x="10" y="375"/>
                  <a:pt x="0" y="318"/>
                  <a:pt x="0" y="250"/>
                </a:cubicBezTo>
                <a:close/>
                <a:moveTo>
                  <a:pt x="82" y="250"/>
                </a:moveTo>
                <a:lnTo>
                  <a:pt x="82" y="250"/>
                </a:lnTo>
                <a:cubicBezTo>
                  <a:pt x="82" y="289"/>
                  <a:pt x="86" y="323"/>
                  <a:pt x="86" y="347"/>
                </a:cubicBezTo>
                <a:cubicBezTo>
                  <a:pt x="91" y="371"/>
                  <a:pt x="96" y="390"/>
                  <a:pt x="106" y="404"/>
                </a:cubicBezTo>
                <a:cubicBezTo>
                  <a:pt x="115" y="419"/>
                  <a:pt x="130" y="429"/>
                  <a:pt x="149" y="429"/>
                </a:cubicBezTo>
                <a:cubicBezTo>
                  <a:pt x="173" y="429"/>
                  <a:pt x="188" y="414"/>
                  <a:pt x="197" y="380"/>
                </a:cubicBezTo>
                <a:cubicBezTo>
                  <a:pt x="207" y="352"/>
                  <a:pt x="212" y="308"/>
                  <a:pt x="212" y="250"/>
                </a:cubicBezTo>
                <a:cubicBezTo>
                  <a:pt x="212" y="193"/>
                  <a:pt x="207" y="145"/>
                  <a:pt x="197" y="116"/>
                </a:cubicBezTo>
                <a:cubicBezTo>
                  <a:pt x="188" y="86"/>
                  <a:pt x="173" y="72"/>
                  <a:pt x="149" y="72"/>
                </a:cubicBezTo>
                <a:cubicBezTo>
                  <a:pt x="120" y="72"/>
                  <a:pt x="106" y="86"/>
                  <a:pt x="96" y="116"/>
                </a:cubicBezTo>
                <a:cubicBezTo>
                  <a:pt x="86" y="150"/>
                  <a:pt x="82" y="193"/>
                  <a:pt x="82" y="25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78" name="Freeform 6746"/>
          <p:cNvSpPr>
            <a:spLocks noChangeArrowheads="1"/>
          </p:cNvSpPr>
          <p:nvPr/>
        </p:nvSpPr>
        <p:spPr bwMode="auto">
          <a:xfrm>
            <a:off x="15811500" y="7165975"/>
            <a:ext cx="215900" cy="361950"/>
          </a:xfrm>
          <a:custGeom>
            <a:avLst/>
            <a:gdLst>
              <a:gd name="T0" fmla="*/ 0 w 290"/>
              <a:gd name="T1" fmla="*/ 362085 h 487"/>
              <a:gd name="T2" fmla="*/ 0 w 290"/>
              <a:gd name="T3" fmla="*/ 362085 h 487"/>
              <a:gd name="T4" fmla="*/ 0 w 290"/>
              <a:gd name="T5" fmla="*/ 294287 h 487"/>
              <a:gd name="T6" fmla="*/ 39292 w 290"/>
              <a:gd name="T7" fmla="*/ 251075 h 487"/>
              <a:gd name="T8" fmla="*/ 81550 w 290"/>
              <a:gd name="T9" fmla="*/ 207864 h 487"/>
              <a:gd name="T10" fmla="*/ 131963 w 290"/>
              <a:gd name="T11" fmla="*/ 147516 h 487"/>
              <a:gd name="T12" fmla="*/ 146049 w 290"/>
              <a:gd name="T13" fmla="*/ 96854 h 487"/>
              <a:gd name="T14" fmla="*/ 135670 w 290"/>
              <a:gd name="T15" fmla="*/ 64073 h 487"/>
              <a:gd name="T16" fmla="*/ 106757 w 290"/>
              <a:gd name="T17" fmla="*/ 53642 h 487"/>
              <a:gd name="T18" fmla="*/ 78585 w 290"/>
              <a:gd name="T19" fmla="*/ 67798 h 487"/>
              <a:gd name="T20" fmla="*/ 67464 w 290"/>
              <a:gd name="T21" fmla="*/ 89404 h 487"/>
              <a:gd name="T22" fmla="*/ 67464 w 290"/>
              <a:gd name="T23" fmla="*/ 114735 h 487"/>
              <a:gd name="T24" fmla="*/ 3707 w 290"/>
              <a:gd name="T25" fmla="*/ 114735 h 487"/>
              <a:gd name="T26" fmla="*/ 10379 w 290"/>
              <a:gd name="T27" fmla="*/ 61093 h 487"/>
              <a:gd name="T28" fmla="*/ 31879 w 290"/>
              <a:gd name="T29" fmla="*/ 25331 h 487"/>
              <a:gd name="T30" fmla="*/ 114170 w 290"/>
              <a:gd name="T31" fmla="*/ 0 h 487"/>
              <a:gd name="T32" fmla="*/ 181635 w 290"/>
              <a:gd name="T33" fmla="*/ 29056 h 487"/>
              <a:gd name="T34" fmla="*/ 210548 w 290"/>
              <a:gd name="T35" fmla="*/ 108029 h 487"/>
              <a:gd name="T36" fmla="*/ 192755 w 290"/>
              <a:gd name="T37" fmla="*/ 161672 h 487"/>
              <a:gd name="T38" fmla="*/ 156428 w 290"/>
              <a:gd name="T39" fmla="*/ 215314 h 487"/>
              <a:gd name="T40" fmla="*/ 103050 w 290"/>
              <a:gd name="T41" fmla="*/ 272681 h 487"/>
              <a:gd name="T42" fmla="*/ 78585 w 290"/>
              <a:gd name="T43" fmla="*/ 298012 h 487"/>
              <a:gd name="T44" fmla="*/ 67464 w 290"/>
              <a:gd name="T45" fmla="*/ 312168 h 487"/>
              <a:gd name="T46" fmla="*/ 160135 w 290"/>
              <a:gd name="T47" fmla="*/ 312168 h 487"/>
              <a:gd name="T48" fmla="*/ 160135 w 290"/>
              <a:gd name="T49" fmla="*/ 265231 h 487"/>
              <a:gd name="T50" fmla="*/ 214255 w 290"/>
              <a:gd name="T51" fmla="*/ 265231 h 487"/>
              <a:gd name="T52" fmla="*/ 214255 w 290"/>
              <a:gd name="T53" fmla="*/ 362085 h 487"/>
              <a:gd name="T54" fmla="*/ 0 w 290"/>
              <a:gd name="T55" fmla="*/ 362085 h 48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90" h="487">
                <a:moveTo>
                  <a:pt x="0" y="486"/>
                </a:moveTo>
                <a:lnTo>
                  <a:pt x="0" y="486"/>
                </a:lnTo>
                <a:cubicBezTo>
                  <a:pt x="0" y="395"/>
                  <a:pt x="0" y="395"/>
                  <a:pt x="0" y="395"/>
                </a:cubicBezTo>
                <a:cubicBezTo>
                  <a:pt x="53" y="337"/>
                  <a:pt x="53" y="337"/>
                  <a:pt x="53" y="337"/>
                </a:cubicBezTo>
                <a:cubicBezTo>
                  <a:pt x="76" y="318"/>
                  <a:pt x="96" y="299"/>
                  <a:pt x="110" y="279"/>
                </a:cubicBezTo>
                <a:cubicBezTo>
                  <a:pt x="139" y="250"/>
                  <a:pt x="159" y="221"/>
                  <a:pt x="178" y="198"/>
                </a:cubicBezTo>
                <a:cubicBezTo>
                  <a:pt x="192" y="173"/>
                  <a:pt x="197" y="154"/>
                  <a:pt x="197" y="130"/>
                </a:cubicBezTo>
                <a:cubicBezTo>
                  <a:pt x="197" y="111"/>
                  <a:pt x="192" y="96"/>
                  <a:pt x="183" y="86"/>
                </a:cubicBezTo>
                <a:cubicBezTo>
                  <a:pt x="173" y="77"/>
                  <a:pt x="164" y="72"/>
                  <a:pt x="144" y="72"/>
                </a:cubicBezTo>
                <a:cubicBezTo>
                  <a:pt x="125" y="72"/>
                  <a:pt x="110" y="77"/>
                  <a:pt x="106" y="91"/>
                </a:cubicBezTo>
                <a:cubicBezTo>
                  <a:pt x="101" y="101"/>
                  <a:pt x="96" y="111"/>
                  <a:pt x="91" y="120"/>
                </a:cubicBezTo>
                <a:cubicBezTo>
                  <a:pt x="91" y="130"/>
                  <a:pt x="91" y="145"/>
                  <a:pt x="91" y="154"/>
                </a:cubicBezTo>
                <a:cubicBezTo>
                  <a:pt x="5" y="154"/>
                  <a:pt x="5" y="154"/>
                  <a:pt x="5" y="154"/>
                </a:cubicBezTo>
                <a:cubicBezTo>
                  <a:pt x="5" y="125"/>
                  <a:pt x="5" y="101"/>
                  <a:pt x="14" y="82"/>
                </a:cubicBezTo>
                <a:cubicBezTo>
                  <a:pt x="19" y="63"/>
                  <a:pt x="33" y="48"/>
                  <a:pt x="43" y="34"/>
                </a:cubicBezTo>
                <a:cubicBezTo>
                  <a:pt x="72" y="15"/>
                  <a:pt x="106" y="0"/>
                  <a:pt x="154" y="0"/>
                </a:cubicBezTo>
                <a:cubicBezTo>
                  <a:pt x="192" y="0"/>
                  <a:pt x="226" y="15"/>
                  <a:pt x="245" y="39"/>
                </a:cubicBezTo>
                <a:cubicBezTo>
                  <a:pt x="269" y="63"/>
                  <a:pt x="284" y="96"/>
                  <a:pt x="284" y="145"/>
                </a:cubicBezTo>
                <a:cubicBezTo>
                  <a:pt x="284" y="169"/>
                  <a:pt x="274" y="193"/>
                  <a:pt x="260" y="217"/>
                </a:cubicBezTo>
                <a:cubicBezTo>
                  <a:pt x="245" y="245"/>
                  <a:pt x="231" y="270"/>
                  <a:pt x="211" y="289"/>
                </a:cubicBezTo>
                <a:cubicBezTo>
                  <a:pt x="192" y="313"/>
                  <a:pt x="168" y="337"/>
                  <a:pt x="139" y="366"/>
                </a:cubicBezTo>
                <a:cubicBezTo>
                  <a:pt x="125" y="380"/>
                  <a:pt x="115" y="390"/>
                  <a:pt x="106" y="400"/>
                </a:cubicBezTo>
                <a:cubicBezTo>
                  <a:pt x="101" y="404"/>
                  <a:pt x="96" y="414"/>
                  <a:pt x="91" y="419"/>
                </a:cubicBezTo>
                <a:cubicBezTo>
                  <a:pt x="216" y="419"/>
                  <a:pt x="216" y="419"/>
                  <a:pt x="216" y="419"/>
                </a:cubicBezTo>
                <a:cubicBezTo>
                  <a:pt x="216" y="356"/>
                  <a:pt x="216" y="356"/>
                  <a:pt x="216" y="356"/>
                </a:cubicBezTo>
                <a:cubicBezTo>
                  <a:pt x="289" y="356"/>
                  <a:pt x="289" y="356"/>
                  <a:pt x="289" y="356"/>
                </a:cubicBezTo>
                <a:cubicBezTo>
                  <a:pt x="289" y="486"/>
                  <a:pt x="289" y="486"/>
                  <a:pt x="289" y="486"/>
                </a:cubicBezTo>
                <a:lnTo>
                  <a:pt x="0" y="486"/>
                </a:ln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21" name="Freeform 6789"/>
          <p:cNvSpPr>
            <a:spLocks noChangeArrowheads="1"/>
          </p:cNvSpPr>
          <p:nvPr/>
        </p:nvSpPr>
        <p:spPr bwMode="auto">
          <a:xfrm>
            <a:off x="15462250" y="9634538"/>
            <a:ext cx="222250" cy="373062"/>
          </a:xfrm>
          <a:custGeom>
            <a:avLst/>
            <a:gdLst>
              <a:gd name="T0" fmla="*/ 0 w 300"/>
              <a:gd name="T1" fmla="*/ 184579 h 497"/>
              <a:gd name="T2" fmla="*/ 0 w 300"/>
              <a:gd name="T3" fmla="*/ 184579 h 497"/>
              <a:gd name="T4" fmla="*/ 25128 w 300"/>
              <a:gd name="T5" fmla="*/ 51022 h 497"/>
              <a:gd name="T6" fmla="*/ 110858 w 300"/>
              <a:gd name="T7" fmla="*/ 0 h 497"/>
              <a:gd name="T8" fmla="*/ 178111 w 300"/>
              <a:gd name="T9" fmla="*/ 25511 h 497"/>
              <a:gd name="T10" fmla="*/ 210629 w 300"/>
              <a:gd name="T11" fmla="*/ 93790 h 497"/>
              <a:gd name="T12" fmla="*/ 220976 w 300"/>
              <a:gd name="T13" fmla="*/ 184579 h 497"/>
              <a:gd name="T14" fmla="*/ 210629 w 300"/>
              <a:gd name="T15" fmla="*/ 278369 h 497"/>
              <a:gd name="T16" fmla="*/ 178111 w 300"/>
              <a:gd name="T17" fmla="*/ 342897 h 497"/>
              <a:gd name="T18" fmla="*/ 110858 w 300"/>
              <a:gd name="T19" fmla="*/ 372160 h 497"/>
              <a:gd name="T20" fmla="*/ 25128 w 300"/>
              <a:gd name="T21" fmla="*/ 318136 h 497"/>
              <a:gd name="T22" fmla="*/ 0 w 300"/>
              <a:gd name="T23" fmla="*/ 184579 h 497"/>
              <a:gd name="T24" fmla="*/ 64297 w 300"/>
              <a:gd name="T25" fmla="*/ 184579 h 497"/>
              <a:gd name="T26" fmla="*/ 64297 w 300"/>
              <a:gd name="T27" fmla="*/ 184579 h 497"/>
              <a:gd name="T28" fmla="*/ 67993 w 300"/>
              <a:gd name="T29" fmla="*/ 256610 h 497"/>
              <a:gd name="T30" fmla="*/ 82035 w 300"/>
              <a:gd name="T31" fmla="*/ 300129 h 497"/>
              <a:gd name="T32" fmla="*/ 110858 w 300"/>
              <a:gd name="T33" fmla="*/ 318136 h 497"/>
              <a:gd name="T34" fmla="*/ 149288 w 300"/>
              <a:gd name="T35" fmla="*/ 285873 h 497"/>
              <a:gd name="T36" fmla="*/ 156679 w 300"/>
              <a:gd name="T37" fmla="*/ 184579 h 497"/>
              <a:gd name="T38" fmla="*/ 149288 w 300"/>
              <a:gd name="T39" fmla="*/ 83286 h 497"/>
              <a:gd name="T40" fmla="*/ 110858 w 300"/>
              <a:gd name="T41" fmla="*/ 51022 h 497"/>
              <a:gd name="T42" fmla="*/ 74644 w 300"/>
              <a:gd name="T43" fmla="*/ 87037 h 497"/>
              <a:gd name="T44" fmla="*/ 64297 w 300"/>
              <a:gd name="T45" fmla="*/ 184579 h 49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300" h="497">
                <a:moveTo>
                  <a:pt x="0" y="246"/>
                </a:moveTo>
                <a:lnTo>
                  <a:pt x="0" y="246"/>
                </a:lnTo>
                <a:cubicBezTo>
                  <a:pt x="0" y="178"/>
                  <a:pt x="10" y="116"/>
                  <a:pt x="34" y="68"/>
                </a:cubicBezTo>
                <a:cubicBezTo>
                  <a:pt x="58" y="24"/>
                  <a:pt x="96" y="0"/>
                  <a:pt x="150" y="0"/>
                </a:cubicBezTo>
                <a:cubicBezTo>
                  <a:pt x="188" y="0"/>
                  <a:pt x="217" y="9"/>
                  <a:pt x="241" y="34"/>
                </a:cubicBezTo>
                <a:cubicBezTo>
                  <a:pt x="260" y="58"/>
                  <a:pt x="280" y="87"/>
                  <a:pt x="285" y="125"/>
                </a:cubicBezTo>
                <a:cubicBezTo>
                  <a:pt x="294" y="159"/>
                  <a:pt x="299" y="202"/>
                  <a:pt x="299" y="246"/>
                </a:cubicBezTo>
                <a:cubicBezTo>
                  <a:pt x="299" y="294"/>
                  <a:pt x="294" y="332"/>
                  <a:pt x="285" y="371"/>
                </a:cubicBezTo>
                <a:cubicBezTo>
                  <a:pt x="280" y="405"/>
                  <a:pt x="260" y="433"/>
                  <a:pt x="241" y="457"/>
                </a:cubicBezTo>
                <a:cubicBezTo>
                  <a:pt x="217" y="481"/>
                  <a:pt x="188" y="496"/>
                  <a:pt x="150" y="496"/>
                </a:cubicBezTo>
                <a:cubicBezTo>
                  <a:pt x="96" y="496"/>
                  <a:pt x="58" y="472"/>
                  <a:pt x="34" y="424"/>
                </a:cubicBezTo>
                <a:cubicBezTo>
                  <a:pt x="10" y="376"/>
                  <a:pt x="0" y="318"/>
                  <a:pt x="0" y="246"/>
                </a:cubicBezTo>
                <a:close/>
                <a:moveTo>
                  <a:pt x="87" y="246"/>
                </a:moveTo>
                <a:lnTo>
                  <a:pt x="87" y="246"/>
                </a:lnTo>
                <a:cubicBezTo>
                  <a:pt x="87" y="284"/>
                  <a:pt x="87" y="318"/>
                  <a:pt x="92" y="342"/>
                </a:cubicBezTo>
                <a:cubicBezTo>
                  <a:pt x="92" y="366"/>
                  <a:pt x="101" y="385"/>
                  <a:pt x="111" y="400"/>
                </a:cubicBezTo>
                <a:cubicBezTo>
                  <a:pt x="121" y="419"/>
                  <a:pt x="131" y="424"/>
                  <a:pt x="150" y="424"/>
                </a:cubicBezTo>
                <a:cubicBezTo>
                  <a:pt x="174" y="424"/>
                  <a:pt x="193" y="409"/>
                  <a:pt x="202" y="381"/>
                </a:cubicBezTo>
                <a:cubicBezTo>
                  <a:pt x="207" y="347"/>
                  <a:pt x="212" y="303"/>
                  <a:pt x="212" y="246"/>
                </a:cubicBezTo>
                <a:cubicBezTo>
                  <a:pt x="212" y="188"/>
                  <a:pt x="207" y="144"/>
                  <a:pt x="202" y="111"/>
                </a:cubicBezTo>
                <a:cubicBezTo>
                  <a:pt x="193" y="82"/>
                  <a:pt x="174" y="68"/>
                  <a:pt x="150" y="68"/>
                </a:cubicBezTo>
                <a:cubicBezTo>
                  <a:pt x="126" y="68"/>
                  <a:pt x="106" y="82"/>
                  <a:pt x="101" y="116"/>
                </a:cubicBezTo>
                <a:cubicBezTo>
                  <a:pt x="92" y="144"/>
                  <a:pt x="87" y="188"/>
                  <a:pt x="87" y="246"/>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22" name="Freeform 6790"/>
          <p:cNvSpPr>
            <a:spLocks noChangeArrowheads="1"/>
          </p:cNvSpPr>
          <p:nvPr/>
        </p:nvSpPr>
        <p:spPr bwMode="auto">
          <a:xfrm>
            <a:off x="15724188" y="9634538"/>
            <a:ext cx="219075" cy="373062"/>
          </a:xfrm>
          <a:custGeom>
            <a:avLst/>
            <a:gdLst>
              <a:gd name="T0" fmla="*/ 89563 w 295"/>
              <a:gd name="T1" fmla="*/ 205588 h 497"/>
              <a:gd name="T2" fmla="*/ 89563 w 295"/>
              <a:gd name="T3" fmla="*/ 205588 h 497"/>
              <a:gd name="T4" fmla="*/ 89563 w 295"/>
              <a:gd name="T5" fmla="*/ 155317 h 497"/>
              <a:gd name="T6" fmla="*/ 153219 w 295"/>
              <a:gd name="T7" fmla="*/ 101293 h 497"/>
              <a:gd name="T8" fmla="*/ 107328 w 295"/>
              <a:gd name="T9" fmla="*/ 51022 h 497"/>
              <a:gd name="T10" fmla="*/ 68097 w 295"/>
              <a:gd name="T11" fmla="*/ 108046 h 497"/>
              <a:gd name="T12" fmla="*/ 3701 w 295"/>
              <a:gd name="T13" fmla="*/ 108046 h 497"/>
              <a:gd name="T14" fmla="*/ 17765 w 295"/>
              <a:gd name="T15" fmla="*/ 47270 h 497"/>
              <a:gd name="T16" fmla="*/ 56995 w 295"/>
              <a:gd name="T17" fmla="*/ 10505 h 497"/>
              <a:gd name="T18" fmla="*/ 85862 w 295"/>
              <a:gd name="T19" fmla="*/ 0 h 497"/>
              <a:gd name="T20" fmla="*/ 110288 w 295"/>
              <a:gd name="T21" fmla="*/ 0 h 497"/>
              <a:gd name="T22" fmla="*/ 185788 w 295"/>
              <a:gd name="T23" fmla="*/ 21759 h 497"/>
              <a:gd name="T24" fmla="*/ 217616 w 295"/>
              <a:gd name="T25" fmla="*/ 97542 h 497"/>
              <a:gd name="T26" fmla="*/ 199851 w 295"/>
              <a:gd name="T27" fmla="*/ 155317 h 497"/>
              <a:gd name="T28" fmla="*/ 153219 w 295"/>
              <a:gd name="T29" fmla="*/ 180828 h 497"/>
              <a:gd name="T30" fmla="*/ 199851 w 295"/>
              <a:gd name="T31" fmla="*/ 205588 h 497"/>
              <a:gd name="T32" fmla="*/ 217616 w 295"/>
              <a:gd name="T33" fmla="*/ 264113 h 497"/>
              <a:gd name="T34" fmla="*/ 185788 w 295"/>
              <a:gd name="T35" fmla="*/ 342897 h 497"/>
              <a:gd name="T36" fmla="*/ 107328 w 295"/>
              <a:gd name="T37" fmla="*/ 372160 h 497"/>
              <a:gd name="T38" fmla="*/ 31828 w 295"/>
              <a:gd name="T39" fmla="*/ 346649 h 497"/>
              <a:gd name="T40" fmla="*/ 0 w 295"/>
              <a:gd name="T41" fmla="*/ 260362 h 497"/>
              <a:gd name="T42" fmla="*/ 64397 w 295"/>
              <a:gd name="T43" fmla="*/ 260362 h 497"/>
              <a:gd name="T44" fmla="*/ 107328 w 295"/>
              <a:gd name="T45" fmla="*/ 318136 h 497"/>
              <a:gd name="T46" fmla="*/ 142116 w 295"/>
              <a:gd name="T47" fmla="*/ 303880 h 497"/>
              <a:gd name="T48" fmla="*/ 153219 w 295"/>
              <a:gd name="T49" fmla="*/ 264113 h 497"/>
              <a:gd name="T50" fmla="*/ 139156 w 295"/>
              <a:gd name="T51" fmla="*/ 216843 h 497"/>
              <a:gd name="T52" fmla="*/ 89563 w 295"/>
              <a:gd name="T53" fmla="*/ 205588 h 49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95" h="497">
                <a:moveTo>
                  <a:pt x="121" y="274"/>
                </a:moveTo>
                <a:lnTo>
                  <a:pt x="121" y="274"/>
                </a:lnTo>
                <a:cubicBezTo>
                  <a:pt x="121" y="207"/>
                  <a:pt x="121" y="207"/>
                  <a:pt x="121" y="207"/>
                </a:cubicBezTo>
                <a:cubicBezTo>
                  <a:pt x="178" y="207"/>
                  <a:pt x="207" y="183"/>
                  <a:pt x="207" y="135"/>
                </a:cubicBezTo>
                <a:cubicBezTo>
                  <a:pt x="207" y="92"/>
                  <a:pt x="188" y="68"/>
                  <a:pt x="145" y="68"/>
                </a:cubicBezTo>
                <a:cubicBezTo>
                  <a:pt x="111" y="68"/>
                  <a:pt x="92" y="92"/>
                  <a:pt x="92" y="144"/>
                </a:cubicBezTo>
                <a:cubicBezTo>
                  <a:pt x="5" y="144"/>
                  <a:pt x="5" y="144"/>
                  <a:pt x="5" y="144"/>
                </a:cubicBezTo>
                <a:cubicBezTo>
                  <a:pt x="5" y="111"/>
                  <a:pt x="10" y="87"/>
                  <a:pt x="24" y="63"/>
                </a:cubicBezTo>
                <a:cubicBezTo>
                  <a:pt x="38" y="39"/>
                  <a:pt x="58" y="24"/>
                  <a:pt x="77" y="14"/>
                </a:cubicBezTo>
                <a:cubicBezTo>
                  <a:pt x="92" y="9"/>
                  <a:pt x="101" y="5"/>
                  <a:pt x="116" y="0"/>
                </a:cubicBezTo>
                <a:cubicBezTo>
                  <a:pt x="126" y="0"/>
                  <a:pt x="135" y="0"/>
                  <a:pt x="149" y="0"/>
                </a:cubicBezTo>
                <a:cubicBezTo>
                  <a:pt x="192" y="0"/>
                  <a:pt x="226" y="9"/>
                  <a:pt x="251" y="29"/>
                </a:cubicBezTo>
                <a:cubicBezTo>
                  <a:pt x="280" y="53"/>
                  <a:pt x="294" y="87"/>
                  <a:pt x="294" y="130"/>
                </a:cubicBezTo>
                <a:cubicBezTo>
                  <a:pt x="294" y="164"/>
                  <a:pt x="284" y="188"/>
                  <a:pt x="270" y="207"/>
                </a:cubicBezTo>
                <a:cubicBezTo>
                  <a:pt x="255" y="227"/>
                  <a:pt x="231" y="236"/>
                  <a:pt x="207" y="241"/>
                </a:cubicBezTo>
                <a:cubicBezTo>
                  <a:pt x="231" y="241"/>
                  <a:pt x="255" y="255"/>
                  <a:pt x="270" y="274"/>
                </a:cubicBezTo>
                <a:cubicBezTo>
                  <a:pt x="284" y="298"/>
                  <a:pt x="294" y="323"/>
                  <a:pt x="294" y="352"/>
                </a:cubicBezTo>
                <a:cubicBezTo>
                  <a:pt x="294" y="400"/>
                  <a:pt x="280" y="433"/>
                  <a:pt x="251" y="457"/>
                </a:cubicBezTo>
                <a:cubicBezTo>
                  <a:pt x="226" y="481"/>
                  <a:pt x="188" y="496"/>
                  <a:pt x="145" y="496"/>
                </a:cubicBezTo>
                <a:cubicBezTo>
                  <a:pt x="101" y="496"/>
                  <a:pt x="68" y="481"/>
                  <a:pt x="43" y="462"/>
                </a:cubicBezTo>
                <a:cubicBezTo>
                  <a:pt x="14" y="438"/>
                  <a:pt x="0" y="400"/>
                  <a:pt x="0" y="347"/>
                </a:cubicBezTo>
                <a:cubicBezTo>
                  <a:pt x="87" y="347"/>
                  <a:pt x="87" y="347"/>
                  <a:pt x="87" y="347"/>
                </a:cubicBezTo>
                <a:cubicBezTo>
                  <a:pt x="87" y="400"/>
                  <a:pt x="106" y="424"/>
                  <a:pt x="145" y="424"/>
                </a:cubicBezTo>
                <a:cubicBezTo>
                  <a:pt x="164" y="424"/>
                  <a:pt x="178" y="419"/>
                  <a:pt x="192" y="405"/>
                </a:cubicBezTo>
                <a:cubicBezTo>
                  <a:pt x="202" y="395"/>
                  <a:pt x="207" y="376"/>
                  <a:pt x="207" y="352"/>
                </a:cubicBezTo>
                <a:cubicBezTo>
                  <a:pt x="207" y="318"/>
                  <a:pt x="202" y="298"/>
                  <a:pt x="188" y="289"/>
                </a:cubicBezTo>
                <a:cubicBezTo>
                  <a:pt x="173" y="279"/>
                  <a:pt x="149" y="274"/>
                  <a:pt x="121" y="274"/>
                </a:cubicBez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3566" name="TextBox 225"/>
          <p:cNvSpPr txBox="1">
            <a:spLocks noChangeArrowheads="1"/>
          </p:cNvSpPr>
          <p:nvPr/>
        </p:nvSpPr>
        <p:spPr bwMode="auto">
          <a:xfrm>
            <a:off x="18461038" y="7597775"/>
            <a:ext cx="2692009"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err="1">
                <a:latin typeface="Lato Black" panose="020F0502020204030203" pitchFamily="34" charset="77"/>
              </a:rPr>
              <a:t>Intelingence</a:t>
            </a:r>
            <a:endParaRPr lang="id-ID" altLang="es-MX" sz="3200" b="1" dirty="0">
              <a:latin typeface="Lato Black" panose="020F0502020204030203" pitchFamily="34" charset="77"/>
            </a:endParaRPr>
          </a:p>
        </p:txBody>
      </p:sp>
      <p:sp>
        <p:nvSpPr>
          <p:cNvPr id="23567" name="TextBox 226"/>
          <p:cNvSpPr txBox="1">
            <a:spLocks noChangeArrowheads="1"/>
          </p:cNvSpPr>
          <p:nvPr/>
        </p:nvSpPr>
        <p:spPr bwMode="auto">
          <a:xfrm>
            <a:off x="18429288" y="8070850"/>
            <a:ext cx="4135437" cy="2066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23568" name="TextBox 227"/>
          <p:cNvSpPr txBox="1">
            <a:spLocks noChangeArrowheads="1"/>
          </p:cNvSpPr>
          <p:nvPr/>
        </p:nvSpPr>
        <p:spPr bwMode="auto">
          <a:xfrm>
            <a:off x="18461038" y="10088563"/>
            <a:ext cx="2297670"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Corporate</a:t>
            </a:r>
            <a:endParaRPr lang="id-ID" altLang="es-MX" sz="3200" b="1" dirty="0">
              <a:latin typeface="Lato Black" panose="020F0502020204030203" pitchFamily="34" charset="77"/>
            </a:endParaRPr>
          </a:p>
        </p:txBody>
      </p:sp>
      <p:sp>
        <p:nvSpPr>
          <p:cNvPr id="23569" name="TextBox 228"/>
          <p:cNvSpPr txBox="1">
            <a:spLocks noChangeArrowheads="1"/>
          </p:cNvSpPr>
          <p:nvPr/>
        </p:nvSpPr>
        <p:spPr bwMode="auto">
          <a:xfrm>
            <a:off x="18429288" y="10561638"/>
            <a:ext cx="4135437" cy="2066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23570" name="TextBox 229"/>
          <p:cNvSpPr txBox="1">
            <a:spLocks noChangeArrowheads="1"/>
          </p:cNvSpPr>
          <p:nvPr/>
        </p:nvSpPr>
        <p:spPr bwMode="auto">
          <a:xfrm>
            <a:off x="18461038" y="5011738"/>
            <a:ext cx="1811960"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Success</a:t>
            </a:r>
            <a:endParaRPr lang="id-ID" altLang="es-MX" sz="3200" b="1" dirty="0">
              <a:latin typeface="Lato Black" panose="020F0502020204030203" pitchFamily="34" charset="77"/>
            </a:endParaRPr>
          </a:p>
        </p:txBody>
      </p:sp>
      <p:sp>
        <p:nvSpPr>
          <p:cNvPr id="23571" name="TextBox 230"/>
          <p:cNvSpPr txBox="1">
            <a:spLocks noChangeArrowheads="1"/>
          </p:cNvSpPr>
          <p:nvPr/>
        </p:nvSpPr>
        <p:spPr bwMode="auto">
          <a:xfrm>
            <a:off x="18429288" y="5484813"/>
            <a:ext cx="4135437" cy="2066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23572" name="TextBox 231"/>
          <p:cNvSpPr txBox="1">
            <a:spLocks noChangeArrowheads="1"/>
          </p:cNvSpPr>
          <p:nvPr/>
        </p:nvSpPr>
        <p:spPr bwMode="auto">
          <a:xfrm>
            <a:off x="2911475" y="4271963"/>
            <a:ext cx="4161962" cy="800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b="1" dirty="0">
                <a:latin typeface="Lato Black" panose="020F0502020204030203" pitchFamily="34" charset="77"/>
              </a:rPr>
              <a:t>3 Amazing </a:t>
            </a:r>
            <a:r>
              <a:rPr lang="id-ID" altLang="es-MX" sz="4000" b="1" dirty="0" err="1">
                <a:latin typeface="Lato Black" panose="020F0502020204030203" pitchFamily="34" charset="77"/>
              </a:rPr>
              <a:t>Ideas</a:t>
            </a:r>
            <a:endParaRPr lang="id-ID" altLang="es-MX" sz="4000" b="1" dirty="0">
              <a:latin typeface="Lato Black" panose="020F0502020204030203" pitchFamily="34" charset="77"/>
            </a:endParaRPr>
          </a:p>
        </p:txBody>
      </p:sp>
      <p:sp>
        <p:nvSpPr>
          <p:cNvPr id="23573" name="TextBox 232"/>
          <p:cNvSpPr txBox="1">
            <a:spLocks noChangeArrowheads="1"/>
          </p:cNvSpPr>
          <p:nvPr/>
        </p:nvSpPr>
        <p:spPr bwMode="auto">
          <a:xfrm>
            <a:off x="2906713" y="5011738"/>
            <a:ext cx="4575175" cy="442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800" dirty="0">
                <a:solidFill>
                  <a:schemeClr val="tx2"/>
                </a:solidFill>
                <a:latin typeface="Lato Light" panose="020F0302020204030203" pitchFamily="34" charset="77"/>
                <a:cs typeface="Calibri Light" panose="020F0302020204030204" pitchFamily="34" charset="0"/>
              </a:rPr>
              <a:t>You can do whatever you want, go a impress your audience with an amazing presentation. </a:t>
            </a:r>
          </a:p>
          <a:p>
            <a:pPr>
              <a:lnSpc>
                <a:spcPct val="110000"/>
              </a:lnSpc>
            </a:pPr>
            <a:endParaRPr lang="en-US" altLang="es-MX" sz="2800" dirty="0">
              <a:latin typeface="Lato Light" panose="020F0302020204030203" pitchFamily="34" charset="77"/>
              <a:cs typeface="Calibri Light" panose="020F0302020204030204" pitchFamily="34" charset="0"/>
            </a:endParaRPr>
          </a:p>
          <a:p>
            <a:pPr>
              <a:lnSpc>
                <a:spcPct val="110000"/>
              </a:lnSpc>
            </a:pPr>
            <a:r>
              <a:rPr lang="en-US" altLang="es-MX" sz="2800" b="1" dirty="0">
                <a:solidFill>
                  <a:schemeClr val="tx2"/>
                </a:solidFill>
                <a:latin typeface="Calibri" panose="020F0502020204030204" pitchFamily="34" charset="0"/>
                <a:cs typeface="Calibri" panose="020F0502020204030204" pitchFamily="34" charset="0"/>
              </a:rPr>
              <a:t>You can do whatever you want, </a:t>
            </a:r>
            <a:r>
              <a:rPr lang="en-US" altLang="es-MX" sz="2800" dirty="0">
                <a:solidFill>
                  <a:schemeClr val="tx2"/>
                </a:solidFill>
                <a:latin typeface="Calibri" panose="020F0502020204030204" pitchFamily="34" charset="0"/>
                <a:cs typeface="Calibri" panose="020F0502020204030204" pitchFamily="34" charset="0"/>
              </a:rPr>
              <a:t>go a impress your audience with an amazing presentation. </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Box 8"/>
          <p:cNvSpPr txBox="1">
            <a:spLocks noChangeArrowheads="1"/>
          </p:cNvSpPr>
          <p:nvPr/>
        </p:nvSpPr>
        <p:spPr bwMode="auto">
          <a:xfrm>
            <a:off x="3409348" y="8131175"/>
            <a:ext cx="255390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latin typeface="Lato Black" panose="020F0502020204030203" pitchFamily="34" charset="77"/>
              </a:rPr>
              <a:t>Sandra Bond</a:t>
            </a:r>
          </a:p>
        </p:txBody>
      </p:sp>
      <p:sp>
        <p:nvSpPr>
          <p:cNvPr id="24578" name="TextBox 9"/>
          <p:cNvSpPr txBox="1">
            <a:spLocks noChangeArrowheads="1"/>
          </p:cNvSpPr>
          <p:nvPr/>
        </p:nvSpPr>
        <p:spPr bwMode="auto">
          <a:xfrm>
            <a:off x="3714750" y="8656638"/>
            <a:ext cx="19415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a:latin typeface="Calibri" panose="020F0502020204030204" pitchFamily="34" charset="0"/>
                <a:cs typeface="Calibri" panose="020F0502020204030204" pitchFamily="34" charset="0"/>
              </a:rPr>
              <a:t>CEO &amp; Founder</a:t>
            </a:r>
          </a:p>
        </p:txBody>
      </p:sp>
      <p:sp>
        <p:nvSpPr>
          <p:cNvPr id="24579" name="TextBox 12"/>
          <p:cNvSpPr txBox="1">
            <a:spLocks noChangeArrowheads="1"/>
          </p:cNvSpPr>
          <p:nvPr/>
        </p:nvSpPr>
        <p:spPr bwMode="auto">
          <a:xfrm>
            <a:off x="8551079" y="8131175"/>
            <a:ext cx="242726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latin typeface="Lato Black" panose="020F0502020204030203" pitchFamily="34" charset="77"/>
              </a:rPr>
              <a:t>Robert Bold</a:t>
            </a:r>
          </a:p>
        </p:txBody>
      </p:sp>
      <p:sp>
        <p:nvSpPr>
          <p:cNvPr id="24580" name="TextBox 13"/>
          <p:cNvSpPr txBox="1">
            <a:spLocks noChangeArrowheads="1"/>
          </p:cNvSpPr>
          <p:nvPr/>
        </p:nvSpPr>
        <p:spPr bwMode="auto">
          <a:xfrm>
            <a:off x="8793163" y="8656638"/>
            <a:ext cx="1941512"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a:latin typeface="Calibri" panose="020F0502020204030204" pitchFamily="34" charset="0"/>
                <a:cs typeface="Calibri" panose="020F0502020204030204" pitchFamily="34" charset="0"/>
              </a:rPr>
              <a:t>CEO &amp; Founder</a:t>
            </a:r>
          </a:p>
        </p:txBody>
      </p:sp>
      <p:sp>
        <p:nvSpPr>
          <p:cNvPr id="24581" name="TextBox 16"/>
          <p:cNvSpPr txBox="1">
            <a:spLocks noChangeArrowheads="1"/>
          </p:cNvSpPr>
          <p:nvPr/>
        </p:nvSpPr>
        <p:spPr bwMode="auto">
          <a:xfrm>
            <a:off x="13441513" y="8058150"/>
            <a:ext cx="23984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latin typeface="Lato Black" panose="020F0502020204030203" pitchFamily="34" charset="77"/>
              </a:rPr>
              <a:t>James Bond</a:t>
            </a:r>
          </a:p>
        </p:txBody>
      </p:sp>
      <p:sp>
        <p:nvSpPr>
          <p:cNvPr id="24582" name="TextBox 17"/>
          <p:cNvSpPr txBox="1">
            <a:spLocks noChangeArrowheads="1"/>
          </p:cNvSpPr>
          <p:nvPr/>
        </p:nvSpPr>
        <p:spPr bwMode="auto">
          <a:xfrm>
            <a:off x="13669963" y="8583613"/>
            <a:ext cx="1941512"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a:latin typeface="Calibri" panose="020F0502020204030204" pitchFamily="34" charset="0"/>
                <a:cs typeface="Calibri" panose="020F0502020204030204" pitchFamily="34" charset="0"/>
              </a:rPr>
              <a:t>CEO &amp; Founder</a:t>
            </a:r>
          </a:p>
        </p:txBody>
      </p:sp>
      <p:sp>
        <p:nvSpPr>
          <p:cNvPr id="24583" name="TextBox 20"/>
          <p:cNvSpPr txBox="1">
            <a:spLocks noChangeArrowheads="1"/>
          </p:cNvSpPr>
          <p:nvPr/>
        </p:nvSpPr>
        <p:spPr bwMode="auto">
          <a:xfrm>
            <a:off x="18238186" y="8131175"/>
            <a:ext cx="255390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latin typeface="Lato Black" panose="020F0502020204030203" pitchFamily="34" charset="77"/>
              </a:rPr>
              <a:t>Sandra Bond</a:t>
            </a:r>
          </a:p>
        </p:txBody>
      </p:sp>
      <p:sp>
        <p:nvSpPr>
          <p:cNvPr id="24584" name="TextBox 21"/>
          <p:cNvSpPr txBox="1">
            <a:spLocks noChangeArrowheads="1"/>
          </p:cNvSpPr>
          <p:nvPr/>
        </p:nvSpPr>
        <p:spPr bwMode="auto">
          <a:xfrm>
            <a:off x="18545175" y="8656638"/>
            <a:ext cx="19415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a:latin typeface="Calibri" panose="020F0502020204030204" pitchFamily="34" charset="0"/>
                <a:cs typeface="Calibri" panose="020F0502020204030204" pitchFamily="34" charset="0"/>
              </a:rPr>
              <a:t>CEO &amp; Founder</a:t>
            </a:r>
          </a:p>
        </p:txBody>
      </p:sp>
      <p:sp>
        <p:nvSpPr>
          <p:cNvPr id="46" name="Parallelogram 45"/>
          <p:cNvSpPr/>
          <p:nvPr/>
        </p:nvSpPr>
        <p:spPr>
          <a:xfrm>
            <a:off x="6035675" y="9344025"/>
            <a:ext cx="430213"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47" name="Parallelogram 46"/>
          <p:cNvSpPr/>
          <p:nvPr/>
        </p:nvSpPr>
        <p:spPr>
          <a:xfrm>
            <a:off x="5608638" y="9344025"/>
            <a:ext cx="430212"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48" name="Parallelogram 47"/>
          <p:cNvSpPr/>
          <p:nvPr/>
        </p:nvSpPr>
        <p:spPr>
          <a:xfrm>
            <a:off x="5181600" y="9344025"/>
            <a:ext cx="430213"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49" name="Parallelogram 48"/>
          <p:cNvSpPr/>
          <p:nvPr/>
        </p:nvSpPr>
        <p:spPr>
          <a:xfrm>
            <a:off x="4754563" y="9344025"/>
            <a:ext cx="430212"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50" name="Parallelogram 49"/>
          <p:cNvSpPr/>
          <p:nvPr/>
        </p:nvSpPr>
        <p:spPr>
          <a:xfrm>
            <a:off x="4327525" y="9344025"/>
            <a:ext cx="430213"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24590" name="TextBox 78"/>
          <p:cNvSpPr txBox="1">
            <a:spLocks noChangeArrowheads="1"/>
          </p:cNvSpPr>
          <p:nvPr/>
        </p:nvSpPr>
        <p:spPr bwMode="auto">
          <a:xfrm>
            <a:off x="2770188" y="9151938"/>
            <a:ext cx="99853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Adobe</a:t>
            </a:r>
            <a:endParaRPr lang="en-US" altLang="es-MX" sz="1800" b="1">
              <a:latin typeface="Calibri" panose="020F0502020204030204" pitchFamily="34" charset="0"/>
              <a:cs typeface="Calibri" panose="020F0502020204030204" pitchFamily="34" charset="0"/>
            </a:endParaRPr>
          </a:p>
        </p:txBody>
      </p:sp>
      <p:sp>
        <p:nvSpPr>
          <p:cNvPr id="53" name="Parallelogram 52"/>
          <p:cNvSpPr/>
          <p:nvPr/>
        </p:nvSpPr>
        <p:spPr>
          <a:xfrm>
            <a:off x="6035675" y="9704388"/>
            <a:ext cx="430213" cy="136525"/>
          </a:xfrm>
          <a:prstGeom prst="parallelogram">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54" name="Parallelogram 53"/>
          <p:cNvSpPr/>
          <p:nvPr/>
        </p:nvSpPr>
        <p:spPr>
          <a:xfrm>
            <a:off x="5608638" y="9704388"/>
            <a:ext cx="430212"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55" name="Parallelogram 54"/>
          <p:cNvSpPr/>
          <p:nvPr/>
        </p:nvSpPr>
        <p:spPr>
          <a:xfrm>
            <a:off x="5181600" y="9704388"/>
            <a:ext cx="430213"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56" name="Parallelogram 55"/>
          <p:cNvSpPr/>
          <p:nvPr/>
        </p:nvSpPr>
        <p:spPr>
          <a:xfrm>
            <a:off x="4754563" y="9704388"/>
            <a:ext cx="430212"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57" name="Parallelogram 56"/>
          <p:cNvSpPr/>
          <p:nvPr/>
        </p:nvSpPr>
        <p:spPr>
          <a:xfrm>
            <a:off x="4327525" y="9704388"/>
            <a:ext cx="430213"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596" name="TextBox 81"/>
          <p:cNvSpPr txBox="1">
            <a:spLocks noChangeArrowheads="1"/>
          </p:cNvSpPr>
          <p:nvPr/>
        </p:nvSpPr>
        <p:spPr bwMode="auto">
          <a:xfrm>
            <a:off x="2770188" y="9534525"/>
            <a:ext cx="9382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Vegas</a:t>
            </a:r>
            <a:endParaRPr lang="en-US" altLang="es-MX" sz="1800" b="1">
              <a:latin typeface="Calibri" panose="020F0502020204030204" pitchFamily="34" charset="0"/>
              <a:cs typeface="Calibri" panose="020F0502020204030204" pitchFamily="34" charset="0"/>
            </a:endParaRPr>
          </a:p>
        </p:txBody>
      </p:sp>
      <p:sp>
        <p:nvSpPr>
          <p:cNvPr id="60" name="Parallelogram 59"/>
          <p:cNvSpPr/>
          <p:nvPr/>
        </p:nvSpPr>
        <p:spPr>
          <a:xfrm>
            <a:off x="6035675" y="10085388"/>
            <a:ext cx="430213" cy="136525"/>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61" name="Parallelogram 60"/>
          <p:cNvSpPr/>
          <p:nvPr/>
        </p:nvSpPr>
        <p:spPr>
          <a:xfrm>
            <a:off x="5608638" y="10085388"/>
            <a:ext cx="430212" cy="136525"/>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62" name="Parallelogram 61"/>
          <p:cNvSpPr/>
          <p:nvPr/>
        </p:nvSpPr>
        <p:spPr>
          <a:xfrm>
            <a:off x="5181600" y="10085388"/>
            <a:ext cx="430213" cy="136525"/>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63" name="Parallelogram 62"/>
          <p:cNvSpPr/>
          <p:nvPr/>
        </p:nvSpPr>
        <p:spPr>
          <a:xfrm>
            <a:off x="4754563" y="10085388"/>
            <a:ext cx="430212" cy="136525"/>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64" name="Parallelogram 63"/>
          <p:cNvSpPr/>
          <p:nvPr/>
        </p:nvSpPr>
        <p:spPr>
          <a:xfrm>
            <a:off x="4327525" y="10085388"/>
            <a:ext cx="430213" cy="136525"/>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02" name="TextBox 82"/>
          <p:cNvSpPr txBox="1">
            <a:spLocks noChangeArrowheads="1"/>
          </p:cNvSpPr>
          <p:nvPr/>
        </p:nvSpPr>
        <p:spPr bwMode="auto">
          <a:xfrm>
            <a:off x="2770188" y="9902825"/>
            <a:ext cx="14081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Photoshop</a:t>
            </a:r>
            <a:endParaRPr lang="en-US" altLang="es-MX" sz="1800" b="1">
              <a:latin typeface="Calibri" panose="020F0502020204030204" pitchFamily="34" charset="0"/>
              <a:cs typeface="Calibri" panose="020F0502020204030204" pitchFamily="34" charset="0"/>
            </a:endParaRPr>
          </a:p>
        </p:txBody>
      </p:sp>
      <p:sp>
        <p:nvSpPr>
          <p:cNvPr id="67" name="Parallelogram 66"/>
          <p:cNvSpPr/>
          <p:nvPr/>
        </p:nvSpPr>
        <p:spPr>
          <a:xfrm>
            <a:off x="6035675" y="10453688"/>
            <a:ext cx="430213" cy="136525"/>
          </a:xfrm>
          <a:prstGeom prst="parallelogram">
            <a:avLst/>
          </a:prstGeom>
          <a:no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68" name="Parallelogram 67"/>
          <p:cNvSpPr/>
          <p:nvPr/>
        </p:nvSpPr>
        <p:spPr>
          <a:xfrm>
            <a:off x="5608638" y="10453688"/>
            <a:ext cx="430212"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69" name="Parallelogram 68"/>
          <p:cNvSpPr/>
          <p:nvPr/>
        </p:nvSpPr>
        <p:spPr>
          <a:xfrm>
            <a:off x="5181600" y="10453688"/>
            <a:ext cx="430213"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70" name="Parallelogram 69"/>
          <p:cNvSpPr/>
          <p:nvPr/>
        </p:nvSpPr>
        <p:spPr>
          <a:xfrm>
            <a:off x="4754563" y="10453688"/>
            <a:ext cx="430212"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71" name="Parallelogram 70"/>
          <p:cNvSpPr/>
          <p:nvPr/>
        </p:nvSpPr>
        <p:spPr>
          <a:xfrm>
            <a:off x="4327525" y="10453688"/>
            <a:ext cx="430213"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08" name="TextBox 83"/>
          <p:cNvSpPr txBox="1">
            <a:spLocks noChangeArrowheads="1"/>
          </p:cNvSpPr>
          <p:nvPr/>
        </p:nvSpPr>
        <p:spPr bwMode="auto">
          <a:xfrm>
            <a:off x="2770188" y="10282238"/>
            <a:ext cx="8572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Code</a:t>
            </a:r>
            <a:endParaRPr lang="en-US" altLang="es-MX" sz="1800" b="1">
              <a:latin typeface="Calibri" panose="020F0502020204030204" pitchFamily="34" charset="0"/>
              <a:cs typeface="Calibri" panose="020F0502020204030204" pitchFamily="34" charset="0"/>
            </a:endParaRPr>
          </a:p>
        </p:txBody>
      </p:sp>
      <p:sp>
        <p:nvSpPr>
          <p:cNvPr id="74" name="Parallelogram 73"/>
          <p:cNvSpPr/>
          <p:nvPr/>
        </p:nvSpPr>
        <p:spPr>
          <a:xfrm>
            <a:off x="6035675" y="10834688"/>
            <a:ext cx="430213"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75" name="Parallelogram 74"/>
          <p:cNvSpPr/>
          <p:nvPr/>
        </p:nvSpPr>
        <p:spPr>
          <a:xfrm>
            <a:off x="5608638" y="10834688"/>
            <a:ext cx="430212"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76" name="Parallelogram 75"/>
          <p:cNvSpPr/>
          <p:nvPr/>
        </p:nvSpPr>
        <p:spPr>
          <a:xfrm>
            <a:off x="5181600" y="10834688"/>
            <a:ext cx="430213"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77" name="Parallelogram 76"/>
          <p:cNvSpPr/>
          <p:nvPr/>
        </p:nvSpPr>
        <p:spPr>
          <a:xfrm>
            <a:off x="4754563" y="10834688"/>
            <a:ext cx="430212"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78" name="Parallelogram 77"/>
          <p:cNvSpPr/>
          <p:nvPr/>
        </p:nvSpPr>
        <p:spPr>
          <a:xfrm>
            <a:off x="4327525" y="10834688"/>
            <a:ext cx="430213"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14" name="TextBox 84"/>
          <p:cNvSpPr txBox="1">
            <a:spLocks noChangeArrowheads="1"/>
          </p:cNvSpPr>
          <p:nvPr/>
        </p:nvSpPr>
        <p:spPr bwMode="auto">
          <a:xfrm>
            <a:off x="2770188" y="10660063"/>
            <a:ext cx="10144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Design</a:t>
            </a:r>
            <a:endParaRPr lang="en-US" altLang="es-MX" sz="1800" b="1">
              <a:latin typeface="Calibri" panose="020F0502020204030204" pitchFamily="34" charset="0"/>
              <a:cs typeface="Calibri" panose="020F0502020204030204" pitchFamily="34" charset="0"/>
            </a:endParaRPr>
          </a:p>
        </p:txBody>
      </p:sp>
      <p:sp>
        <p:nvSpPr>
          <p:cNvPr id="134" name="Parallelogram 133"/>
          <p:cNvSpPr/>
          <p:nvPr/>
        </p:nvSpPr>
        <p:spPr>
          <a:xfrm>
            <a:off x="11125200" y="9344025"/>
            <a:ext cx="430213"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135" name="Parallelogram 134"/>
          <p:cNvSpPr/>
          <p:nvPr/>
        </p:nvSpPr>
        <p:spPr>
          <a:xfrm>
            <a:off x="10698163" y="9344025"/>
            <a:ext cx="430212"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136" name="Parallelogram 135"/>
          <p:cNvSpPr/>
          <p:nvPr/>
        </p:nvSpPr>
        <p:spPr>
          <a:xfrm>
            <a:off x="10271125" y="9344025"/>
            <a:ext cx="430213"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137" name="Parallelogram 136"/>
          <p:cNvSpPr/>
          <p:nvPr/>
        </p:nvSpPr>
        <p:spPr>
          <a:xfrm>
            <a:off x="9844088" y="9344025"/>
            <a:ext cx="430212"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138" name="Parallelogram 137"/>
          <p:cNvSpPr/>
          <p:nvPr/>
        </p:nvSpPr>
        <p:spPr>
          <a:xfrm>
            <a:off x="9418638" y="9344025"/>
            <a:ext cx="428625"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24620" name="TextBox 132"/>
          <p:cNvSpPr txBox="1">
            <a:spLocks noChangeArrowheads="1"/>
          </p:cNvSpPr>
          <p:nvPr/>
        </p:nvSpPr>
        <p:spPr bwMode="auto">
          <a:xfrm>
            <a:off x="7861300" y="9151938"/>
            <a:ext cx="9969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Adobe</a:t>
            </a:r>
            <a:endParaRPr lang="en-US" altLang="es-MX" sz="1800" b="1">
              <a:latin typeface="Calibri" panose="020F0502020204030204" pitchFamily="34" charset="0"/>
              <a:cs typeface="Calibri" panose="020F0502020204030204" pitchFamily="34" charset="0"/>
            </a:endParaRPr>
          </a:p>
        </p:txBody>
      </p:sp>
      <p:sp>
        <p:nvSpPr>
          <p:cNvPr id="142" name="Parallelogram 141"/>
          <p:cNvSpPr/>
          <p:nvPr/>
        </p:nvSpPr>
        <p:spPr>
          <a:xfrm>
            <a:off x="11125200" y="9704388"/>
            <a:ext cx="430213" cy="136525"/>
          </a:xfrm>
          <a:prstGeom prst="parallelogram">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43" name="Parallelogram 142"/>
          <p:cNvSpPr/>
          <p:nvPr/>
        </p:nvSpPr>
        <p:spPr>
          <a:xfrm>
            <a:off x="10698163" y="9704388"/>
            <a:ext cx="430212"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44" name="Parallelogram 143"/>
          <p:cNvSpPr/>
          <p:nvPr/>
        </p:nvSpPr>
        <p:spPr>
          <a:xfrm>
            <a:off x="10271125" y="9704388"/>
            <a:ext cx="430213"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45" name="Parallelogram 144"/>
          <p:cNvSpPr/>
          <p:nvPr/>
        </p:nvSpPr>
        <p:spPr>
          <a:xfrm>
            <a:off x="9844088" y="9704388"/>
            <a:ext cx="430212"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46" name="Parallelogram 145"/>
          <p:cNvSpPr/>
          <p:nvPr/>
        </p:nvSpPr>
        <p:spPr>
          <a:xfrm>
            <a:off x="9418638" y="9704388"/>
            <a:ext cx="428625"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26" name="TextBox 140"/>
          <p:cNvSpPr txBox="1">
            <a:spLocks noChangeArrowheads="1"/>
          </p:cNvSpPr>
          <p:nvPr/>
        </p:nvSpPr>
        <p:spPr bwMode="auto">
          <a:xfrm>
            <a:off x="7861300" y="9534525"/>
            <a:ext cx="9366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Vegas</a:t>
            </a:r>
            <a:endParaRPr lang="en-US" altLang="es-MX" sz="1800" b="1">
              <a:latin typeface="Calibri" panose="020F0502020204030204" pitchFamily="34" charset="0"/>
              <a:cs typeface="Calibri" panose="020F0502020204030204" pitchFamily="34" charset="0"/>
            </a:endParaRPr>
          </a:p>
        </p:txBody>
      </p:sp>
      <p:sp>
        <p:nvSpPr>
          <p:cNvPr id="150" name="Parallelogram 149"/>
          <p:cNvSpPr/>
          <p:nvPr/>
        </p:nvSpPr>
        <p:spPr>
          <a:xfrm>
            <a:off x="11125200" y="10085388"/>
            <a:ext cx="430213" cy="136525"/>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51" name="Parallelogram 150"/>
          <p:cNvSpPr/>
          <p:nvPr/>
        </p:nvSpPr>
        <p:spPr>
          <a:xfrm>
            <a:off x="10698163" y="10085388"/>
            <a:ext cx="430212" cy="136525"/>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52" name="Parallelogram 151"/>
          <p:cNvSpPr/>
          <p:nvPr/>
        </p:nvSpPr>
        <p:spPr>
          <a:xfrm>
            <a:off x="10271125" y="10085388"/>
            <a:ext cx="430213" cy="136525"/>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53" name="Parallelogram 152"/>
          <p:cNvSpPr/>
          <p:nvPr/>
        </p:nvSpPr>
        <p:spPr>
          <a:xfrm>
            <a:off x="9844088" y="10085388"/>
            <a:ext cx="430212" cy="136525"/>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54" name="Parallelogram 153"/>
          <p:cNvSpPr/>
          <p:nvPr/>
        </p:nvSpPr>
        <p:spPr>
          <a:xfrm>
            <a:off x="9418638" y="10085388"/>
            <a:ext cx="428625" cy="136525"/>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32" name="TextBox 148"/>
          <p:cNvSpPr txBox="1">
            <a:spLocks noChangeArrowheads="1"/>
          </p:cNvSpPr>
          <p:nvPr/>
        </p:nvSpPr>
        <p:spPr bwMode="auto">
          <a:xfrm>
            <a:off x="7861300" y="9902825"/>
            <a:ext cx="14081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Photoshop</a:t>
            </a:r>
            <a:endParaRPr lang="en-US" altLang="es-MX" sz="1800" b="1">
              <a:latin typeface="Calibri" panose="020F0502020204030204" pitchFamily="34" charset="0"/>
              <a:cs typeface="Calibri" panose="020F0502020204030204" pitchFamily="34" charset="0"/>
            </a:endParaRPr>
          </a:p>
        </p:txBody>
      </p:sp>
      <p:sp>
        <p:nvSpPr>
          <p:cNvPr id="158" name="Parallelogram 157"/>
          <p:cNvSpPr/>
          <p:nvPr/>
        </p:nvSpPr>
        <p:spPr>
          <a:xfrm>
            <a:off x="11125200" y="10453688"/>
            <a:ext cx="430213" cy="136525"/>
          </a:xfrm>
          <a:prstGeom prst="parallelogram">
            <a:avLst/>
          </a:prstGeom>
          <a:no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59" name="Parallelogram 158"/>
          <p:cNvSpPr/>
          <p:nvPr/>
        </p:nvSpPr>
        <p:spPr>
          <a:xfrm>
            <a:off x="10698163" y="10453688"/>
            <a:ext cx="430212"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60" name="Parallelogram 159"/>
          <p:cNvSpPr/>
          <p:nvPr/>
        </p:nvSpPr>
        <p:spPr>
          <a:xfrm>
            <a:off x="10271125" y="10453688"/>
            <a:ext cx="430213"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61" name="Parallelogram 160"/>
          <p:cNvSpPr/>
          <p:nvPr/>
        </p:nvSpPr>
        <p:spPr>
          <a:xfrm>
            <a:off x="9844088" y="10453688"/>
            <a:ext cx="430212"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62" name="Parallelogram 161"/>
          <p:cNvSpPr/>
          <p:nvPr/>
        </p:nvSpPr>
        <p:spPr>
          <a:xfrm>
            <a:off x="9418638" y="10453688"/>
            <a:ext cx="428625"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38" name="TextBox 156"/>
          <p:cNvSpPr txBox="1">
            <a:spLocks noChangeArrowheads="1"/>
          </p:cNvSpPr>
          <p:nvPr/>
        </p:nvSpPr>
        <p:spPr bwMode="auto">
          <a:xfrm>
            <a:off x="7861300" y="10282238"/>
            <a:ext cx="8556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Code</a:t>
            </a:r>
            <a:endParaRPr lang="en-US" altLang="es-MX" sz="1800" b="1">
              <a:latin typeface="Calibri" panose="020F0502020204030204" pitchFamily="34" charset="0"/>
              <a:cs typeface="Calibri" panose="020F0502020204030204" pitchFamily="34" charset="0"/>
            </a:endParaRPr>
          </a:p>
        </p:txBody>
      </p:sp>
      <p:sp>
        <p:nvSpPr>
          <p:cNvPr id="166" name="Parallelogram 165"/>
          <p:cNvSpPr/>
          <p:nvPr/>
        </p:nvSpPr>
        <p:spPr>
          <a:xfrm>
            <a:off x="11125200" y="10834688"/>
            <a:ext cx="430213"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67" name="Parallelogram 166"/>
          <p:cNvSpPr/>
          <p:nvPr/>
        </p:nvSpPr>
        <p:spPr>
          <a:xfrm>
            <a:off x="10698163" y="10834688"/>
            <a:ext cx="430212"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68" name="Parallelogram 167"/>
          <p:cNvSpPr/>
          <p:nvPr/>
        </p:nvSpPr>
        <p:spPr>
          <a:xfrm>
            <a:off x="10271125" y="10834688"/>
            <a:ext cx="430213"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69" name="Parallelogram 168"/>
          <p:cNvSpPr/>
          <p:nvPr/>
        </p:nvSpPr>
        <p:spPr>
          <a:xfrm>
            <a:off x="9844088" y="10834688"/>
            <a:ext cx="430212"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70" name="Parallelogram 169"/>
          <p:cNvSpPr/>
          <p:nvPr/>
        </p:nvSpPr>
        <p:spPr>
          <a:xfrm>
            <a:off x="9418638" y="10834688"/>
            <a:ext cx="428625"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44" name="TextBox 164"/>
          <p:cNvSpPr txBox="1">
            <a:spLocks noChangeArrowheads="1"/>
          </p:cNvSpPr>
          <p:nvPr/>
        </p:nvSpPr>
        <p:spPr bwMode="auto">
          <a:xfrm>
            <a:off x="7861300" y="10660063"/>
            <a:ext cx="10128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Design</a:t>
            </a:r>
            <a:endParaRPr lang="en-US" altLang="es-MX" sz="1800" b="1">
              <a:latin typeface="Calibri" panose="020F0502020204030204" pitchFamily="34" charset="0"/>
              <a:cs typeface="Calibri" panose="020F0502020204030204" pitchFamily="34" charset="0"/>
            </a:endParaRPr>
          </a:p>
        </p:txBody>
      </p:sp>
      <p:sp>
        <p:nvSpPr>
          <p:cNvPr id="174" name="Parallelogram 173"/>
          <p:cNvSpPr/>
          <p:nvPr/>
        </p:nvSpPr>
        <p:spPr>
          <a:xfrm>
            <a:off x="16000413" y="9344025"/>
            <a:ext cx="430212"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175" name="Parallelogram 174"/>
          <p:cNvSpPr/>
          <p:nvPr/>
        </p:nvSpPr>
        <p:spPr>
          <a:xfrm>
            <a:off x="15573375" y="9344025"/>
            <a:ext cx="430213"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176" name="Parallelogram 175"/>
          <p:cNvSpPr/>
          <p:nvPr/>
        </p:nvSpPr>
        <p:spPr>
          <a:xfrm>
            <a:off x="15146338" y="9344025"/>
            <a:ext cx="430212"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177" name="Parallelogram 176"/>
          <p:cNvSpPr/>
          <p:nvPr/>
        </p:nvSpPr>
        <p:spPr>
          <a:xfrm>
            <a:off x="14719300" y="9344025"/>
            <a:ext cx="430213"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178" name="Parallelogram 177"/>
          <p:cNvSpPr/>
          <p:nvPr/>
        </p:nvSpPr>
        <p:spPr>
          <a:xfrm>
            <a:off x="14292263" y="9344025"/>
            <a:ext cx="430212"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24650" name="TextBox 172"/>
          <p:cNvSpPr txBox="1">
            <a:spLocks noChangeArrowheads="1"/>
          </p:cNvSpPr>
          <p:nvPr/>
        </p:nvSpPr>
        <p:spPr bwMode="auto">
          <a:xfrm>
            <a:off x="12734925" y="9151938"/>
            <a:ext cx="99853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Adobe</a:t>
            </a:r>
            <a:endParaRPr lang="en-US" altLang="es-MX" sz="1800" b="1">
              <a:latin typeface="Calibri" panose="020F0502020204030204" pitchFamily="34" charset="0"/>
              <a:cs typeface="Calibri" panose="020F0502020204030204" pitchFamily="34" charset="0"/>
            </a:endParaRPr>
          </a:p>
        </p:txBody>
      </p:sp>
      <p:sp>
        <p:nvSpPr>
          <p:cNvPr id="182" name="Parallelogram 181"/>
          <p:cNvSpPr/>
          <p:nvPr/>
        </p:nvSpPr>
        <p:spPr>
          <a:xfrm>
            <a:off x="16000413" y="9704388"/>
            <a:ext cx="430212" cy="136525"/>
          </a:xfrm>
          <a:prstGeom prst="parallelogram">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83" name="Parallelogram 182"/>
          <p:cNvSpPr/>
          <p:nvPr/>
        </p:nvSpPr>
        <p:spPr>
          <a:xfrm>
            <a:off x="15573375" y="9704388"/>
            <a:ext cx="430213"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84" name="Parallelogram 183"/>
          <p:cNvSpPr/>
          <p:nvPr/>
        </p:nvSpPr>
        <p:spPr>
          <a:xfrm>
            <a:off x="15146338" y="9704388"/>
            <a:ext cx="430212"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85" name="Parallelogram 184"/>
          <p:cNvSpPr/>
          <p:nvPr/>
        </p:nvSpPr>
        <p:spPr>
          <a:xfrm>
            <a:off x="14719300" y="9704388"/>
            <a:ext cx="430213"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86" name="Parallelogram 185"/>
          <p:cNvSpPr/>
          <p:nvPr/>
        </p:nvSpPr>
        <p:spPr>
          <a:xfrm>
            <a:off x="14292263" y="9704388"/>
            <a:ext cx="430212"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56" name="TextBox 180"/>
          <p:cNvSpPr txBox="1">
            <a:spLocks noChangeArrowheads="1"/>
          </p:cNvSpPr>
          <p:nvPr/>
        </p:nvSpPr>
        <p:spPr bwMode="auto">
          <a:xfrm>
            <a:off x="12734925" y="9534525"/>
            <a:ext cx="9382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Vegas</a:t>
            </a:r>
            <a:endParaRPr lang="en-US" altLang="es-MX" sz="1800" b="1">
              <a:latin typeface="Calibri" panose="020F0502020204030204" pitchFamily="34" charset="0"/>
              <a:cs typeface="Calibri" panose="020F0502020204030204" pitchFamily="34" charset="0"/>
            </a:endParaRPr>
          </a:p>
        </p:txBody>
      </p:sp>
      <p:sp>
        <p:nvSpPr>
          <p:cNvPr id="190" name="Parallelogram 189"/>
          <p:cNvSpPr/>
          <p:nvPr/>
        </p:nvSpPr>
        <p:spPr>
          <a:xfrm>
            <a:off x="16000413" y="10085388"/>
            <a:ext cx="430212" cy="136525"/>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91" name="Parallelogram 190"/>
          <p:cNvSpPr/>
          <p:nvPr/>
        </p:nvSpPr>
        <p:spPr>
          <a:xfrm>
            <a:off x="15573375" y="10085388"/>
            <a:ext cx="430213" cy="136525"/>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92" name="Parallelogram 191"/>
          <p:cNvSpPr/>
          <p:nvPr/>
        </p:nvSpPr>
        <p:spPr>
          <a:xfrm>
            <a:off x="15146338" y="10085388"/>
            <a:ext cx="430212" cy="136525"/>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93" name="Parallelogram 192"/>
          <p:cNvSpPr/>
          <p:nvPr/>
        </p:nvSpPr>
        <p:spPr>
          <a:xfrm>
            <a:off x="14719300" y="10085388"/>
            <a:ext cx="430213" cy="136525"/>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94" name="Parallelogram 193"/>
          <p:cNvSpPr/>
          <p:nvPr/>
        </p:nvSpPr>
        <p:spPr>
          <a:xfrm>
            <a:off x="14292263" y="10085388"/>
            <a:ext cx="430212" cy="136525"/>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62" name="TextBox 188"/>
          <p:cNvSpPr txBox="1">
            <a:spLocks noChangeArrowheads="1"/>
          </p:cNvSpPr>
          <p:nvPr/>
        </p:nvSpPr>
        <p:spPr bwMode="auto">
          <a:xfrm>
            <a:off x="12734925" y="9902825"/>
            <a:ext cx="14081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Photoshop</a:t>
            </a:r>
            <a:endParaRPr lang="en-US" altLang="es-MX" sz="1800" b="1">
              <a:latin typeface="Calibri" panose="020F0502020204030204" pitchFamily="34" charset="0"/>
              <a:cs typeface="Calibri" panose="020F0502020204030204" pitchFamily="34" charset="0"/>
            </a:endParaRPr>
          </a:p>
        </p:txBody>
      </p:sp>
      <p:sp>
        <p:nvSpPr>
          <p:cNvPr id="198" name="Parallelogram 197"/>
          <p:cNvSpPr/>
          <p:nvPr/>
        </p:nvSpPr>
        <p:spPr>
          <a:xfrm>
            <a:off x="16000413" y="10453688"/>
            <a:ext cx="430212" cy="136525"/>
          </a:xfrm>
          <a:prstGeom prst="parallelogram">
            <a:avLst/>
          </a:prstGeom>
          <a:no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199" name="Parallelogram 198"/>
          <p:cNvSpPr/>
          <p:nvPr/>
        </p:nvSpPr>
        <p:spPr>
          <a:xfrm>
            <a:off x="15573375" y="10453688"/>
            <a:ext cx="430213"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00" name="Parallelogram 199"/>
          <p:cNvSpPr/>
          <p:nvPr/>
        </p:nvSpPr>
        <p:spPr>
          <a:xfrm>
            <a:off x="15146338" y="10453688"/>
            <a:ext cx="430212"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01" name="Parallelogram 200"/>
          <p:cNvSpPr/>
          <p:nvPr/>
        </p:nvSpPr>
        <p:spPr>
          <a:xfrm>
            <a:off x="14719300" y="10453688"/>
            <a:ext cx="430213"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02" name="Parallelogram 201"/>
          <p:cNvSpPr/>
          <p:nvPr/>
        </p:nvSpPr>
        <p:spPr>
          <a:xfrm>
            <a:off x="14292263" y="10453688"/>
            <a:ext cx="430212"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68" name="TextBox 196"/>
          <p:cNvSpPr txBox="1">
            <a:spLocks noChangeArrowheads="1"/>
          </p:cNvSpPr>
          <p:nvPr/>
        </p:nvSpPr>
        <p:spPr bwMode="auto">
          <a:xfrm>
            <a:off x="12734925" y="10282238"/>
            <a:ext cx="8572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Code</a:t>
            </a:r>
            <a:endParaRPr lang="en-US" altLang="es-MX" sz="1800" b="1">
              <a:latin typeface="Calibri" panose="020F0502020204030204" pitchFamily="34" charset="0"/>
              <a:cs typeface="Calibri" panose="020F0502020204030204" pitchFamily="34" charset="0"/>
            </a:endParaRPr>
          </a:p>
        </p:txBody>
      </p:sp>
      <p:sp>
        <p:nvSpPr>
          <p:cNvPr id="206" name="Parallelogram 205"/>
          <p:cNvSpPr/>
          <p:nvPr/>
        </p:nvSpPr>
        <p:spPr>
          <a:xfrm>
            <a:off x="16000413" y="10834688"/>
            <a:ext cx="430212"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07" name="Parallelogram 206"/>
          <p:cNvSpPr/>
          <p:nvPr/>
        </p:nvSpPr>
        <p:spPr>
          <a:xfrm>
            <a:off x="15573375" y="10834688"/>
            <a:ext cx="430213"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08" name="Parallelogram 207"/>
          <p:cNvSpPr/>
          <p:nvPr/>
        </p:nvSpPr>
        <p:spPr>
          <a:xfrm>
            <a:off x="15146338" y="10834688"/>
            <a:ext cx="430212"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09" name="Parallelogram 208"/>
          <p:cNvSpPr/>
          <p:nvPr/>
        </p:nvSpPr>
        <p:spPr>
          <a:xfrm>
            <a:off x="14719300" y="10834688"/>
            <a:ext cx="430213"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10" name="Parallelogram 209"/>
          <p:cNvSpPr/>
          <p:nvPr/>
        </p:nvSpPr>
        <p:spPr>
          <a:xfrm>
            <a:off x="14292263" y="10834688"/>
            <a:ext cx="430212"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74" name="TextBox 204"/>
          <p:cNvSpPr txBox="1">
            <a:spLocks noChangeArrowheads="1"/>
          </p:cNvSpPr>
          <p:nvPr/>
        </p:nvSpPr>
        <p:spPr bwMode="auto">
          <a:xfrm>
            <a:off x="12734925" y="10660063"/>
            <a:ext cx="10144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Design</a:t>
            </a:r>
            <a:endParaRPr lang="en-US" altLang="es-MX" sz="1800" b="1">
              <a:latin typeface="Calibri" panose="020F0502020204030204" pitchFamily="34" charset="0"/>
              <a:cs typeface="Calibri" panose="020F0502020204030204" pitchFamily="34" charset="0"/>
            </a:endParaRPr>
          </a:p>
        </p:txBody>
      </p:sp>
      <p:sp>
        <p:nvSpPr>
          <p:cNvPr id="214" name="Parallelogram 213"/>
          <p:cNvSpPr/>
          <p:nvPr/>
        </p:nvSpPr>
        <p:spPr>
          <a:xfrm>
            <a:off x="20889913" y="9351963"/>
            <a:ext cx="430212"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215" name="Parallelogram 214"/>
          <p:cNvSpPr/>
          <p:nvPr/>
        </p:nvSpPr>
        <p:spPr>
          <a:xfrm>
            <a:off x="20462875" y="9351963"/>
            <a:ext cx="430213"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216" name="Parallelogram 215"/>
          <p:cNvSpPr/>
          <p:nvPr/>
        </p:nvSpPr>
        <p:spPr>
          <a:xfrm>
            <a:off x="20035838" y="9351963"/>
            <a:ext cx="430212"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217" name="Parallelogram 216"/>
          <p:cNvSpPr/>
          <p:nvPr/>
        </p:nvSpPr>
        <p:spPr>
          <a:xfrm>
            <a:off x="19608800" y="9351963"/>
            <a:ext cx="430213"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218" name="Parallelogram 217"/>
          <p:cNvSpPr/>
          <p:nvPr/>
        </p:nvSpPr>
        <p:spPr>
          <a:xfrm>
            <a:off x="19181763" y="9351963"/>
            <a:ext cx="430212" cy="136525"/>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accent3"/>
              </a:solidFill>
              <a:latin typeface="Raleway Light"/>
            </a:endParaRPr>
          </a:p>
        </p:txBody>
      </p:sp>
      <p:sp>
        <p:nvSpPr>
          <p:cNvPr id="24680" name="TextBox 212"/>
          <p:cNvSpPr txBox="1">
            <a:spLocks noChangeArrowheads="1"/>
          </p:cNvSpPr>
          <p:nvPr/>
        </p:nvSpPr>
        <p:spPr bwMode="auto">
          <a:xfrm>
            <a:off x="17624425" y="9158288"/>
            <a:ext cx="9985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Adobe</a:t>
            </a:r>
            <a:endParaRPr lang="en-US" altLang="es-MX" sz="1800" b="1">
              <a:latin typeface="Calibri" panose="020F0502020204030204" pitchFamily="34" charset="0"/>
              <a:cs typeface="Calibri" panose="020F0502020204030204" pitchFamily="34" charset="0"/>
            </a:endParaRPr>
          </a:p>
        </p:txBody>
      </p:sp>
      <p:sp>
        <p:nvSpPr>
          <p:cNvPr id="222" name="Parallelogram 221"/>
          <p:cNvSpPr/>
          <p:nvPr/>
        </p:nvSpPr>
        <p:spPr>
          <a:xfrm>
            <a:off x="20889913" y="9710738"/>
            <a:ext cx="430212" cy="136525"/>
          </a:xfrm>
          <a:prstGeom prst="parallelogram">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23" name="Parallelogram 222"/>
          <p:cNvSpPr/>
          <p:nvPr/>
        </p:nvSpPr>
        <p:spPr>
          <a:xfrm>
            <a:off x="20462875" y="9710738"/>
            <a:ext cx="430213"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24" name="Parallelogram 223"/>
          <p:cNvSpPr/>
          <p:nvPr/>
        </p:nvSpPr>
        <p:spPr>
          <a:xfrm>
            <a:off x="20035838" y="9710738"/>
            <a:ext cx="430212"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25" name="Parallelogram 224"/>
          <p:cNvSpPr/>
          <p:nvPr/>
        </p:nvSpPr>
        <p:spPr>
          <a:xfrm>
            <a:off x="19608800" y="9710738"/>
            <a:ext cx="430213"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26" name="Parallelogram 225"/>
          <p:cNvSpPr/>
          <p:nvPr/>
        </p:nvSpPr>
        <p:spPr>
          <a:xfrm>
            <a:off x="19181763" y="9710738"/>
            <a:ext cx="430212" cy="136525"/>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86" name="TextBox 220"/>
          <p:cNvSpPr txBox="1">
            <a:spLocks noChangeArrowheads="1"/>
          </p:cNvSpPr>
          <p:nvPr/>
        </p:nvSpPr>
        <p:spPr bwMode="auto">
          <a:xfrm>
            <a:off x="17624425" y="9540875"/>
            <a:ext cx="9382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Vegas</a:t>
            </a:r>
            <a:endParaRPr lang="en-US" altLang="es-MX" sz="1800" b="1">
              <a:latin typeface="Calibri" panose="020F0502020204030204" pitchFamily="34" charset="0"/>
              <a:cs typeface="Calibri" panose="020F0502020204030204" pitchFamily="34" charset="0"/>
            </a:endParaRPr>
          </a:p>
        </p:txBody>
      </p:sp>
      <p:sp>
        <p:nvSpPr>
          <p:cNvPr id="230" name="Parallelogram 229"/>
          <p:cNvSpPr/>
          <p:nvPr/>
        </p:nvSpPr>
        <p:spPr>
          <a:xfrm>
            <a:off x="20889913" y="10091738"/>
            <a:ext cx="430212" cy="138112"/>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31" name="Parallelogram 230"/>
          <p:cNvSpPr/>
          <p:nvPr/>
        </p:nvSpPr>
        <p:spPr>
          <a:xfrm>
            <a:off x="20462875" y="10091738"/>
            <a:ext cx="430213" cy="138112"/>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32" name="Parallelogram 231"/>
          <p:cNvSpPr/>
          <p:nvPr/>
        </p:nvSpPr>
        <p:spPr>
          <a:xfrm>
            <a:off x="20035838" y="10091738"/>
            <a:ext cx="430212" cy="138112"/>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33" name="Parallelogram 232"/>
          <p:cNvSpPr/>
          <p:nvPr/>
        </p:nvSpPr>
        <p:spPr>
          <a:xfrm>
            <a:off x="19608800" y="10091738"/>
            <a:ext cx="430213" cy="138112"/>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34" name="Parallelogram 233"/>
          <p:cNvSpPr/>
          <p:nvPr/>
        </p:nvSpPr>
        <p:spPr>
          <a:xfrm>
            <a:off x="19181763" y="10091738"/>
            <a:ext cx="430212" cy="138112"/>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92" name="TextBox 228"/>
          <p:cNvSpPr txBox="1">
            <a:spLocks noChangeArrowheads="1"/>
          </p:cNvSpPr>
          <p:nvPr/>
        </p:nvSpPr>
        <p:spPr bwMode="auto">
          <a:xfrm>
            <a:off x="17624425" y="9910763"/>
            <a:ext cx="140811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Photoshop</a:t>
            </a:r>
            <a:endParaRPr lang="en-US" altLang="es-MX" sz="1800" b="1">
              <a:latin typeface="Calibri" panose="020F0502020204030204" pitchFamily="34" charset="0"/>
              <a:cs typeface="Calibri" panose="020F0502020204030204" pitchFamily="34" charset="0"/>
            </a:endParaRPr>
          </a:p>
        </p:txBody>
      </p:sp>
      <p:sp>
        <p:nvSpPr>
          <p:cNvPr id="238" name="Parallelogram 237"/>
          <p:cNvSpPr/>
          <p:nvPr/>
        </p:nvSpPr>
        <p:spPr>
          <a:xfrm>
            <a:off x="20889913" y="10461625"/>
            <a:ext cx="430212" cy="136525"/>
          </a:xfrm>
          <a:prstGeom prst="parallelogram">
            <a:avLst/>
          </a:prstGeom>
          <a:no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39" name="Parallelogram 238"/>
          <p:cNvSpPr/>
          <p:nvPr/>
        </p:nvSpPr>
        <p:spPr>
          <a:xfrm>
            <a:off x="20462875" y="10461625"/>
            <a:ext cx="430213"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0" name="Parallelogram 239"/>
          <p:cNvSpPr/>
          <p:nvPr/>
        </p:nvSpPr>
        <p:spPr>
          <a:xfrm>
            <a:off x="20035838" y="10461625"/>
            <a:ext cx="430212"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1" name="Parallelogram 240"/>
          <p:cNvSpPr/>
          <p:nvPr/>
        </p:nvSpPr>
        <p:spPr>
          <a:xfrm>
            <a:off x="19608800" y="10461625"/>
            <a:ext cx="430213"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2" name="Parallelogram 241"/>
          <p:cNvSpPr/>
          <p:nvPr/>
        </p:nvSpPr>
        <p:spPr>
          <a:xfrm>
            <a:off x="19181763" y="10461625"/>
            <a:ext cx="430212" cy="136525"/>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698" name="TextBox 236"/>
          <p:cNvSpPr txBox="1">
            <a:spLocks noChangeArrowheads="1"/>
          </p:cNvSpPr>
          <p:nvPr/>
        </p:nvSpPr>
        <p:spPr bwMode="auto">
          <a:xfrm>
            <a:off x="17624425" y="10288588"/>
            <a:ext cx="8572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Code</a:t>
            </a:r>
            <a:endParaRPr lang="en-US" altLang="es-MX" sz="1800" b="1">
              <a:latin typeface="Calibri" panose="020F0502020204030204" pitchFamily="34" charset="0"/>
              <a:cs typeface="Calibri" panose="020F0502020204030204" pitchFamily="34" charset="0"/>
            </a:endParaRPr>
          </a:p>
        </p:txBody>
      </p:sp>
      <p:sp>
        <p:nvSpPr>
          <p:cNvPr id="246" name="Parallelogram 245"/>
          <p:cNvSpPr/>
          <p:nvPr/>
        </p:nvSpPr>
        <p:spPr>
          <a:xfrm>
            <a:off x="20889913" y="10842625"/>
            <a:ext cx="430212"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7" name="Parallelogram 246"/>
          <p:cNvSpPr/>
          <p:nvPr/>
        </p:nvSpPr>
        <p:spPr>
          <a:xfrm>
            <a:off x="20462875" y="10842625"/>
            <a:ext cx="430213"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8" name="Parallelogram 247"/>
          <p:cNvSpPr/>
          <p:nvPr/>
        </p:nvSpPr>
        <p:spPr>
          <a:xfrm>
            <a:off x="20035838" y="10842625"/>
            <a:ext cx="430212"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9" name="Parallelogram 248"/>
          <p:cNvSpPr/>
          <p:nvPr/>
        </p:nvSpPr>
        <p:spPr>
          <a:xfrm>
            <a:off x="19608800" y="10842625"/>
            <a:ext cx="430213"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50" name="Parallelogram 249"/>
          <p:cNvSpPr/>
          <p:nvPr/>
        </p:nvSpPr>
        <p:spPr>
          <a:xfrm>
            <a:off x="19181763" y="10842625"/>
            <a:ext cx="430212" cy="136525"/>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fontAlgn="auto">
              <a:spcBef>
                <a:spcPts val="0"/>
              </a:spcBef>
              <a:spcAft>
                <a:spcPts val="0"/>
              </a:spcAft>
              <a:defRPr/>
            </a:pPr>
            <a:endParaRPr lang="en-US" sz="2400" dirty="0">
              <a:solidFill>
                <a:schemeClr val="tx2"/>
              </a:solidFill>
              <a:latin typeface="Raleway Light"/>
            </a:endParaRPr>
          </a:p>
        </p:txBody>
      </p:sp>
      <p:sp>
        <p:nvSpPr>
          <p:cNvPr id="24704" name="TextBox 244"/>
          <p:cNvSpPr txBox="1">
            <a:spLocks noChangeArrowheads="1"/>
          </p:cNvSpPr>
          <p:nvPr/>
        </p:nvSpPr>
        <p:spPr bwMode="auto">
          <a:xfrm>
            <a:off x="17624425" y="10668000"/>
            <a:ext cx="10144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b="1">
                <a:latin typeface="Calibri" panose="020F0502020204030204" pitchFamily="34" charset="0"/>
                <a:cs typeface="Calibri" panose="020F0502020204030204" pitchFamily="34" charset="0"/>
              </a:rPr>
              <a:t>Design</a:t>
            </a:r>
            <a:endParaRPr lang="en-US" altLang="es-MX" sz="1800" b="1">
              <a:latin typeface="Calibri" panose="020F0502020204030204" pitchFamily="34" charset="0"/>
              <a:cs typeface="Calibri" panose="020F0502020204030204" pitchFamily="34" charset="0"/>
            </a:endParaRPr>
          </a:p>
        </p:txBody>
      </p:sp>
      <p:sp>
        <p:nvSpPr>
          <p:cNvPr id="179" name="TextBox 178"/>
          <p:cNvSpPr txBox="1"/>
          <p:nvPr/>
        </p:nvSpPr>
        <p:spPr>
          <a:xfrm>
            <a:off x="10643300" y="688975"/>
            <a:ext cx="3105338" cy="400110"/>
          </a:xfrm>
          <a:prstGeom prst="rect">
            <a:avLst/>
          </a:prstGeom>
          <a:noFill/>
        </p:spPr>
        <p:txBody>
          <a:bodyPr wrap="none">
            <a:spAutoFit/>
          </a:bodyPr>
          <a:lstStyle/>
          <a:p>
            <a:pPr algn="ctr" defTabSz="1828434" fontAlgn="auto">
              <a:spcBef>
                <a:spcPts val="0"/>
              </a:spcBef>
              <a:spcAft>
                <a:spcPts val="0"/>
              </a:spcAft>
              <a:defRPr/>
            </a:pPr>
            <a:r>
              <a:rPr lang="en-US" sz="2000" b="1" spc="600" dirty="0">
                <a:latin typeface="Lato Black" panose="020F0502020204030203" pitchFamily="34" charset="77"/>
                <a:ea typeface="+mn-ea"/>
                <a:cs typeface="Source Sans Pro"/>
              </a:rPr>
              <a:t>Features Slides</a:t>
            </a:r>
          </a:p>
        </p:txBody>
      </p:sp>
      <p:grpSp>
        <p:nvGrpSpPr>
          <p:cNvPr id="24706" name="Group 179"/>
          <p:cNvGrpSpPr>
            <a:grpSpLocks/>
          </p:cNvGrpSpPr>
          <p:nvPr/>
        </p:nvGrpSpPr>
        <p:grpSpPr bwMode="auto">
          <a:xfrm>
            <a:off x="11450638" y="2019300"/>
            <a:ext cx="1476375" cy="258763"/>
            <a:chOff x="1703388" y="2006913"/>
            <a:chExt cx="1478230" cy="258682"/>
          </a:xfrm>
        </p:grpSpPr>
        <p:sp>
          <p:nvSpPr>
            <p:cNvPr id="187" name="Oval 186"/>
            <p:cNvSpPr/>
            <p:nvPr/>
          </p:nvSpPr>
          <p:spPr>
            <a:xfrm>
              <a:off x="1703388" y="2006913"/>
              <a:ext cx="259087"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88" name="Oval 187"/>
            <p:cNvSpPr/>
            <p:nvPr/>
          </p:nvSpPr>
          <p:spPr>
            <a:xfrm>
              <a:off x="2008571" y="2006913"/>
              <a:ext cx="259087"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95" name="Oval 194"/>
            <p:cNvSpPr/>
            <p:nvPr/>
          </p:nvSpPr>
          <p:spPr>
            <a:xfrm>
              <a:off x="2313754" y="2006913"/>
              <a:ext cx="257498"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96" name="Oval 195"/>
            <p:cNvSpPr/>
            <p:nvPr/>
          </p:nvSpPr>
          <p:spPr>
            <a:xfrm>
              <a:off x="2617347" y="2006913"/>
              <a:ext cx="259088"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03" name="Oval 202"/>
            <p:cNvSpPr/>
            <p:nvPr/>
          </p:nvSpPr>
          <p:spPr>
            <a:xfrm>
              <a:off x="2922530" y="2006913"/>
              <a:ext cx="259088"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sp>
        <p:nvSpPr>
          <p:cNvPr id="24707" name="TextBox 72"/>
          <p:cNvSpPr txBox="1">
            <a:spLocks noChangeArrowheads="1"/>
          </p:cNvSpPr>
          <p:nvPr/>
        </p:nvSpPr>
        <p:spPr bwMode="auto">
          <a:xfrm>
            <a:off x="9098921" y="912813"/>
            <a:ext cx="620362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6600" b="1" dirty="0">
                <a:latin typeface="Lato Black" panose="020F0502020204030203" pitchFamily="34" charset="77"/>
              </a:rPr>
              <a:t>Our Great Team</a:t>
            </a:r>
          </a:p>
        </p:txBody>
      </p:sp>
      <p:sp>
        <p:nvSpPr>
          <p:cNvPr id="24708" name="Picture Placeholder 1"/>
          <p:cNvSpPr>
            <a:spLocks noGrp="1"/>
          </p:cNvSpPr>
          <p:nvPr>
            <p:ph type="pic" sz="quarter" idx="19"/>
          </p:nvPr>
        </p:nvSpPr>
        <p:spPr>
          <a:xfrm>
            <a:off x="7667625" y="3905250"/>
            <a:ext cx="3543300" cy="3543300"/>
          </a:xfrm>
        </p:spPr>
        <p:txBody>
          <a:bodyPr/>
          <a:lstStyle/>
          <a:p>
            <a:endParaRPr lang="es-CO"/>
          </a:p>
        </p:txBody>
      </p:sp>
      <p:sp>
        <p:nvSpPr>
          <p:cNvPr id="24709" name="Picture Placeholder 2"/>
          <p:cNvSpPr>
            <a:spLocks noGrp="1"/>
          </p:cNvSpPr>
          <p:nvPr>
            <p:ph type="pic" sz="quarter" idx="20"/>
          </p:nvPr>
        </p:nvSpPr>
        <p:spPr>
          <a:xfrm>
            <a:off x="12668250" y="3905250"/>
            <a:ext cx="3543300" cy="3543300"/>
          </a:xfrm>
        </p:spPr>
        <p:txBody>
          <a:bodyPr/>
          <a:lstStyle/>
          <a:p>
            <a:endParaRPr lang="es-CO"/>
          </a:p>
        </p:txBody>
      </p:sp>
      <p:sp>
        <p:nvSpPr>
          <p:cNvPr id="24710" name="Picture Placeholder 3"/>
          <p:cNvSpPr>
            <a:spLocks noGrp="1"/>
          </p:cNvSpPr>
          <p:nvPr>
            <p:ph type="pic" sz="quarter" idx="21"/>
          </p:nvPr>
        </p:nvSpPr>
        <p:spPr>
          <a:xfrm>
            <a:off x="17581563" y="3905250"/>
            <a:ext cx="3543300" cy="3543300"/>
          </a:xfrm>
        </p:spPr>
        <p:txBody>
          <a:bodyPr/>
          <a:lstStyle/>
          <a:p>
            <a:endParaRPr lang="es-CO"/>
          </a:p>
        </p:txBody>
      </p:sp>
      <p:sp>
        <p:nvSpPr>
          <p:cNvPr id="24711" name="Picture Placeholder 4"/>
          <p:cNvSpPr>
            <a:spLocks noGrp="1"/>
          </p:cNvSpPr>
          <p:nvPr>
            <p:ph type="pic" sz="quarter" idx="22"/>
          </p:nvPr>
        </p:nvSpPr>
        <p:spPr>
          <a:xfrm>
            <a:off x="2566988" y="3905250"/>
            <a:ext cx="3543300" cy="3543300"/>
          </a:xfrm>
        </p:spPr>
        <p:txBody>
          <a:bodyPr/>
          <a:lstStyle/>
          <a:p>
            <a:endParaRPr lang="es-CO"/>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1" name="Chart 1"/>
          <p:cNvGraphicFramePr>
            <a:graphicFrameLocks/>
          </p:cNvGraphicFramePr>
          <p:nvPr/>
        </p:nvGraphicFramePr>
        <p:xfrm>
          <a:off x="11891963" y="3546475"/>
          <a:ext cx="11728450" cy="7851775"/>
        </p:xfrm>
        <a:graphic>
          <a:graphicData uri="http://schemas.openxmlformats.org/presentationml/2006/ole">
            <mc:AlternateContent xmlns:mc="http://schemas.openxmlformats.org/markup-compatibility/2006">
              <mc:Choice xmlns:v="urn:schemas-microsoft-com:vml" Requires="v">
                <p:oleObj r:id="rId2" imgW="11727735" imgH="7850999" progId="Excel.Chart.8">
                  <p:embed/>
                </p:oleObj>
              </mc:Choice>
              <mc:Fallback>
                <p:oleObj r:id="rId2" imgW="11727735" imgH="7850999" progId="Excel.Chart.8">
                  <p:embed/>
                  <p:pic>
                    <p:nvPicPr>
                      <p:cNvPr id="25601" name="Chart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91963" y="3546475"/>
                        <a:ext cx="11728450" cy="7851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602" name="TextBox 7"/>
          <p:cNvSpPr txBox="1">
            <a:spLocks noChangeArrowheads="1"/>
          </p:cNvSpPr>
          <p:nvPr/>
        </p:nvSpPr>
        <p:spPr bwMode="auto">
          <a:xfrm>
            <a:off x="1735138" y="3819525"/>
            <a:ext cx="4493784" cy="800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b="1" dirty="0">
                <a:latin typeface="Lato Black" panose="020F0502020204030203" pitchFamily="34" charset="77"/>
              </a:rPr>
              <a:t>Digital </a:t>
            </a:r>
            <a:r>
              <a:rPr lang="id-ID" altLang="es-MX" sz="4000" b="1" dirty="0" err="1">
                <a:latin typeface="Lato Black" panose="020F0502020204030203" pitchFamily="34" charset="77"/>
              </a:rPr>
              <a:t>Marketing</a:t>
            </a:r>
            <a:endParaRPr lang="id-ID" altLang="es-MX" sz="4000" b="1" dirty="0">
              <a:latin typeface="Lato Black" panose="020F0502020204030203" pitchFamily="34" charset="77"/>
            </a:endParaRPr>
          </a:p>
        </p:txBody>
      </p:sp>
      <p:sp>
        <p:nvSpPr>
          <p:cNvPr id="25603" name="TextBox 8"/>
          <p:cNvSpPr txBox="1">
            <a:spLocks noChangeArrowheads="1"/>
          </p:cNvSpPr>
          <p:nvPr/>
        </p:nvSpPr>
        <p:spPr bwMode="auto">
          <a:xfrm>
            <a:off x="1730375" y="4559300"/>
            <a:ext cx="10248900" cy="2435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a:p>
            <a:pPr>
              <a:lnSpc>
                <a:spcPct val="110000"/>
              </a:lnSpc>
            </a:pPr>
            <a:endParaRPr lang="en-US" altLang="es-MX" sz="2400" dirty="0">
              <a:latin typeface="Lato Light" panose="020F0302020204030203" pitchFamily="34" charset="77"/>
              <a:cs typeface="Calibri Light" panose="020F0302020204030204" pitchFamily="34" charset="0"/>
            </a:endParaRPr>
          </a:p>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25604" name="TextBox 9"/>
          <p:cNvSpPr txBox="1">
            <a:spLocks noChangeArrowheads="1"/>
          </p:cNvSpPr>
          <p:nvPr/>
        </p:nvSpPr>
        <p:spPr bwMode="auto">
          <a:xfrm>
            <a:off x="7593013" y="9028113"/>
            <a:ext cx="2720863"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Solar Energy</a:t>
            </a:r>
            <a:endParaRPr lang="id-ID" altLang="es-MX" sz="3200" b="1" dirty="0">
              <a:latin typeface="Lato Black" panose="020F0502020204030203" pitchFamily="34" charset="77"/>
            </a:endParaRPr>
          </a:p>
        </p:txBody>
      </p:sp>
      <p:sp>
        <p:nvSpPr>
          <p:cNvPr id="25605" name="TextBox 10"/>
          <p:cNvSpPr txBox="1">
            <a:spLocks noChangeArrowheads="1"/>
          </p:cNvSpPr>
          <p:nvPr/>
        </p:nvSpPr>
        <p:spPr bwMode="auto">
          <a:xfrm>
            <a:off x="7104063" y="9523413"/>
            <a:ext cx="4697412"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latin typeface="Lato Light" panose="020F0302020204030203" pitchFamily="34" charset="77"/>
                <a:cs typeface="Calibri Light" panose="020F0302020204030204" pitchFamily="34" charset="0"/>
              </a:rPr>
              <a:t>Creativity is the key to success in the great and primary education</a:t>
            </a:r>
          </a:p>
        </p:txBody>
      </p:sp>
      <p:sp>
        <p:nvSpPr>
          <p:cNvPr id="12" name="Oval 11"/>
          <p:cNvSpPr>
            <a:spLocks noChangeAspect="1"/>
          </p:cNvSpPr>
          <p:nvPr/>
        </p:nvSpPr>
        <p:spPr bwMode="auto">
          <a:xfrm>
            <a:off x="7326313" y="9244013"/>
            <a:ext cx="314325" cy="314325"/>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5607" name="TextBox 12"/>
          <p:cNvSpPr txBox="1">
            <a:spLocks noChangeArrowheads="1"/>
          </p:cNvSpPr>
          <p:nvPr/>
        </p:nvSpPr>
        <p:spPr bwMode="auto">
          <a:xfrm>
            <a:off x="2222500" y="9028113"/>
            <a:ext cx="2720863"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Solar Energy</a:t>
            </a:r>
            <a:endParaRPr lang="id-ID" altLang="es-MX" sz="3200" b="1" dirty="0">
              <a:latin typeface="Lato Black" panose="020F0502020204030203" pitchFamily="34" charset="77"/>
            </a:endParaRPr>
          </a:p>
        </p:txBody>
      </p:sp>
      <p:sp>
        <p:nvSpPr>
          <p:cNvPr id="25608" name="TextBox 13"/>
          <p:cNvSpPr txBox="1">
            <a:spLocks noChangeArrowheads="1"/>
          </p:cNvSpPr>
          <p:nvPr/>
        </p:nvSpPr>
        <p:spPr bwMode="auto">
          <a:xfrm>
            <a:off x="1735138" y="9523413"/>
            <a:ext cx="4697412"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latin typeface="Lato Light" panose="020F0302020204030203" pitchFamily="34" charset="77"/>
                <a:cs typeface="Calibri Light" panose="020F0302020204030204" pitchFamily="34" charset="0"/>
              </a:rPr>
              <a:t>Creativity is the key to success in the great and primary education</a:t>
            </a:r>
          </a:p>
        </p:txBody>
      </p:sp>
      <p:sp>
        <p:nvSpPr>
          <p:cNvPr id="15" name="Oval 14"/>
          <p:cNvSpPr>
            <a:spLocks noChangeAspect="1"/>
          </p:cNvSpPr>
          <p:nvPr/>
        </p:nvSpPr>
        <p:spPr bwMode="auto">
          <a:xfrm>
            <a:off x="1957388" y="9244013"/>
            <a:ext cx="312737" cy="314325"/>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5610" name="TextBox 21"/>
          <p:cNvSpPr txBox="1">
            <a:spLocks noChangeArrowheads="1"/>
          </p:cNvSpPr>
          <p:nvPr/>
        </p:nvSpPr>
        <p:spPr bwMode="auto">
          <a:xfrm>
            <a:off x="7593013" y="7470775"/>
            <a:ext cx="2720863"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Solar Energy</a:t>
            </a:r>
            <a:endParaRPr lang="id-ID" altLang="es-MX" sz="3200" b="1" dirty="0">
              <a:latin typeface="Lato Black" panose="020F0502020204030203" pitchFamily="34" charset="77"/>
            </a:endParaRPr>
          </a:p>
        </p:txBody>
      </p:sp>
      <p:sp>
        <p:nvSpPr>
          <p:cNvPr id="25611" name="TextBox 22"/>
          <p:cNvSpPr txBox="1">
            <a:spLocks noChangeArrowheads="1"/>
          </p:cNvSpPr>
          <p:nvPr/>
        </p:nvSpPr>
        <p:spPr bwMode="auto">
          <a:xfrm>
            <a:off x="7104063" y="7967663"/>
            <a:ext cx="4697412"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latin typeface="Lato Light" panose="020F0302020204030203" pitchFamily="34" charset="77"/>
                <a:cs typeface="Calibri Light" panose="020F0302020204030204" pitchFamily="34" charset="0"/>
              </a:rPr>
              <a:t>Creativity is the key to success in the great and primary education</a:t>
            </a:r>
          </a:p>
        </p:txBody>
      </p:sp>
      <p:sp>
        <p:nvSpPr>
          <p:cNvPr id="24" name="Oval 23"/>
          <p:cNvSpPr>
            <a:spLocks noChangeAspect="1"/>
          </p:cNvSpPr>
          <p:nvPr/>
        </p:nvSpPr>
        <p:spPr bwMode="auto">
          <a:xfrm>
            <a:off x="7326313" y="7686675"/>
            <a:ext cx="314325" cy="314325"/>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5613" name="TextBox 24"/>
          <p:cNvSpPr txBox="1">
            <a:spLocks noChangeArrowheads="1"/>
          </p:cNvSpPr>
          <p:nvPr/>
        </p:nvSpPr>
        <p:spPr bwMode="auto">
          <a:xfrm>
            <a:off x="2222500" y="7470775"/>
            <a:ext cx="2720863"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Solar Energy</a:t>
            </a:r>
            <a:endParaRPr lang="id-ID" altLang="es-MX" sz="3200" b="1" dirty="0">
              <a:latin typeface="Lato Black" panose="020F0502020204030203" pitchFamily="34" charset="77"/>
            </a:endParaRPr>
          </a:p>
        </p:txBody>
      </p:sp>
      <p:sp>
        <p:nvSpPr>
          <p:cNvPr id="25614" name="TextBox 25"/>
          <p:cNvSpPr txBox="1">
            <a:spLocks noChangeArrowheads="1"/>
          </p:cNvSpPr>
          <p:nvPr/>
        </p:nvSpPr>
        <p:spPr bwMode="auto">
          <a:xfrm>
            <a:off x="1735138" y="7967663"/>
            <a:ext cx="4697412"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latin typeface="Lato Light" panose="020F0302020204030203" pitchFamily="34" charset="77"/>
                <a:cs typeface="Calibri Light" panose="020F0302020204030204" pitchFamily="34" charset="0"/>
              </a:rPr>
              <a:t>Creativity is the key to success in the great and primary education</a:t>
            </a:r>
          </a:p>
        </p:txBody>
      </p:sp>
      <p:sp>
        <p:nvSpPr>
          <p:cNvPr id="31" name="Oval 30"/>
          <p:cNvSpPr>
            <a:spLocks noChangeAspect="1"/>
          </p:cNvSpPr>
          <p:nvPr/>
        </p:nvSpPr>
        <p:spPr bwMode="auto">
          <a:xfrm>
            <a:off x="1957388" y="7686675"/>
            <a:ext cx="312737" cy="314325"/>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1" name="TextBox 20"/>
          <p:cNvSpPr txBox="1"/>
          <p:nvPr/>
        </p:nvSpPr>
        <p:spPr>
          <a:xfrm>
            <a:off x="10643300" y="688975"/>
            <a:ext cx="3105338" cy="400110"/>
          </a:xfrm>
          <a:prstGeom prst="rect">
            <a:avLst/>
          </a:prstGeom>
          <a:noFill/>
        </p:spPr>
        <p:txBody>
          <a:bodyPr wrap="none">
            <a:spAutoFit/>
          </a:bodyPr>
          <a:lstStyle/>
          <a:p>
            <a:pPr algn="ctr" defTabSz="1828434" fontAlgn="auto">
              <a:spcBef>
                <a:spcPts val="0"/>
              </a:spcBef>
              <a:spcAft>
                <a:spcPts val="0"/>
              </a:spcAft>
              <a:defRPr/>
            </a:pPr>
            <a:r>
              <a:rPr lang="en-US" sz="2000" b="1" spc="600" dirty="0">
                <a:latin typeface="Lato Black" panose="020F0502020204030203" pitchFamily="34" charset="77"/>
                <a:ea typeface="+mn-ea"/>
                <a:cs typeface="Source Sans Pro"/>
              </a:rPr>
              <a:t>Features Slides</a:t>
            </a:r>
          </a:p>
        </p:txBody>
      </p:sp>
      <p:grpSp>
        <p:nvGrpSpPr>
          <p:cNvPr id="25617" name="Group 31"/>
          <p:cNvGrpSpPr>
            <a:grpSpLocks/>
          </p:cNvGrpSpPr>
          <p:nvPr/>
        </p:nvGrpSpPr>
        <p:grpSpPr bwMode="auto">
          <a:xfrm>
            <a:off x="11450638" y="2019300"/>
            <a:ext cx="1476375" cy="258763"/>
            <a:chOff x="1703388" y="2006913"/>
            <a:chExt cx="1478230" cy="258682"/>
          </a:xfrm>
        </p:grpSpPr>
        <p:sp>
          <p:nvSpPr>
            <p:cNvPr id="33" name="Oval 32"/>
            <p:cNvSpPr/>
            <p:nvPr/>
          </p:nvSpPr>
          <p:spPr>
            <a:xfrm>
              <a:off x="1703388" y="2006913"/>
              <a:ext cx="259087"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34" name="Oval 33"/>
            <p:cNvSpPr/>
            <p:nvPr/>
          </p:nvSpPr>
          <p:spPr>
            <a:xfrm>
              <a:off x="2008571" y="2006913"/>
              <a:ext cx="259087"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35" name="Oval 34"/>
            <p:cNvSpPr/>
            <p:nvPr/>
          </p:nvSpPr>
          <p:spPr>
            <a:xfrm>
              <a:off x="2313754" y="2006913"/>
              <a:ext cx="257498"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36" name="Oval 35"/>
            <p:cNvSpPr/>
            <p:nvPr/>
          </p:nvSpPr>
          <p:spPr>
            <a:xfrm>
              <a:off x="2617347" y="2006913"/>
              <a:ext cx="259088"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37" name="Oval 36"/>
            <p:cNvSpPr/>
            <p:nvPr/>
          </p:nvSpPr>
          <p:spPr>
            <a:xfrm>
              <a:off x="2922530" y="2006913"/>
              <a:ext cx="259088"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sp>
        <p:nvSpPr>
          <p:cNvPr id="25618" name="TextBox 72"/>
          <p:cNvSpPr txBox="1">
            <a:spLocks noChangeArrowheads="1"/>
          </p:cNvSpPr>
          <p:nvPr/>
        </p:nvSpPr>
        <p:spPr bwMode="auto">
          <a:xfrm>
            <a:off x="9780197" y="912813"/>
            <a:ext cx="484106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6600" b="1" dirty="0">
                <a:latin typeface="Lato Black" panose="020F0502020204030203" pitchFamily="34" charset="77"/>
              </a:rPr>
              <a:t>Sales Report</a:t>
            </a:r>
          </a:p>
        </p:txBody>
      </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chemeClr val="accent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cs typeface="Arial" panose="020B0604020202020204" pitchFamily="34" charset="0"/>
                <a:sym typeface="Wingdings" panose="05000000000000000000" pitchFamily="2" charset="2"/>
              </a:rPr>
              <a:t></a:t>
            </a:r>
            <a:endParaRPr lang="es-CO" altLang="ja-JP" sz="2000" b="1" dirty="0">
              <a:solidFill>
                <a:schemeClr val="bg1"/>
              </a:solidFill>
              <a:cs typeface="Arial" panose="020B0604020202020204" pitchFamily="34" charset="0"/>
            </a:endParaRPr>
          </a:p>
          <a:p>
            <a:pPr algn="ctr"/>
            <a:r>
              <a:rPr lang="es-CO" altLang="ja-JP" sz="4399" dirty="0">
                <a:solidFill>
                  <a:schemeClr val="bg1"/>
                </a:solidFill>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cs typeface="Arial" panose="020B0604020202020204" pitchFamily="34" charset="0"/>
              </a:rPr>
              <a:t> </a:t>
            </a:r>
          </a:p>
          <a:p>
            <a:pPr algn="ctr"/>
            <a:r>
              <a:rPr lang="es-CO" altLang="ja-JP" sz="4399"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cs typeface="Arial" panose="020B0604020202020204" pitchFamily="34" charset="0"/>
            </a:endParaRPr>
          </a:p>
          <a:p>
            <a:pPr algn="ctr"/>
            <a:r>
              <a:rPr lang="es-CO" altLang="ja-JP" sz="4399"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cs typeface="Arial" panose="020B0604020202020204" pitchFamily="34" charset="0"/>
              </a:rPr>
              <a:t> </a:t>
            </a:r>
          </a:p>
          <a:p>
            <a:pPr algn="ctr"/>
            <a:r>
              <a:rPr lang="es-CO" altLang="ja-JP" sz="4399" dirty="0">
                <a:solidFill>
                  <a:schemeClr val="bg1"/>
                </a:solidFill>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cs typeface="Arial" panose="020B0604020202020204" pitchFamily="34" charset="0"/>
              </a:rPr>
              <a:t> </a:t>
            </a:r>
          </a:p>
          <a:p>
            <a:pPr algn="ctr"/>
            <a:endParaRPr lang="es-CO" altLang="ja-JP" sz="1050" dirty="0">
              <a:solidFill>
                <a:schemeClr val="bg1"/>
              </a:solidFill>
              <a:cs typeface="Arial" panose="020B0604020202020204" pitchFamily="34" charset="0"/>
            </a:endParaRPr>
          </a:p>
          <a:p>
            <a:pPr algn="ctr"/>
            <a:endParaRPr lang="es-CO" altLang="ja-JP" sz="1050" dirty="0">
              <a:solidFill>
                <a:schemeClr val="bg1"/>
              </a:solidFill>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cs typeface="Arial" panose="020B0604020202020204" pitchFamily="34" charset="0"/>
              </a:rPr>
              <a:t>Images used in this template are courtesy of </a:t>
            </a:r>
            <a:r>
              <a:rPr lang="en-US" altLang="ja-JP" sz="3999" dirty="0" err="1">
                <a:solidFill>
                  <a:schemeClr val="accent5"/>
                </a:solidFill>
                <a:cs typeface="Arial" panose="020B0604020202020204" pitchFamily="34" charset="0"/>
              </a:rPr>
              <a:t>Freepik</a:t>
            </a:r>
            <a:r>
              <a:rPr lang="en-US" altLang="ja-JP" sz="3999" dirty="0">
                <a:solidFill>
                  <a:schemeClr val="accent5"/>
                </a:solidFill>
                <a:cs typeface="Arial" panose="020B0604020202020204" pitchFamily="34" charset="0"/>
              </a:rPr>
              <a:t> and </a:t>
            </a:r>
            <a:r>
              <a:rPr lang="en-US" altLang="ja-JP" sz="3999" dirty="0" err="1">
                <a:solidFill>
                  <a:schemeClr val="accent5"/>
                </a:solidFill>
                <a:cs typeface="Arial" panose="020B0604020202020204" pitchFamily="34" charset="0"/>
              </a:rPr>
              <a:t>Pixabay</a:t>
            </a:r>
            <a:r>
              <a:rPr lang="en-US" altLang="ja-JP" sz="3999" dirty="0">
                <a:solidFill>
                  <a:schemeClr val="accent5"/>
                </a:solidFill>
                <a:cs typeface="Arial" panose="020B0604020202020204" pitchFamily="34" charset="0"/>
              </a:rPr>
              <a:t>.</a:t>
            </a:r>
            <a:endParaRPr lang="es-CO" sz="1000" dirty="0">
              <a:solidFill>
                <a:schemeClr val="accent5"/>
              </a:solidFill>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1"/>
                </a:solidFill>
                <a:latin typeface="Lato Black" panose="020F0A02020204030203" pitchFamily="34" charset="0"/>
              </a:rPr>
              <a:t>THANKS FOR DOWNLOADING THESE TEMPLATES! </a:t>
            </a:r>
            <a:br>
              <a:rPr kumimoji="1" lang="en-US" altLang="ja-JP" sz="3999" b="1" dirty="0">
                <a:solidFill>
                  <a:schemeClr val="accent1"/>
                </a:solidFill>
                <a:latin typeface="Lato Light" panose="020F0302020204030203" pitchFamily="34" charset="0"/>
              </a:rPr>
            </a:br>
            <a:r>
              <a:rPr kumimoji="1" lang="en-US" altLang="ja-JP" sz="4799" dirty="0">
                <a:solidFill>
                  <a:schemeClr val="accent1"/>
                </a:solidFill>
                <a:latin typeface="Lato Light" panose="020F0302020204030203" pitchFamily="34" charset="0"/>
              </a:rPr>
              <a:t>Find even more free templates at </a:t>
            </a:r>
            <a:endParaRPr kumimoji="1" lang="en-US" altLang="ja-JP" sz="3999" b="1" dirty="0">
              <a:solidFill>
                <a:schemeClr val="accent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サブタイトル 16">
            <a:extLst>
              <a:ext uri="{FF2B5EF4-FFF2-40B4-BE49-F238E27FC236}">
                <a16:creationId xmlns:a16="http://schemas.microsoft.com/office/drawing/2014/main" id="{89F40F73-16C6-4597-9220-15742927B21C}"/>
              </a:ext>
            </a:extLst>
          </p:cNvPr>
          <p:cNvSpPr txBox="1">
            <a:spLocks/>
          </p:cNvSpPr>
          <p:nvPr/>
        </p:nvSpPr>
        <p:spPr>
          <a:xfrm>
            <a:off x="1366328" y="12410984"/>
            <a:ext cx="15812297" cy="561480"/>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altLang="ja-JP" sz="4799" dirty="0">
              <a:solidFill>
                <a:schemeClr val="bg1">
                  <a:lumMod val="50000"/>
                </a:schemeClr>
              </a:solidFill>
              <a:latin typeface="Lato Light" panose="020F0302020204030203" pitchFamily="34" charset="77"/>
              <a:cs typeface="Arial" panose="020B0604020202020204" pitchFamily="34" charset="0"/>
            </a:endParaRPr>
          </a:p>
        </p:txBody>
      </p:sp>
      <p:sp>
        <p:nvSpPr>
          <p:cNvPr id="13" name="TextBox 12">
            <a:extLst>
              <a:ext uri="{FF2B5EF4-FFF2-40B4-BE49-F238E27FC236}">
                <a16:creationId xmlns:a16="http://schemas.microsoft.com/office/drawing/2014/main" id="{3B869971-F4EC-48F6-BF30-0592B91B17C5}"/>
              </a:ext>
            </a:extLst>
          </p:cNvPr>
          <p:cNvSpPr txBox="1"/>
          <p:nvPr/>
        </p:nvSpPr>
        <p:spPr>
          <a:xfrm>
            <a:off x="1166082" y="1454578"/>
            <a:ext cx="11570203" cy="3169137"/>
          </a:xfrm>
          <a:prstGeom prst="rect">
            <a:avLst/>
          </a:prstGeom>
          <a:noFill/>
        </p:spPr>
        <p:txBody>
          <a:bodyPr wrap="square" rtlCol="0">
            <a:spAutoFit/>
          </a:bodyPr>
          <a:lstStyle/>
          <a:p>
            <a:r>
              <a:rPr lang="en-US" sz="7198" b="1" dirty="0">
                <a:solidFill>
                  <a:schemeClr val="accent3"/>
                </a:solidFill>
                <a:latin typeface="Lato Black" panose="020F0502020204030203" pitchFamily="34" charset="77"/>
              </a:rPr>
              <a:t>GENERAL</a:t>
            </a:r>
          </a:p>
          <a:p>
            <a:r>
              <a:rPr lang="en-US" sz="6398" dirty="0">
                <a:solidFill>
                  <a:schemeClr val="bg1">
                    <a:lumMod val="50000"/>
                  </a:schemeClr>
                </a:solidFill>
                <a:latin typeface="Lato Light" panose="020F0302020204030203" pitchFamily="34" charset="77"/>
              </a:rPr>
              <a:t>PowerPoint </a:t>
            </a:r>
          </a:p>
          <a:p>
            <a:r>
              <a:rPr lang="en-US" sz="6398" dirty="0">
                <a:solidFill>
                  <a:schemeClr val="bg1">
                    <a:lumMod val="50000"/>
                  </a:schemeClr>
                </a:solidFill>
                <a:latin typeface="Lato Light" panose="020F0302020204030203" pitchFamily="34" charset="77"/>
              </a:rPr>
              <a:t>Infographics</a:t>
            </a:r>
          </a:p>
        </p:txBody>
      </p:sp>
      <p:grpSp>
        <p:nvGrpSpPr>
          <p:cNvPr id="25" name="Group 24">
            <a:extLst>
              <a:ext uri="{FF2B5EF4-FFF2-40B4-BE49-F238E27FC236}">
                <a16:creationId xmlns:a16="http://schemas.microsoft.com/office/drawing/2014/main" id="{F4B442B0-52A9-4B43-9795-F02AF0DBD731}"/>
              </a:ext>
            </a:extLst>
          </p:cNvPr>
          <p:cNvGrpSpPr/>
          <p:nvPr/>
        </p:nvGrpSpPr>
        <p:grpSpPr>
          <a:xfrm rot="19800000">
            <a:off x="3227087" y="5675357"/>
            <a:ext cx="2440742" cy="2400033"/>
            <a:chOff x="864536" y="2894881"/>
            <a:chExt cx="1835930" cy="1805308"/>
          </a:xfrm>
        </p:grpSpPr>
        <p:sp>
          <p:nvSpPr>
            <p:cNvPr id="21" name="Hexagon 20">
              <a:extLst>
                <a:ext uri="{FF2B5EF4-FFF2-40B4-BE49-F238E27FC236}">
                  <a16:creationId xmlns:a16="http://schemas.microsoft.com/office/drawing/2014/main" id="{64A3BE0C-2949-4785-BB90-F21512951EC5}"/>
                </a:ext>
              </a:extLst>
            </p:cNvPr>
            <p:cNvSpPr/>
            <p:nvPr/>
          </p:nvSpPr>
          <p:spPr>
            <a:xfrm rot="18000000">
              <a:off x="752039" y="3007378"/>
              <a:ext cx="1631216" cy="1406221"/>
            </a:xfrm>
            <a:prstGeom prst="hexagon">
              <a:avLst/>
            </a:prstGeom>
            <a:noFill/>
            <a:ln w="571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198" dirty="0">
                <a:latin typeface="Lato Light" panose="020F0302020204030203" pitchFamily="34" charset="77"/>
              </a:endParaRPr>
            </a:p>
          </p:txBody>
        </p:sp>
        <p:sp>
          <p:nvSpPr>
            <p:cNvPr id="23" name="Hexagon 22">
              <a:extLst>
                <a:ext uri="{FF2B5EF4-FFF2-40B4-BE49-F238E27FC236}">
                  <a16:creationId xmlns:a16="http://schemas.microsoft.com/office/drawing/2014/main" id="{BDF41145-1C99-4206-ABBB-5515401B7922}"/>
                </a:ext>
              </a:extLst>
            </p:cNvPr>
            <p:cNvSpPr/>
            <p:nvPr/>
          </p:nvSpPr>
          <p:spPr>
            <a:xfrm rot="18000000">
              <a:off x="1181748" y="3181470"/>
              <a:ext cx="1631216" cy="1406221"/>
            </a:xfrm>
            <a:prstGeom prst="hexagon">
              <a:avLst/>
            </a:prstGeom>
            <a:solidFill>
              <a:schemeClr val="accent1">
                <a:lumMod val="75000"/>
              </a:schemeClr>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198" dirty="0">
                <a:latin typeface="Lato Light" panose="020F0302020204030203" pitchFamily="34" charset="77"/>
              </a:endParaRPr>
            </a:p>
          </p:txBody>
        </p:sp>
      </p:grpSp>
      <p:sp>
        <p:nvSpPr>
          <p:cNvPr id="2" name="Rectangle 1">
            <a:extLst>
              <a:ext uri="{FF2B5EF4-FFF2-40B4-BE49-F238E27FC236}">
                <a16:creationId xmlns:a16="http://schemas.microsoft.com/office/drawing/2014/main" id="{F9064864-9DC7-40AE-B274-4B7742BC8D4B}"/>
              </a:ext>
            </a:extLst>
          </p:cNvPr>
          <p:cNvSpPr/>
          <p:nvPr/>
        </p:nvSpPr>
        <p:spPr>
          <a:xfrm>
            <a:off x="1166083" y="11991206"/>
            <a:ext cx="7396577" cy="1015663"/>
          </a:xfrm>
          <a:prstGeom prst="rect">
            <a:avLst/>
          </a:prstGeom>
        </p:spPr>
        <p:txBody>
          <a:bodyPr wrap="none">
            <a:spAutoFit/>
          </a:bodyPr>
          <a:lstStyle/>
          <a:p>
            <a:r>
              <a:rPr lang="en-US" sz="6000" dirty="0">
                <a:solidFill>
                  <a:schemeClr val="accent5">
                    <a:lumMod val="50000"/>
                  </a:schemeClr>
                </a:solidFill>
                <a:latin typeface="Lato Light" panose="020F0302020204030203" pitchFamily="34" charset="77"/>
                <a:hlinkClick r:id="rId2">
                  <a:extLst>
                    <a:ext uri="{A12FA001-AC4F-418D-AE19-62706E023703}">
                      <ahyp:hlinkClr xmlns:ahyp="http://schemas.microsoft.com/office/drawing/2018/hyperlinkcolor" val="tx"/>
                    </a:ext>
                  </a:extLst>
                </a:hlinkClick>
              </a:rPr>
              <a:t>https://</a:t>
            </a:r>
            <a:r>
              <a:rPr lang="en-US" sz="6000" dirty="0" err="1">
                <a:solidFill>
                  <a:schemeClr val="accent5">
                    <a:lumMod val="50000"/>
                  </a:schemeClr>
                </a:solidFill>
                <a:latin typeface="Lato Light" panose="020F0302020204030203" pitchFamily="34" charset="77"/>
              </a:rPr>
              <a:t>ppthemes.com</a:t>
            </a:r>
            <a:endParaRPr lang="en-US" sz="6000" dirty="0">
              <a:solidFill>
                <a:schemeClr val="accent5">
                  <a:lumMod val="50000"/>
                </a:schemeClr>
              </a:solidFill>
              <a:latin typeface="Lato Light" panose="020F0302020204030203" pitchFamily="34" charset="77"/>
            </a:endParaRPr>
          </a:p>
        </p:txBody>
      </p:sp>
      <p:pic>
        <p:nvPicPr>
          <p:cNvPr id="5" name="Picture Placeholder 4">
            <a:extLst>
              <a:ext uri="{FF2B5EF4-FFF2-40B4-BE49-F238E27FC236}">
                <a16:creationId xmlns:a16="http://schemas.microsoft.com/office/drawing/2014/main" id="{295A4F64-3C26-9548-B071-74467719235D}"/>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12539" b="12539"/>
          <a:stretch>
            <a:fillRect/>
          </a:stretch>
        </p:blipFill>
        <p:spPr/>
      </p:pic>
      <p:grpSp>
        <p:nvGrpSpPr>
          <p:cNvPr id="20" name="Group 19">
            <a:extLst>
              <a:ext uri="{FF2B5EF4-FFF2-40B4-BE49-F238E27FC236}">
                <a16:creationId xmlns:a16="http://schemas.microsoft.com/office/drawing/2014/main" id="{905E9CD9-1E2D-4EF5-84E4-1D964BF7D6A5}"/>
              </a:ext>
            </a:extLst>
          </p:cNvPr>
          <p:cNvGrpSpPr/>
          <p:nvPr/>
        </p:nvGrpSpPr>
        <p:grpSpPr>
          <a:xfrm>
            <a:off x="8001376" y="1860581"/>
            <a:ext cx="8718785" cy="10045425"/>
            <a:chOff x="4001730" y="929639"/>
            <a:chExt cx="4360528" cy="5024021"/>
          </a:xfrm>
        </p:grpSpPr>
        <p:sp>
          <p:nvSpPr>
            <p:cNvPr id="18" name="Hexagon 17">
              <a:extLst>
                <a:ext uri="{FF2B5EF4-FFF2-40B4-BE49-F238E27FC236}">
                  <a16:creationId xmlns:a16="http://schemas.microsoft.com/office/drawing/2014/main" id="{FCD0CA8A-B7A7-4A74-B0A6-539F86212435}"/>
                </a:ext>
              </a:extLst>
            </p:cNvPr>
            <p:cNvSpPr/>
            <p:nvPr/>
          </p:nvSpPr>
          <p:spPr>
            <a:xfrm rot="16200000">
              <a:off x="3684720" y="1276123"/>
              <a:ext cx="5024021" cy="4331054"/>
            </a:xfrm>
            <a:prstGeom prst="hexagon">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198" dirty="0">
                <a:latin typeface="Lato Light" panose="020F0302020204030203" pitchFamily="34" charset="77"/>
              </a:endParaRPr>
            </a:p>
          </p:txBody>
        </p:sp>
        <p:sp>
          <p:nvSpPr>
            <p:cNvPr id="7" name="Hexagon 6">
              <a:extLst>
                <a:ext uri="{FF2B5EF4-FFF2-40B4-BE49-F238E27FC236}">
                  <a16:creationId xmlns:a16="http://schemas.microsoft.com/office/drawing/2014/main" id="{DD71901D-7468-4D09-9523-804A6934633C}"/>
                </a:ext>
              </a:extLst>
            </p:cNvPr>
            <p:cNvSpPr/>
            <p:nvPr/>
          </p:nvSpPr>
          <p:spPr>
            <a:xfrm rot="16200000">
              <a:off x="3666646" y="1343418"/>
              <a:ext cx="4858709" cy="4188542"/>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198" dirty="0">
                <a:latin typeface="Lato Light" panose="020F0302020204030203" pitchFamily="34" charset="77"/>
              </a:endParaRPr>
            </a:p>
          </p:txBody>
        </p:sp>
        <p:sp>
          <p:nvSpPr>
            <p:cNvPr id="16" name="Hexagon 15">
              <a:extLst>
                <a:ext uri="{FF2B5EF4-FFF2-40B4-BE49-F238E27FC236}">
                  <a16:creationId xmlns:a16="http://schemas.microsoft.com/office/drawing/2014/main" id="{8544893B-C2BA-4C50-8F7C-58264BD4F634}"/>
                </a:ext>
              </a:extLst>
            </p:cNvPr>
            <p:cNvSpPr/>
            <p:nvPr/>
          </p:nvSpPr>
          <p:spPr>
            <a:xfrm rot="16200000">
              <a:off x="3933819" y="1547076"/>
              <a:ext cx="4314356" cy="3719273"/>
            </a:xfrm>
            <a:prstGeom prst="hexagon">
              <a:avLst/>
            </a:prstGeom>
            <a:solidFill>
              <a:schemeClr val="accent3">
                <a:lumMod val="50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198" dirty="0">
                <a:latin typeface="Lato Light" panose="020F0302020204030203" pitchFamily="34" charset="77"/>
              </a:endParaRPr>
            </a:p>
          </p:txBody>
        </p:sp>
      </p:grpSp>
      <p:sp>
        <p:nvSpPr>
          <p:cNvPr id="10" name="TextBox 9">
            <a:extLst>
              <a:ext uri="{FF2B5EF4-FFF2-40B4-BE49-F238E27FC236}">
                <a16:creationId xmlns:a16="http://schemas.microsoft.com/office/drawing/2014/main" id="{C8E77316-5F61-488B-AD49-6565288EE222}"/>
              </a:ext>
            </a:extLst>
          </p:cNvPr>
          <p:cNvSpPr txBox="1"/>
          <p:nvPr/>
        </p:nvSpPr>
        <p:spPr>
          <a:xfrm>
            <a:off x="7814606" y="4623715"/>
            <a:ext cx="8374904" cy="2307683"/>
          </a:xfrm>
          <a:prstGeom prst="rect">
            <a:avLst/>
          </a:prstGeom>
          <a:noFill/>
        </p:spPr>
        <p:txBody>
          <a:bodyPr wrap="square" rtlCol="0">
            <a:spAutoFit/>
          </a:bodyPr>
          <a:lstStyle/>
          <a:p>
            <a:pPr algn="ctr"/>
            <a:r>
              <a:rPr lang="en-US" sz="7198" dirty="0">
                <a:solidFill>
                  <a:schemeClr val="accent1"/>
                </a:solidFill>
                <a:latin typeface="Metropolis Extra Bold" panose="00000900000000000000" pitchFamily="50" charset="0"/>
              </a:rPr>
              <a:t>Free</a:t>
            </a:r>
          </a:p>
          <a:p>
            <a:pPr algn="ctr"/>
            <a:r>
              <a:rPr lang="en-US" sz="7198" dirty="0">
                <a:solidFill>
                  <a:schemeClr val="accent1"/>
                </a:solidFill>
                <a:latin typeface="Metropolis Extra Bold" panose="00000900000000000000" pitchFamily="50" charset="0"/>
              </a:rPr>
              <a:t>Infographics</a:t>
            </a:r>
            <a:endParaRPr lang="en-US" sz="6398" dirty="0">
              <a:solidFill>
                <a:schemeClr val="accent1"/>
              </a:solidFill>
              <a:latin typeface="Metropolis" panose="00000500000000000000" pitchFamily="50" charset="0"/>
            </a:endParaRPr>
          </a:p>
        </p:txBody>
      </p:sp>
      <p:sp>
        <p:nvSpPr>
          <p:cNvPr id="15" name="TextBox 14">
            <a:extLst>
              <a:ext uri="{FF2B5EF4-FFF2-40B4-BE49-F238E27FC236}">
                <a16:creationId xmlns:a16="http://schemas.microsoft.com/office/drawing/2014/main" id="{EAE2C658-6CCA-4C19-B4E9-26750A1C426A}"/>
              </a:ext>
            </a:extLst>
          </p:cNvPr>
          <p:cNvSpPr txBox="1"/>
          <p:nvPr/>
        </p:nvSpPr>
        <p:spPr>
          <a:xfrm>
            <a:off x="8453870" y="6107046"/>
            <a:ext cx="7096376" cy="3046219"/>
          </a:xfrm>
          <a:prstGeom prst="rect">
            <a:avLst/>
          </a:prstGeom>
          <a:noFill/>
        </p:spPr>
        <p:txBody>
          <a:bodyPr wrap="square" rtlCol="0">
            <a:spAutoFit/>
          </a:bodyPr>
          <a:lstStyle/>
          <a:p>
            <a:pPr algn="ctr"/>
            <a:r>
              <a:rPr lang="en-US" sz="19195" dirty="0">
                <a:solidFill>
                  <a:schemeClr val="bg1">
                    <a:lumMod val="95000"/>
                  </a:schemeClr>
                </a:solidFill>
                <a:latin typeface="Albondigas" pitchFamily="2" charset="0"/>
              </a:rPr>
              <a:t>Here</a:t>
            </a:r>
          </a:p>
        </p:txBody>
      </p:sp>
      <p:grpSp>
        <p:nvGrpSpPr>
          <p:cNvPr id="19" name="Group 18">
            <a:extLst>
              <a:ext uri="{FF2B5EF4-FFF2-40B4-BE49-F238E27FC236}">
                <a16:creationId xmlns:a16="http://schemas.microsoft.com/office/drawing/2014/main" id="{1F75DB60-60DE-D14E-B92D-A700359BBD01}"/>
              </a:ext>
            </a:extLst>
          </p:cNvPr>
          <p:cNvGrpSpPr/>
          <p:nvPr/>
        </p:nvGrpSpPr>
        <p:grpSpPr>
          <a:xfrm rot="19800000">
            <a:off x="10939433" y="1182112"/>
            <a:ext cx="2440742" cy="2400033"/>
            <a:chOff x="864536" y="2894881"/>
            <a:chExt cx="1835930" cy="1805308"/>
          </a:xfrm>
        </p:grpSpPr>
        <p:sp>
          <p:nvSpPr>
            <p:cNvPr id="22" name="Hexagon 21">
              <a:extLst>
                <a:ext uri="{FF2B5EF4-FFF2-40B4-BE49-F238E27FC236}">
                  <a16:creationId xmlns:a16="http://schemas.microsoft.com/office/drawing/2014/main" id="{621D81D5-8C3D-4D4F-B23A-04E9494D423D}"/>
                </a:ext>
              </a:extLst>
            </p:cNvPr>
            <p:cNvSpPr/>
            <p:nvPr/>
          </p:nvSpPr>
          <p:spPr>
            <a:xfrm rot="18000000">
              <a:off x="752039" y="3007378"/>
              <a:ext cx="1631216" cy="1406221"/>
            </a:xfrm>
            <a:prstGeom prst="hexagon">
              <a:avLst/>
            </a:prstGeom>
            <a:noFill/>
            <a:ln w="571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198" dirty="0">
                <a:latin typeface="Lato Light" panose="020F0302020204030203" pitchFamily="34" charset="77"/>
              </a:endParaRPr>
            </a:p>
          </p:txBody>
        </p:sp>
        <p:sp>
          <p:nvSpPr>
            <p:cNvPr id="24" name="Hexagon 23">
              <a:extLst>
                <a:ext uri="{FF2B5EF4-FFF2-40B4-BE49-F238E27FC236}">
                  <a16:creationId xmlns:a16="http://schemas.microsoft.com/office/drawing/2014/main" id="{3348DA5B-E13D-2043-96EC-4816F955644E}"/>
                </a:ext>
              </a:extLst>
            </p:cNvPr>
            <p:cNvSpPr/>
            <p:nvPr/>
          </p:nvSpPr>
          <p:spPr>
            <a:xfrm rot="18000000">
              <a:off x="1181748" y="3181470"/>
              <a:ext cx="1631216" cy="1406221"/>
            </a:xfrm>
            <a:prstGeom prst="hexagon">
              <a:avLst/>
            </a:prstGeom>
            <a:solidFill>
              <a:schemeClr val="accent1">
                <a:lumMod val="75000"/>
              </a:schemeClr>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198" dirty="0">
                <a:latin typeface="Lato Light" panose="020F0302020204030203" pitchFamily="34" charset="77"/>
              </a:endParaRPr>
            </a:p>
          </p:txBody>
        </p:sp>
      </p:gr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Freeform 12"/>
          <p:cNvSpPr>
            <a:spLocks noChangeArrowheads="1"/>
          </p:cNvSpPr>
          <p:nvPr/>
        </p:nvSpPr>
        <p:spPr bwMode="auto">
          <a:xfrm>
            <a:off x="7191375" y="9650413"/>
            <a:ext cx="2970213" cy="1581150"/>
          </a:xfrm>
          <a:custGeom>
            <a:avLst/>
            <a:gdLst>
              <a:gd name="T0" fmla="*/ 0 w 7184"/>
              <a:gd name="T1" fmla="*/ 1580983 h 3823"/>
              <a:gd name="T2" fmla="*/ 0 w 7184"/>
              <a:gd name="T3" fmla="*/ 1580983 h 3823"/>
              <a:gd name="T4" fmla="*/ 1864783 w 7184"/>
              <a:gd name="T5" fmla="*/ 1057298 h 3823"/>
              <a:gd name="T6" fmla="*/ 2970666 w 7184"/>
              <a:gd name="T7" fmla="*/ 0 h 38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184" h="3823">
                <a:moveTo>
                  <a:pt x="0" y="3822"/>
                </a:moveTo>
                <a:lnTo>
                  <a:pt x="0" y="3822"/>
                </a:lnTo>
                <a:cubicBezTo>
                  <a:pt x="1654" y="3822"/>
                  <a:pt x="3196" y="3356"/>
                  <a:pt x="4509" y="2556"/>
                </a:cubicBezTo>
                <a:cubicBezTo>
                  <a:pt x="5575" y="1908"/>
                  <a:pt x="6488" y="1031"/>
                  <a:pt x="7183" y="0"/>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07" name="Freeform 126"/>
          <p:cNvSpPr>
            <a:spLocks noChangeArrowheads="1"/>
          </p:cNvSpPr>
          <p:nvPr/>
        </p:nvSpPr>
        <p:spPr bwMode="auto">
          <a:xfrm>
            <a:off x="5907088" y="7648575"/>
            <a:ext cx="874712" cy="1217613"/>
          </a:xfrm>
          <a:custGeom>
            <a:avLst/>
            <a:gdLst>
              <a:gd name="T0" fmla="*/ 0 w 2115"/>
              <a:gd name="T1" fmla="*/ 0 h 2944"/>
              <a:gd name="T2" fmla="*/ 0 w 2115"/>
              <a:gd name="T3" fmla="*/ 0 h 2944"/>
              <a:gd name="T4" fmla="*/ 875042 w 2115"/>
              <a:gd name="T5" fmla="*/ 1218009 h 2944"/>
              <a:gd name="T6" fmla="*/ 0 60000 65536"/>
              <a:gd name="T7" fmla="*/ 0 60000 65536"/>
              <a:gd name="T8" fmla="*/ 0 60000 65536"/>
            </a:gdLst>
            <a:ahLst/>
            <a:cxnLst>
              <a:cxn ang="T6">
                <a:pos x="T0" y="T1"/>
              </a:cxn>
              <a:cxn ang="T7">
                <a:pos x="T2" y="T3"/>
              </a:cxn>
              <a:cxn ang="T8">
                <a:pos x="T4" y="T5"/>
              </a:cxn>
            </a:cxnLst>
            <a:rect l="0" t="0" r="r" b="b"/>
            <a:pathLst>
              <a:path w="2115" h="2944">
                <a:moveTo>
                  <a:pt x="0" y="0"/>
                </a:moveTo>
                <a:lnTo>
                  <a:pt x="0" y="0"/>
                </a:lnTo>
                <a:cubicBezTo>
                  <a:pt x="0" y="1365"/>
                  <a:pt x="883" y="2525"/>
                  <a:pt x="2114" y="2943"/>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08" name="Line 127"/>
          <p:cNvSpPr>
            <a:spLocks noChangeShapeType="1"/>
          </p:cNvSpPr>
          <p:nvPr/>
        </p:nvSpPr>
        <p:spPr bwMode="auto">
          <a:xfrm flipH="1">
            <a:off x="6192838" y="8901113"/>
            <a:ext cx="590550" cy="849312"/>
          </a:xfrm>
          <a:prstGeom prst="line">
            <a:avLst/>
          </a:prstGeom>
          <a:noFill/>
          <a:ln w="381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09" name="Freeform 128"/>
          <p:cNvSpPr>
            <a:spLocks noChangeArrowheads="1"/>
          </p:cNvSpPr>
          <p:nvPr/>
        </p:nvSpPr>
        <p:spPr bwMode="auto">
          <a:xfrm>
            <a:off x="5187950" y="8823325"/>
            <a:ext cx="1006475" cy="927100"/>
          </a:xfrm>
          <a:custGeom>
            <a:avLst/>
            <a:gdLst>
              <a:gd name="T0" fmla="*/ 0 w 2433"/>
              <a:gd name="T1" fmla="*/ 0 h 2245"/>
              <a:gd name="T2" fmla="*/ 0 w 2433"/>
              <a:gd name="T3" fmla="*/ 0 h 2245"/>
              <a:gd name="T4" fmla="*/ 1006361 w 2433"/>
              <a:gd name="T5" fmla="*/ 927996 h 2245"/>
              <a:gd name="T6" fmla="*/ 0 60000 65536"/>
              <a:gd name="T7" fmla="*/ 0 60000 65536"/>
              <a:gd name="T8" fmla="*/ 0 60000 65536"/>
            </a:gdLst>
            <a:ahLst/>
            <a:cxnLst>
              <a:cxn ang="T6">
                <a:pos x="T0" y="T1"/>
              </a:cxn>
              <a:cxn ang="T7">
                <a:pos x="T2" y="T3"/>
              </a:cxn>
              <a:cxn ang="T8">
                <a:pos x="T4" y="T5"/>
              </a:cxn>
            </a:cxnLst>
            <a:rect l="0" t="0" r="r" b="b"/>
            <a:pathLst>
              <a:path w="2433" h="2245">
                <a:moveTo>
                  <a:pt x="0" y="0"/>
                </a:moveTo>
                <a:lnTo>
                  <a:pt x="0" y="0"/>
                </a:lnTo>
                <a:cubicBezTo>
                  <a:pt x="565" y="972"/>
                  <a:pt x="1413" y="1755"/>
                  <a:pt x="2432" y="2244"/>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258" name="Freeform 75"/>
          <p:cNvSpPr>
            <a:spLocks noChangeArrowheads="1"/>
          </p:cNvSpPr>
          <p:nvPr/>
        </p:nvSpPr>
        <p:spPr bwMode="auto">
          <a:xfrm>
            <a:off x="5826125" y="5765800"/>
            <a:ext cx="2622550" cy="560388"/>
          </a:xfrm>
          <a:custGeom>
            <a:avLst/>
            <a:gdLst>
              <a:gd name="T0" fmla="*/ 2622307 w 6341"/>
              <a:gd name="T1" fmla="*/ 559551 h 1355"/>
              <a:gd name="T2" fmla="*/ 2622307 w 6341"/>
              <a:gd name="T3" fmla="*/ 559551 h 1355"/>
              <a:gd name="T4" fmla="*/ 1283442 w 6341"/>
              <a:gd name="T5" fmla="*/ 0 h 1355"/>
              <a:gd name="T6" fmla="*/ 0 w 6341"/>
              <a:gd name="T7" fmla="*/ 506241 h 135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41" h="1355">
                <a:moveTo>
                  <a:pt x="6340" y="1354"/>
                </a:moveTo>
                <a:lnTo>
                  <a:pt x="6340" y="1354"/>
                </a:lnTo>
                <a:cubicBezTo>
                  <a:pt x="5516" y="518"/>
                  <a:pt x="4373" y="0"/>
                  <a:pt x="3103" y="0"/>
                </a:cubicBezTo>
                <a:cubicBezTo>
                  <a:pt x="1907" y="0"/>
                  <a:pt x="812" y="465"/>
                  <a:pt x="0" y="1225"/>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341" name="Line 91"/>
          <p:cNvSpPr>
            <a:spLocks noChangeShapeType="1"/>
          </p:cNvSpPr>
          <p:nvPr/>
        </p:nvSpPr>
        <p:spPr bwMode="auto">
          <a:xfrm flipH="1">
            <a:off x="8391525" y="4735513"/>
            <a:ext cx="887413" cy="1554162"/>
          </a:xfrm>
          <a:prstGeom prst="line">
            <a:avLst/>
          </a:prstGeom>
          <a:noFill/>
          <a:ln w="381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17" name="Line 136"/>
          <p:cNvSpPr>
            <a:spLocks noChangeShapeType="1"/>
          </p:cNvSpPr>
          <p:nvPr/>
        </p:nvSpPr>
        <p:spPr bwMode="auto">
          <a:xfrm>
            <a:off x="7191375" y="4065588"/>
            <a:ext cx="1588" cy="1284287"/>
          </a:xfrm>
          <a:prstGeom prst="line">
            <a:avLst/>
          </a:prstGeom>
          <a:noFill/>
          <a:ln w="381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28" name="Freeform 78"/>
          <p:cNvSpPr>
            <a:spLocks noChangeArrowheads="1"/>
          </p:cNvSpPr>
          <p:nvPr/>
        </p:nvSpPr>
        <p:spPr bwMode="auto">
          <a:xfrm>
            <a:off x="3608388" y="7648575"/>
            <a:ext cx="1611312" cy="2990850"/>
          </a:xfrm>
          <a:custGeom>
            <a:avLst/>
            <a:gdLst>
              <a:gd name="T0" fmla="*/ 0 w 3893"/>
              <a:gd name="T1" fmla="*/ 0 h 7231"/>
              <a:gd name="T2" fmla="*/ 0 w 3893"/>
              <a:gd name="T3" fmla="*/ 0 h 7231"/>
              <a:gd name="T4" fmla="*/ 343358 w 3893"/>
              <a:gd name="T5" fmla="*/ 1529384 h 7231"/>
              <a:gd name="T6" fmla="*/ 1152112 w 3893"/>
              <a:gd name="T7" fmla="*/ 2630192 h 7231"/>
              <a:gd name="T8" fmla="*/ 1610061 w 3893"/>
              <a:gd name="T9" fmla="*/ 2990923 h 72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893" h="7231">
                <a:moveTo>
                  <a:pt x="0" y="0"/>
                </a:moveTo>
                <a:lnTo>
                  <a:pt x="0" y="0"/>
                </a:lnTo>
                <a:cubicBezTo>
                  <a:pt x="0" y="1324"/>
                  <a:pt x="300" y="2578"/>
                  <a:pt x="830" y="3697"/>
                </a:cubicBezTo>
                <a:cubicBezTo>
                  <a:pt x="1307" y="4710"/>
                  <a:pt x="1972" y="5611"/>
                  <a:pt x="2785" y="6358"/>
                </a:cubicBezTo>
                <a:cubicBezTo>
                  <a:pt x="3126" y="6676"/>
                  <a:pt x="3497" y="6971"/>
                  <a:pt x="3892" y="7230"/>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18" name="Freeform 137"/>
          <p:cNvSpPr>
            <a:spLocks noChangeArrowheads="1"/>
          </p:cNvSpPr>
          <p:nvPr/>
        </p:nvSpPr>
        <p:spPr bwMode="auto">
          <a:xfrm>
            <a:off x="4876800" y="5349875"/>
            <a:ext cx="2314575" cy="2314575"/>
          </a:xfrm>
          <a:custGeom>
            <a:avLst/>
            <a:gdLst>
              <a:gd name="T0" fmla="*/ 2314074 w 5595"/>
              <a:gd name="T1" fmla="*/ 0 h 5595"/>
              <a:gd name="T2" fmla="*/ 2314074 w 5595"/>
              <a:gd name="T3" fmla="*/ 0 h 5595"/>
              <a:gd name="T4" fmla="*/ 1205850 w 5595"/>
              <a:gd name="T5" fmla="*/ 280074 h 5595"/>
              <a:gd name="T6" fmla="*/ 182842 w 5595"/>
              <a:gd name="T7" fmla="*/ 1412778 h 5595"/>
              <a:gd name="T8" fmla="*/ 0 w 5595"/>
              <a:gd name="T9" fmla="*/ 2314226 h 559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95" h="5595">
                <a:moveTo>
                  <a:pt x="5594" y="0"/>
                </a:moveTo>
                <a:lnTo>
                  <a:pt x="5594" y="0"/>
                </a:lnTo>
                <a:cubicBezTo>
                  <a:pt x="4622" y="0"/>
                  <a:pt x="3710" y="247"/>
                  <a:pt x="2915" y="677"/>
                </a:cubicBezTo>
                <a:cubicBezTo>
                  <a:pt x="1814" y="1284"/>
                  <a:pt x="936" y="2249"/>
                  <a:pt x="442" y="3415"/>
                </a:cubicBezTo>
                <a:cubicBezTo>
                  <a:pt x="159" y="4086"/>
                  <a:pt x="0" y="4822"/>
                  <a:pt x="0" y="5594"/>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10" name="Freeform 129"/>
          <p:cNvSpPr>
            <a:spLocks noChangeArrowheads="1"/>
          </p:cNvSpPr>
          <p:nvPr/>
        </p:nvSpPr>
        <p:spPr bwMode="auto">
          <a:xfrm>
            <a:off x="4338638" y="4065588"/>
            <a:ext cx="2852737" cy="1414462"/>
          </a:xfrm>
          <a:custGeom>
            <a:avLst/>
            <a:gdLst>
              <a:gd name="T0" fmla="*/ 2852114 w 6896"/>
              <a:gd name="T1" fmla="*/ 0 h 3416"/>
              <a:gd name="T2" fmla="*/ 2852114 w 6896"/>
              <a:gd name="T3" fmla="*/ 0 h 3416"/>
              <a:gd name="T4" fmla="*/ 920784 w 6896"/>
              <a:gd name="T5" fmla="*/ 565270 h 3416"/>
              <a:gd name="T6" fmla="*/ 0 w 6896"/>
              <a:gd name="T7" fmla="*/ 1413176 h 34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896" h="3416">
                <a:moveTo>
                  <a:pt x="6895" y="0"/>
                </a:moveTo>
                <a:lnTo>
                  <a:pt x="6895" y="0"/>
                </a:lnTo>
                <a:cubicBezTo>
                  <a:pt x="5176" y="0"/>
                  <a:pt x="3574" y="501"/>
                  <a:pt x="2226" y="1366"/>
                </a:cubicBezTo>
                <a:cubicBezTo>
                  <a:pt x="1366" y="1914"/>
                  <a:pt x="618" y="2608"/>
                  <a:pt x="0" y="3415"/>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151" name="Freeform 9"/>
          <p:cNvSpPr>
            <a:spLocks noChangeArrowheads="1"/>
          </p:cNvSpPr>
          <p:nvPr/>
        </p:nvSpPr>
        <p:spPr bwMode="auto">
          <a:xfrm>
            <a:off x="9166225" y="6597650"/>
            <a:ext cx="339725" cy="2273300"/>
          </a:xfrm>
          <a:custGeom>
            <a:avLst/>
            <a:gdLst>
              <a:gd name="T0" fmla="*/ 0 w 820"/>
              <a:gd name="T1" fmla="*/ 2272273 h 5493"/>
              <a:gd name="T2" fmla="*/ 0 w 820"/>
              <a:gd name="T3" fmla="*/ 2272273 h 5493"/>
              <a:gd name="T4" fmla="*/ 338826 w 820"/>
              <a:gd name="T5" fmla="*/ 1067042 h 5493"/>
              <a:gd name="T6" fmla="*/ 78191 w 820"/>
              <a:gd name="T7" fmla="*/ 0 h 549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20" h="5493">
                <a:moveTo>
                  <a:pt x="0" y="5492"/>
                </a:moveTo>
                <a:lnTo>
                  <a:pt x="0" y="5492"/>
                </a:lnTo>
                <a:cubicBezTo>
                  <a:pt x="518" y="4644"/>
                  <a:pt x="819" y="3643"/>
                  <a:pt x="819" y="2579"/>
                </a:cubicBezTo>
                <a:cubicBezTo>
                  <a:pt x="819" y="1648"/>
                  <a:pt x="595" y="771"/>
                  <a:pt x="189" y="0"/>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153" name="Freeform 11"/>
          <p:cNvSpPr>
            <a:spLocks noChangeArrowheads="1"/>
          </p:cNvSpPr>
          <p:nvPr/>
        </p:nvSpPr>
        <p:spPr bwMode="auto">
          <a:xfrm>
            <a:off x="9707563" y="6208713"/>
            <a:ext cx="461962" cy="3017837"/>
          </a:xfrm>
          <a:custGeom>
            <a:avLst/>
            <a:gdLst>
              <a:gd name="T0" fmla="*/ 0 w 1114"/>
              <a:gd name="T1" fmla="*/ 3016460 h 7295"/>
              <a:gd name="T2" fmla="*/ 0 w 1114"/>
              <a:gd name="T3" fmla="*/ 3016460 h 7295"/>
              <a:gd name="T4" fmla="*/ 461024 w 1114"/>
              <a:gd name="T5" fmla="*/ 1387886 h 7295"/>
              <a:gd name="T6" fmla="*/ 119709 w 1114"/>
              <a:gd name="T7" fmla="*/ 0 h 729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14" h="7295">
                <a:moveTo>
                  <a:pt x="0" y="7294"/>
                </a:moveTo>
                <a:lnTo>
                  <a:pt x="0" y="7294"/>
                </a:lnTo>
                <a:cubicBezTo>
                  <a:pt x="683" y="6193"/>
                  <a:pt x="1113" y="4738"/>
                  <a:pt x="1113" y="3356"/>
                </a:cubicBezTo>
                <a:cubicBezTo>
                  <a:pt x="1113" y="2143"/>
                  <a:pt x="813" y="1000"/>
                  <a:pt x="289" y="0"/>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326" name="Freeform 76"/>
          <p:cNvSpPr>
            <a:spLocks noChangeArrowheads="1"/>
          </p:cNvSpPr>
          <p:nvPr/>
        </p:nvSpPr>
        <p:spPr bwMode="auto">
          <a:xfrm>
            <a:off x="4213225" y="5421313"/>
            <a:ext cx="971550" cy="2178050"/>
          </a:xfrm>
          <a:custGeom>
            <a:avLst/>
            <a:gdLst>
              <a:gd name="T0" fmla="*/ 0 w 2350"/>
              <a:gd name="T1" fmla="*/ 2177426 h 5265"/>
              <a:gd name="T2" fmla="*/ 0 w 2350"/>
              <a:gd name="T3" fmla="*/ 2177426 h 5265"/>
              <a:gd name="T4" fmla="*/ 582032 w 2350"/>
              <a:gd name="T5" fmla="*/ 409095 h 5265"/>
              <a:gd name="T6" fmla="*/ 971708 w 2350"/>
              <a:gd name="T7" fmla="*/ 0 h 526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350" h="5265">
                <a:moveTo>
                  <a:pt x="0" y="5264"/>
                </a:moveTo>
                <a:lnTo>
                  <a:pt x="0" y="5264"/>
                </a:lnTo>
                <a:cubicBezTo>
                  <a:pt x="0" y="3662"/>
                  <a:pt x="512" y="2178"/>
                  <a:pt x="1407" y="989"/>
                </a:cubicBezTo>
                <a:cubicBezTo>
                  <a:pt x="1955" y="259"/>
                  <a:pt x="2349" y="0"/>
                  <a:pt x="2349" y="0"/>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327" name="Freeform 77"/>
          <p:cNvSpPr>
            <a:spLocks noChangeArrowheads="1"/>
          </p:cNvSpPr>
          <p:nvPr/>
        </p:nvSpPr>
        <p:spPr bwMode="auto">
          <a:xfrm>
            <a:off x="9277350" y="4735513"/>
            <a:ext cx="1495425" cy="2913062"/>
          </a:xfrm>
          <a:custGeom>
            <a:avLst/>
            <a:gdLst>
              <a:gd name="T0" fmla="*/ 1495157 w 3616"/>
              <a:gd name="T1" fmla="*/ 2912491 h 7043"/>
              <a:gd name="T2" fmla="*/ 1495157 w 3616"/>
              <a:gd name="T3" fmla="*/ 2912491 h 7043"/>
              <a:gd name="T4" fmla="*/ 1052194 w 3616"/>
              <a:gd name="T5" fmla="*/ 1183691 h 7043"/>
              <a:gd name="T6" fmla="*/ 0 w 3616"/>
              <a:gd name="T7" fmla="*/ 0 h 704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616" h="7043">
                <a:moveTo>
                  <a:pt x="3615" y="7042"/>
                </a:moveTo>
                <a:lnTo>
                  <a:pt x="3615" y="7042"/>
                </a:lnTo>
                <a:cubicBezTo>
                  <a:pt x="3615" y="5529"/>
                  <a:pt x="3227" y="4104"/>
                  <a:pt x="2544" y="2862"/>
                </a:cubicBezTo>
                <a:cubicBezTo>
                  <a:pt x="1920" y="1731"/>
                  <a:pt x="1042" y="748"/>
                  <a:pt x="0" y="0"/>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337" name="Freeform 87"/>
          <p:cNvSpPr>
            <a:spLocks noChangeArrowheads="1"/>
          </p:cNvSpPr>
          <p:nvPr/>
        </p:nvSpPr>
        <p:spPr bwMode="auto">
          <a:xfrm>
            <a:off x="5683250" y="10166350"/>
            <a:ext cx="2819400" cy="411163"/>
          </a:xfrm>
          <a:custGeom>
            <a:avLst/>
            <a:gdLst>
              <a:gd name="T0" fmla="*/ 0 w 6819"/>
              <a:gd name="T1" fmla="*/ 0 h 990"/>
              <a:gd name="T2" fmla="*/ 0 w 6819"/>
              <a:gd name="T3" fmla="*/ 0 h 990"/>
              <a:gd name="T4" fmla="*/ 1507230 w 6819"/>
              <a:gd name="T5" fmla="*/ 409982 h 990"/>
              <a:gd name="T6" fmla="*/ 2819284 w 6819"/>
              <a:gd name="T7" fmla="*/ 104879 h 99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819" h="990">
                <a:moveTo>
                  <a:pt x="0" y="0"/>
                </a:moveTo>
                <a:lnTo>
                  <a:pt x="0" y="0"/>
                </a:lnTo>
                <a:cubicBezTo>
                  <a:pt x="1072" y="624"/>
                  <a:pt x="2314" y="989"/>
                  <a:pt x="3645" y="989"/>
                </a:cubicBezTo>
                <a:cubicBezTo>
                  <a:pt x="4786" y="989"/>
                  <a:pt x="5858" y="724"/>
                  <a:pt x="6818" y="253"/>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162" name="Line 20"/>
          <p:cNvSpPr>
            <a:spLocks noChangeShapeType="1"/>
          </p:cNvSpPr>
          <p:nvPr/>
        </p:nvSpPr>
        <p:spPr bwMode="auto">
          <a:xfrm>
            <a:off x="9707563" y="9209088"/>
            <a:ext cx="454025" cy="466725"/>
          </a:xfrm>
          <a:prstGeom prst="line">
            <a:avLst/>
          </a:prstGeom>
          <a:noFill/>
          <a:ln w="381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50" name="Freeform 8"/>
          <p:cNvSpPr>
            <a:spLocks noChangeArrowheads="1"/>
          </p:cNvSpPr>
          <p:nvPr/>
        </p:nvSpPr>
        <p:spPr bwMode="auto">
          <a:xfrm>
            <a:off x="7191375" y="6365875"/>
            <a:ext cx="1282700" cy="1284288"/>
          </a:xfrm>
          <a:custGeom>
            <a:avLst/>
            <a:gdLst>
              <a:gd name="T0" fmla="*/ 1283589 w 3103"/>
              <a:gd name="T1" fmla="*/ 1283672 h 3104"/>
              <a:gd name="T2" fmla="*/ 1283589 w 3103"/>
              <a:gd name="T3" fmla="*/ 1283672 h 3104"/>
              <a:gd name="T4" fmla="*/ 0 w 3103"/>
              <a:gd name="T5" fmla="*/ 0 h 3104"/>
              <a:gd name="T6" fmla="*/ 0 60000 65536"/>
              <a:gd name="T7" fmla="*/ 0 60000 65536"/>
              <a:gd name="T8" fmla="*/ 0 60000 65536"/>
            </a:gdLst>
            <a:ahLst/>
            <a:cxnLst>
              <a:cxn ang="T6">
                <a:pos x="T0" y="T1"/>
              </a:cxn>
              <a:cxn ang="T7">
                <a:pos x="T2" y="T3"/>
              </a:cxn>
              <a:cxn ang="T8">
                <a:pos x="T4" y="T5"/>
              </a:cxn>
            </a:cxnLst>
            <a:rect l="0" t="0" r="r" b="b"/>
            <a:pathLst>
              <a:path w="3103" h="3104">
                <a:moveTo>
                  <a:pt x="3102" y="3103"/>
                </a:moveTo>
                <a:lnTo>
                  <a:pt x="3102" y="3103"/>
                </a:lnTo>
                <a:cubicBezTo>
                  <a:pt x="3102" y="1390"/>
                  <a:pt x="1712" y="0"/>
                  <a:pt x="0" y="0"/>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165" name="Line 23"/>
          <p:cNvSpPr>
            <a:spLocks noChangeShapeType="1"/>
          </p:cNvSpPr>
          <p:nvPr/>
        </p:nvSpPr>
        <p:spPr bwMode="auto">
          <a:xfrm>
            <a:off x="8474075" y="7648575"/>
            <a:ext cx="519113" cy="1588"/>
          </a:xfrm>
          <a:prstGeom prst="line">
            <a:avLst/>
          </a:prstGeom>
          <a:noFill/>
          <a:ln w="2160" cap="flat">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256" name="Line 73"/>
          <p:cNvSpPr>
            <a:spLocks noChangeShapeType="1"/>
          </p:cNvSpPr>
          <p:nvPr/>
        </p:nvSpPr>
        <p:spPr bwMode="auto">
          <a:xfrm>
            <a:off x="5184775" y="5421313"/>
            <a:ext cx="658813" cy="825500"/>
          </a:xfrm>
          <a:prstGeom prst="line">
            <a:avLst/>
          </a:prstGeom>
          <a:noFill/>
          <a:ln w="381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59" name="Freeform 17"/>
          <p:cNvSpPr>
            <a:spLocks noChangeArrowheads="1"/>
          </p:cNvSpPr>
          <p:nvPr/>
        </p:nvSpPr>
        <p:spPr bwMode="auto">
          <a:xfrm>
            <a:off x="9820275" y="9332913"/>
            <a:ext cx="685800" cy="688975"/>
          </a:xfrm>
          <a:custGeom>
            <a:avLst/>
            <a:gdLst>
              <a:gd name="T0" fmla="*/ 1655 w 1656"/>
              <a:gd name="T1" fmla="*/ 830 h 1661"/>
              <a:gd name="T2" fmla="*/ 1655 w 1656"/>
              <a:gd name="T3" fmla="*/ 830 h 1661"/>
              <a:gd name="T4" fmla="*/ 825 w 1656"/>
              <a:gd name="T5" fmla="*/ 0 h 1661"/>
              <a:gd name="T6" fmla="*/ 0 w 1656"/>
              <a:gd name="T7" fmla="*/ 830 h 1661"/>
              <a:gd name="T8" fmla="*/ 825 w 1656"/>
              <a:gd name="T9" fmla="*/ 1660 h 1661"/>
              <a:gd name="T10" fmla="*/ 1655 w 1656"/>
              <a:gd name="T11" fmla="*/ 830 h 1661"/>
            </a:gdLst>
            <a:ahLst/>
            <a:cxnLst>
              <a:cxn ang="0">
                <a:pos x="T0" y="T1"/>
              </a:cxn>
              <a:cxn ang="0">
                <a:pos x="T2" y="T3"/>
              </a:cxn>
              <a:cxn ang="0">
                <a:pos x="T4" y="T5"/>
              </a:cxn>
              <a:cxn ang="0">
                <a:pos x="T6" y="T7"/>
              </a:cxn>
              <a:cxn ang="0">
                <a:pos x="T8" y="T9"/>
              </a:cxn>
              <a:cxn ang="0">
                <a:pos x="T10" y="T11"/>
              </a:cxn>
            </a:cxnLst>
            <a:rect l="0" t="0" r="r" b="b"/>
            <a:pathLst>
              <a:path w="1656" h="1661">
                <a:moveTo>
                  <a:pt x="1655" y="830"/>
                </a:moveTo>
                <a:lnTo>
                  <a:pt x="1655" y="830"/>
                </a:lnTo>
                <a:cubicBezTo>
                  <a:pt x="1655" y="371"/>
                  <a:pt x="1284" y="0"/>
                  <a:pt x="825" y="0"/>
                </a:cubicBezTo>
                <a:cubicBezTo>
                  <a:pt x="371" y="0"/>
                  <a:pt x="0" y="371"/>
                  <a:pt x="0" y="830"/>
                </a:cubicBezTo>
                <a:cubicBezTo>
                  <a:pt x="0" y="1289"/>
                  <a:pt x="371" y="1660"/>
                  <a:pt x="825" y="1660"/>
                </a:cubicBezTo>
                <a:cubicBezTo>
                  <a:pt x="1284" y="1660"/>
                  <a:pt x="1655" y="1289"/>
                  <a:pt x="1655" y="830"/>
                </a:cubicBezTo>
              </a:path>
            </a:pathLst>
          </a:custGeom>
          <a:solidFill>
            <a:schemeClr val="accent4"/>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19" name="Line 138"/>
          <p:cNvSpPr>
            <a:spLocks noChangeShapeType="1"/>
          </p:cNvSpPr>
          <p:nvPr/>
        </p:nvSpPr>
        <p:spPr bwMode="auto">
          <a:xfrm>
            <a:off x="5162550" y="7648575"/>
            <a:ext cx="746125" cy="1588"/>
          </a:xfrm>
          <a:prstGeom prst="line">
            <a:avLst/>
          </a:prstGeom>
          <a:noFill/>
          <a:ln w="381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257" name="Line 74"/>
          <p:cNvSpPr>
            <a:spLocks noChangeShapeType="1"/>
          </p:cNvSpPr>
          <p:nvPr/>
        </p:nvSpPr>
        <p:spPr bwMode="auto">
          <a:xfrm flipH="1">
            <a:off x="3548063" y="7629525"/>
            <a:ext cx="666750" cy="1588"/>
          </a:xfrm>
          <a:prstGeom prst="line">
            <a:avLst/>
          </a:prstGeom>
          <a:noFill/>
          <a:ln w="381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29" name="Line 79"/>
          <p:cNvSpPr>
            <a:spLocks noChangeShapeType="1"/>
          </p:cNvSpPr>
          <p:nvPr/>
        </p:nvSpPr>
        <p:spPr bwMode="auto">
          <a:xfrm flipH="1">
            <a:off x="5218113" y="10160000"/>
            <a:ext cx="461962" cy="479425"/>
          </a:xfrm>
          <a:prstGeom prst="line">
            <a:avLst/>
          </a:prstGeom>
          <a:noFill/>
          <a:ln w="4320" cap="flat">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63" name="Line 21"/>
          <p:cNvSpPr>
            <a:spLocks noChangeShapeType="1"/>
          </p:cNvSpPr>
          <p:nvPr/>
        </p:nvSpPr>
        <p:spPr bwMode="auto">
          <a:xfrm>
            <a:off x="7210425" y="9529763"/>
            <a:ext cx="1588" cy="1700212"/>
          </a:xfrm>
          <a:prstGeom prst="line">
            <a:avLst/>
          </a:prstGeom>
          <a:noFill/>
          <a:ln w="38100" cap="flat" cmpd="sng">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52" name="Freeform 10"/>
          <p:cNvSpPr>
            <a:spLocks noChangeArrowheads="1"/>
          </p:cNvSpPr>
          <p:nvPr/>
        </p:nvSpPr>
        <p:spPr bwMode="auto">
          <a:xfrm>
            <a:off x="7207250" y="7648575"/>
            <a:ext cx="1785938" cy="1881188"/>
          </a:xfrm>
          <a:custGeom>
            <a:avLst/>
            <a:gdLst>
              <a:gd name="T0" fmla="*/ 0 w 4316"/>
              <a:gd name="T1" fmla="*/ 1881940 h 4552"/>
              <a:gd name="T2" fmla="*/ 0 w 4316"/>
              <a:gd name="T3" fmla="*/ 1881940 h 4552"/>
              <a:gd name="T4" fmla="*/ 1273809 w 4316"/>
              <a:gd name="T5" fmla="*/ 1290190 h 4552"/>
              <a:gd name="T6" fmla="*/ 1785153 w 4316"/>
              <a:gd name="T7" fmla="*/ 0 h 455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316" h="4552">
                <a:moveTo>
                  <a:pt x="0" y="4551"/>
                </a:moveTo>
                <a:lnTo>
                  <a:pt x="0" y="4551"/>
                </a:lnTo>
                <a:cubicBezTo>
                  <a:pt x="1230" y="4504"/>
                  <a:pt x="2284" y="3962"/>
                  <a:pt x="3079" y="3120"/>
                </a:cubicBezTo>
                <a:cubicBezTo>
                  <a:pt x="3844" y="2307"/>
                  <a:pt x="4315" y="1206"/>
                  <a:pt x="4315" y="0"/>
                </a:cubicBezTo>
              </a:path>
            </a:pathLst>
          </a:custGeom>
          <a:noFill/>
          <a:ln w="38100" cap="flat" cmpd="sng">
            <a:solidFill>
              <a:srgbClr val="D9D9D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149" name="Line 7"/>
          <p:cNvSpPr>
            <a:spLocks noChangeShapeType="1"/>
          </p:cNvSpPr>
          <p:nvPr/>
        </p:nvSpPr>
        <p:spPr bwMode="auto">
          <a:xfrm flipH="1">
            <a:off x="9251950" y="6219825"/>
            <a:ext cx="577850" cy="377825"/>
          </a:xfrm>
          <a:prstGeom prst="line">
            <a:avLst/>
          </a:prstGeom>
          <a:noFill/>
          <a:ln w="6480" cap="flat">
            <a:solidFill>
              <a:schemeClr val="bg1">
                <a:lumMod val="8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55" name="Freeform 13"/>
          <p:cNvSpPr>
            <a:spLocks noChangeArrowheads="1"/>
          </p:cNvSpPr>
          <p:nvPr/>
        </p:nvSpPr>
        <p:spPr bwMode="auto">
          <a:xfrm>
            <a:off x="8362950" y="7539038"/>
            <a:ext cx="223838" cy="219075"/>
          </a:xfrm>
          <a:custGeom>
            <a:avLst/>
            <a:gdLst>
              <a:gd name="T0" fmla="*/ 222098 w 537"/>
              <a:gd name="T1" fmla="*/ 109439 h 530"/>
              <a:gd name="T2" fmla="*/ 222098 w 537"/>
              <a:gd name="T3" fmla="*/ 109439 h 530"/>
              <a:gd name="T4" fmla="*/ 109806 w 537"/>
              <a:gd name="T5" fmla="*/ 0 h 530"/>
              <a:gd name="T6" fmla="*/ 0 w 537"/>
              <a:gd name="T7" fmla="*/ 109439 h 530"/>
              <a:gd name="T8" fmla="*/ 109806 w 537"/>
              <a:gd name="T9" fmla="*/ 218465 h 530"/>
              <a:gd name="T10" fmla="*/ 222098 w 537"/>
              <a:gd name="T11" fmla="*/ 109439 h 53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37" h="530">
                <a:moveTo>
                  <a:pt x="536" y="265"/>
                </a:moveTo>
                <a:lnTo>
                  <a:pt x="536" y="265"/>
                </a:lnTo>
                <a:cubicBezTo>
                  <a:pt x="536" y="118"/>
                  <a:pt x="412" y="0"/>
                  <a:pt x="265" y="0"/>
                </a:cubicBezTo>
                <a:cubicBezTo>
                  <a:pt x="118" y="0"/>
                  <a:pt x="0" y="118"/>
                  <a:pt x="0" y="265"/>
                </a:cubicBezTo>
                <a:cubicBezTo>
                  <a:pt x="0" y="412"/>
                  <a:pt x="118" y="529"/>
                  <a:pt x="265" y="529"/>
                </a:cubicBezTo>
                <a:cubicBezTo>
                  <a:pt x="412" y="529"/>
                  <a:pt x="536" y="412"/>
                  <a:pt x="536" y="265"/>
                </a:cubicBezTo>
              </a:path>
            </a:pathLst>
          </a:custGeom>
          <a:solidFill>
            <a:srgbClr val="6A7FA5"/>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56" name="Freeform 14"/>
          <p:cNvSpPr>
            <a:spLocks noChangeArrowheads="1"/>
          </p:cNvSpPr>
          <p:nvPr/>
        </p:nvSpPr>
        <p:spPr bwMode="auto">
          <a:xfrm>
            <a:off x="8643938" y="7312025"/>
            <a:ext cx="698500" cy="703263"/>
          </a:xfrm>
          <a:custGeom>
            <a:avLst/>
            <a:gdLst>
              <a:gd name="T0" fmla="*/ 1690 w 1691"/>
              <a:gd name="T1" fmla="*/ 848 h 1696"/>
              <a:gd name="T2" fmla="*/ 1690 w 1691"/>
              <a:gd name="T3" fmla="*/ 848 h 1696"/>
              <a:gd name="T4" fmla="*/ 842 w 1691"/>
              <a:gd name="T5" fmla="*/ 0 h 1696"/>
              <a:gd name="T6" fmla="*/ 0 w 1691"/>
              <a:gd name="T7" fmla="*/ 848 h 1696"/>
              <a:gd name="T8" fmla="*/ 842 w 1691"/>
              <a:gd name="T9" fmla="*/ 1695 h 1696"/>
              <a:gd name="T10" fmla="*/ 1690 w 1691"/>
              <a:gd name="T11" fmla="*/ 848 h 1696"/>
            </a:gdLst>
            <a:ahLst/>
            <a:cxnLst>
              <a:cxn ang="0">
                <a:pos x="T0" y="T1"/>
              </a:cxn>
              <a:cxn ang="0">
                <a:pos x="T2" y="T3"/>
              </a:cxn>
              <a:cxn ang="0">
                <a:pos x="T4" y="T5"/>
              </a:cxn>
              <a:cxn ang="0">
                <a:pos x="T6" y="T7"/>
              </a:cxn>
              <a:cxn ang="0">
                <a:pos x="T8" y="T9"/>
              </a:cxn>
              <a:cxn ang="0">
                <a:pos x="T10" y="T11"/>
              </a:cxn>
            </a:cxnLst>
            <a:rect l="0" t="0" r="r" b="b"/>
            <a:pathLst>
              <a:path w="1691" h="1696">
                <a:moveTo>
                  <a:pt x="1690" y="848"/>
                </a:moveTo>
                <a:lnTo>
                  <a:pt x="1690" y="848"/>
                </a:lnTo>
                <a:cubicBezTo>
                  <a:pt x="1690" y="377"/>
                  <a:pt x="1313" y="0"/>
                  <a:pt x="842" y="0"/>
                </a:cubicBezTo>
                <a:cubicBezTo>
                  <a:pt x="377" y="0"/>
                  <a:pt x="0" y="377"/>
                  <a:pt x="0" y="848"/>
                </a:cubicBezTo>
                <a:cubicBezTo>
                  <a:pt x="0" y="1312"/>
                  <a:pt x="377" y="1695"/>
                  <a:pt x="842" y="1695"/>
                </a:cubicBezTo>
                <a:cubicBezTo>
                  <a:pt x="1313" y="1695"/>
                  <a:pt x="1690" y="1312"/>
                  <a:pt x="1690" y="848"/>
                </a:cubicBezTo>
              </a:path>
            </a:pathLst>
          </a:custGeom>
          <a:solidFill>
            <a:schemeClr val="accent4"/>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5389" name="Freeform 15"/>
          <p:cNvSpPr>
            <a:spLocks noChangeArrowheads="1"/>
          </p:cNvSpPr>
          <p:nvPr/>
        </p:nvSpPr>
        <p:spPr bwMode="auto">
          <a:xfrm>
            <a:off x="9566275" y="9056688"/>
            <a:ext cx="287338" cy="287337"/>
          </a:xfrm>
          <a:custGeom>
            <a:avLst/>
            <a:gdLst>
              <a:gd name="T0" fmla="*/ 287757 w 696"/>
              <a:gd name="T1" fmla="*/ 143888 h 695"/>
              <a:gd name="T2" fmla="*/ 287757 w 696"/>
              <a:gd name="T3" fmla="*/ 143888 h 695"/>
              <a:gd name="T4" fmla="*/ 143671 w 696"/>
              <a:gd name="T5" fmla="*/ 0 h 695"/>
              <a:gd name="T6" fmla="*/ 0 w 696"/>
              <a:gd name="T7" fmla="*/ 143888 h 695"/>
              <a:gd name="T8" fmla="*/ 143671 w 696"/>
              <a:gd name="T9" fmla="*/ 287775 h 695"/>
              <a:gd name="T10" fmla="*/ 287757 w 696"/>
              <a:gd name="T11" fmla="*/ 143888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96" h="695">
                <a:moveTo>
                  <a:pt x="695" y="347"/>
                </a:moveTo>
                <a:lnTo>
                  <a:pt x="695" y="347"/>
                </a:lnTo>
                <a:cubicBezTo>
                  <a:pt x="695" y="153"/>
                  <a:pt x="542" y="0"/>
                  <a:pt x="347" y="0"/>
                </a:cubicBezTo>
                <a:cubicBezTo>
                  <a:pt x="159" y="0"/>
                  <a:pt x="0" y="153"/>
                  <a:pt x="0" y="347"/>
                </a:cubicBezTo>
                <a:cubicBezTo>
                  <a:pt x="0" y="535"/>
                  <a:pt x="159" y="694"/>
                  <a:pt x="347" y="694"/>
                </a:cubicBezTo>
                <a:cubicBezTo>
                  <a:pt x="542" y="694"/>
                  <a:pt x="695" y="535"/>
                  <a:pt x="695" y="347"/>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158" name="Freeform 16"/>
          <p:cNvSpPr>
            <a:spLocks noChangeArrowheads="1"/>
          </p:cNvSpPr>
          <p:nvPr/>
        </p:nvSpPr>
        <p:spPr bwMode="auto">
          <a:xfrm>
            <a:off x="9140825" y="6484938"/>
            <a:ext cx="222250" cy="222250"/>
          </a:xfrm>
          <a:custGeom>
            <a:avLst/>
            <a:gdLst>
              <a:gd name="T0" fmla="*/ 222098 w 537"/>
              <a:gd name="T1" fmla="*/ 112299 h 537"/>
              <a:gd name="T2" fmla="*/ 222098 w 537"/>
              <a:gd name="T3" fmla="*/ 112299 h 537"/>
              <a:gd name="T4" fmla="*/ 112292 w 537"/>
              <a:gd name="T5" fmla="*/ 0 h 537"/>
              <a:gd name="T6" fmla="*/ 0 w 537"/>
              <a:gd name="T7" fmla="*/ 112299 h 537"/>
              <a:gd name="T8" fmla="*/ 112292 w 537"/>
              <a:gd name="T9" fmla="*/ 222112 h 537"/>
              <a:gd name="T10" fmla="*/ 222098 w 537"/>
              <a:gd name="T11" fmla="*/ 112299 h 5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37" h="537">
                <a:moveTo>
                  <a:pt x="536" y="271"/>
                </a:moveTo>
                <a:lnTo>
                  <a:pt x="536" y="271"/>
                </a:lnTo>
                <a:cubicBezTo>
                  <a:pt x="536" y="123"/>
                  <a:pt x="419" y="0"/>
                  <a:pt x="271" y="0"/>
                </a:cubicBezTo>
                <a:cubicBezTo>
                  <a:pt x="124" y="0"/>
                  <a:pt x="0" y="123"/>
                  <a:pt x="0" y="271"/>
                </a:cubicBezTo>
                <a:cubicBezTo>
                  <a:pt x="0" y="418"/>
                  <a:pt x="124" y="536"/>
                  <a:pt x="271" y="536"/>
                </a:cubicBezTo>
                <a:cubicBezTo>
                  <a:pt x="419" y="536"/>
                  <a:pt x="536" y="418"/>
                  <a:pt x="536" y="271"/>
                </a:cubicBezTo>
              </a:path>
            </a:pathLst>
          </a:custGeom>
          <a:solidFill>
            <a:srgbClr val="6A7FA5"/>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60" name="Freeform 18"/>
          <p:cNvSpPr>
            <a:spLocks noChangeArrowheads="1"/>
          </p:cNvSpPr>
          <p:nvPr/>
        </p:nvSpPr>
        <p:spPr bwMode="auto">
          <a:xfrm>
            <a:off x="9471025" y="5859463"/>
            <a:ext cx="698500" cy="701675"/>
          </a:xfrm>
          <a:custGeom>
            <a:avLst/>
            <a:gdLst>
              <a:gd name="T0" fmla="*/ 1690 w 1691"/>
              <a:gd name="T1" fmla="*/ 848 h 1696"/>
              <a:gd name="T2" fmla="*/ 1690 w 1691"/>
              <a:gd name="T3" fmla="*/ 848 h 1696"/>
              <a:gd name="T4" fmla="*/ 842 w 1691"/>
              <a:gd name="T5" fmla="*/ 0 h 1696"/>
              <a:gd name="T6" fmla="*/ 0 w 1691"/>
              <a:gd name="T7" fmla="*/ 848 h 1696"/>
              <a:gd name="T8" fmla="*/ 842 w 1691"/>
              <a:gd name="T9" fmla="*/ 1695 h 1696"/>
              <a:gd name="T10" fmla="*/ 1690 w 1691"/>
              <a:gd name="T11" fmla="*/ 848 h 1696"/>
            </a:gdLst>
            <a:ahLst/>
            <a:cxnLst>
              <a:cxn ang="0">
                <a:pos x="T0" y="T1"/>
              </a:cxn>
              <a:cxn ang="0">
                <a:pos x="T2" y="T3"/>
              </a:cxn>
              <a:cxn ang="0">
                <a:pos x="T4" y="T5"/>
              </a:cxn>
              <a:cxn ang="0">
                <a:pos x="T6" y="T7"/>
              </a:cxn>
              <a:cxn ang="0">
                <a:pos x="T8" y="T9"/>
              </a:cxn>
              <a:cxn ang="0">
                <a:pos x="T10" y="T11"/>
              </a:cxn>
            </a:cxnLst>
            <a:rect l="0" t="0" r="r" b="b"/>
            <a:pathLst>
              <a:path w="1691" h="1696">
                <a:moveTo>
                  <a:pt x="1690" y="848"/>
                </a:moveTo>
                <a:lnTo>
                  <a:pt x="1690" y="848"/>
                </a:lnTo>
                <a:cubicBezTo>
                  <a:pt x="1690" y="377"/>
                  <a:pt x="1313" y="0"/>
                  <a:pt x="842" y="0"/>
                </a:cubicBezTo>
                <a:cubicBezTo>
                  <a:pt x="377" y="0"/>
                  <a:pt x="0" y="377"/>
                  <a:pt x="0" y="848"/>
                </a:cubicBezTo>
                <a:cubicBezTo>
                  <a:pt x="0" y="1313"/>
                  <a:pt x="377" y="1695"/>
                  <a:pt x="842" y="1695"/>
                </a:cubicBezTo>
                <a:cubicBezTo>
                  <a:pt x="1313" y="1695"/>
                  <a:pt x="1690" y="1313"/>
                  <a:pt x="1690" y="848"/>
                </a:cubicBezTo>
              </a:path>
            </a:pathLst>
          </a:custGeom>
          <a:solidFill>
            <a:schemeClr val="accent5"/>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61" name="Freeform 19"/>
          <p:cNvSpPr>
            <a:spLocks noChangeArrowheads="1"/>
          </p:cNvSpPr>
          <p:nvPr/>
        </p:nvSpPr>
        <p:spPr bwMode="auto">
          <a:xfrm>
            <a:off x="8913813" y="8589963"/>
            <a:ext cx="520700" cy="520700"/>
          </a:xfrm>
          <a:custGeom>
            <a:avLst/>
            <a:gdLst>
              <a:gd name="T0" fmla="*/ 1254 w 1255"/>
              <a:gd name="T1" fmla="*/ 630 h 1261"/>
              <a:gd name="T2" fmla="*/ 1254 w 1255"/>
              <a:gd name="T3" fmla="*/ 630 h 1261"/>
              <a:gd name="T4" fmla="*/ 630 w 1255"/>
              <a:gd name="T5" fmla="*/ 0 h 1261"/>
              <a:gd name="T6" fmla="*/ 0 w 1255"/>
              <a:gd name="T7" fmla="*/ 630 h 1261"/>
              <a:gd name="T8" fmla="*/ 630 w 1255"/>
              <a:gd name="T9" fmla="*/ 1260 h 1261"/>
              <a:gd name="T10" fmla="*/ 1254 w 1255"/>
              <a:gd name="T11" fmla="*/ 630 h 1261"/>
            </a:gdLst>
            <a:ahLst/>
            <a:cxnLst>
              <a:cxn ang="0">
                <a:pos x="T0" y="T1"/>
              </a:cxn>
              <a:cxn ang="0">
                <a:pos x="T2" y="T3"/>
              </a:cxn>
              <a:cxn ang="0">
                <a:pos x="T4" y="T5"/>
              </a:cxn>
              <a:cxn ang="0">
                <a:pos x="T6" y="T7"/>
              </a:cxn>
              <a:cxn ang="0">
                <a:pos x="T8" y="T9"/>
              </a:cxn>
              <a:cxn ang="0">
                <a:pos x="T10" y="T11"/>
              </a:cxn>
            </a:cxnLst>
            <a:rect l="0" t="0" r="r" b="b"/>
            <a:pathLst>
              <a:path w="1255" h="1261">
                <a:moveTo>
                  <a:pt x="1254" y="630"/>
                </a:moveTo>
                <a:lnTo>
                  <a:pt x="1254" y="630"/>
                </a:lnTo>
                <a:cubicBezTo>
                  <a:pt x="1254" y="283"/>
                  <a:pt x="977" y="0"/>
                  <a:pt x="630" y="0"/>
                </a:cubicBezTo>
                <a:cubicBezTo>
                  <a:pt x="283" y="0"/>
                  <a:pt x="0" y="283"/>
                  <a:pt x="0" y="630"/>
                </a:cubicBezTo>
                <a:cubicBezTo>
                  <a:pt x="0" y="977"/>
                  <a:pt x="283" y="1260"/>
                  <a:pt x="630" y="1260"/>
                </a:cubicBezTo>
                <a:cubicBezTo>
                  <a:pt x="977" y="1260"/>
                  <a:pt x="1254" y="977"/>
                  <a:pt x="1254" y="630"/>
                </a:cubicBezTo>
              </a:path>
            </a:pathLst>
          </a:custGeom>
          <a:solidFill>
            <a:schemeClr val="accent5"/>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64" name="Freeform 22"/>
          <p:cNvSpPr>
            <a:spLocks noChangeArrowheads="1"/>
          </p:cNvSpPr>
          <p:nvPr/>
        </p:nvSpPr>
        <p:spPr bwMode="auto">
          <a:xfrm>
            <a:off x="6732588" y="10750550"/>
            <a:ext cx="957262" cy="958850"/>
          </a:xfrm>
          <a:custGeom>
            <a:avLst/>
            <a:gdLst>
              <a:gd name="T0" fmla="*/ 957117 w 2314"/>
              <a:gd name="T1" fmla="*/ 479709 h 2320"/>
              <a:gd name="T2" fmla="*/ 957117 w 2314"/>
              <a:gd name="T3" fmla="*/ 479709 h 2320"/>
              <a:gd name="T4" fmla="*/ 477524 w 2314"/>
              <a:gd name="T5" fmla="*/ 0 h 2320"/>
              <a:gd name="T6" fmla="*/ 0 w 2314"/>
              <a:gd name="T7" fmla="*/ 479709 h 2320"/>
              <a:gd name="T8" fmla="*/ 477524 w 2314"/>
              <a:gd name="T9" fmla="*/ 959003 h 2320"/>
              <a:gd name="T10" fmla="*/ 957117 w 2314"/>
              <a:gd name="T11" fmla="*/ 479709 h 232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14" h="2320">
                <a:moveTo>
                  <a:pt x="2313" y="1160"/>
                </a:moveTo>
                <a:lnTo>
                  <a:pt x="2313" y="1160"/>
                </a:lnTo>
                <a:cubicBezTo>
                  <a:pt x="2313" y="518"/>
                  <a:pt x="1795" y="0"/>
                  <a:pt x="1154" y="0"/>
                </a:cubicBezTo>
                <a:cubicBezTo>
                  <a:pt x="518" y="0"/>
                  <a:pt x="0" y="518"/>
                  <a:pt x="0" y="1160"/>
                </a:cubicBezTo>
                <a:cubicBezTo>
                  <a:pt x="0" y="1801"/>
                  <a:pt x="518" y="2319"/>
                  <a:pt x="1154" y="2319"/>
                </a:cubicBezTo>
                <a:cubicBezTo>
                  <a:pt x="1795" y="2319"/>
                  <a:pt x="2313" y="1801"/>
                  <a:pt x="2313" y="1160"/>
                </a:cubicBezTo>
              </a:path>
            </a:pathLst>
          </a:custGeom>
          <a:solidFill>
            <a:srgbClr val="38A6DD"/>
          </a:solidFill>
          <a:ln>
            <a:noFill/>
          </a:ln>
          <a:effectLst/>
          <a:extLst>
            <a:ext uri="{91240B29-F687-4F45-9708-019B960494DF}">
              <a14:hiddenLine xmlns:a14="http://schemas.microsoft.com/office/drawing/2010/main" w="9525" cap="flat">
                <a:solidFill>
                  <a:srgbClr val="085271"/>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66" name="Freeform 24"/>
          <p:cNvSpPr>
            <a:spLocks noChangeArrowheads="1"/>
          </p:cNvSpPr>
          <p:nvPr/>
        </p:nvSpPr>
        <p:spPr bwMode="auto">
          <a:xfrm>
            <a:off x="9115425" y="8658225"/>
            <a:ext cx="258763" cy="258763"/>
          </a:xfrm>
          <a:custGeom>
            <a:avLst/>
            <a:gdLst>
              <a:gd name="T0" fmla="*/ 212164 w 625"/>
              <a:gd name="T1" fmla="*/ 46414 h 625"/>
              <a:gd name="T2" fmla="*/ 212164 w 625"/>
              <a:gd name="T3" fmla="*/ 46414 h 625"/>
              <a:gd name="T4" fmla="*/ 46411 w 625"/>
              <a:gd name="T5" fmla="*/ 46414 h 625"/>
              <a:gd name="T6" fmla="*/ 46411 w 625"/>
              <a:gd name="T7" fmla="*/ 212178 h 625"/>
              <a:gd name="T8" fmla="*/ 212164 w 625"/>
              <a:gd name="T9" fmla="*/ 212178 h 625"/>
              <a:gd name="T10" fmla="*/ 212164 w 625"/>
              <a:gd name="T11" fmla="*/ 46414 h 625"/>
              <a:gd name="T12" fmla="*/ 65887 w 625"/>
              <a:gd name="T13" fmla="*/ 192700 h 625"/>
              <a:gd name="T14" fmla="*/ 65887 w 625"/>
              <a:gd name="T15" fmla="*/ 192700 h 625"/>
              <a:gd name="T16" fmla="*/ 65887 w 625"/>
              <a:gd name="T17" fmla="*/ 65891 h 625"/>
              <a:gd name="T18" fmla="*/ 190202 w 625"/>
              <a:gd name="T19" fmla="*/ 65891 h 625"/>
              <a:gd name="T20" fmla="*/ 190202 w 625"/>
              <a:gd name="T21" fmla="*/ 192700 h 625"/>
              <a:gd name="T22" fmla="*/ 65887 w 625"/>
              <a:gd name="T23" fmla="*/ 192700 h 62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25" h="625">
                <a:moveTo>
                  <a:pt x="512" y="112"/>
                </a:moveTo>
                <a:lnTo>
                  <a:pt x="512" y="112"/>
                </a:lnTo>
                <a:cubicBezTo>
                  <a:pt x="400" y="0"/>
                  <a:pt x="223" y="0"/>
                  <a:pt x="112" y="112"/>
                </a:cubicBezTo>
                <a:cubicBezTo>
                  <a:pt x="0" y="224"/>
                  <a:pt x="0" y="400"/>
                  <a:pt x="112" y="512"/>
                </a:cubicBezTo>
                <a:cubicBezTo>
                  <a:pt x="223" y="624"/>
                  <a:pt x="400" y="624"/>
                  <a:pt x="512" y="512"/>
                </a:cubicBezTo>
                <a:cubicBezTo>
                  <a:pt x="624" y="400"/>
                  <a:pt x="624" y="224"/>
                  <a:pt x="512" y="112"/>
                </a:cubicBezTo>
                <a:close/>
                <a:moveTo>
                  <a:pt x="159" y="465"/>
                </a:moveTo>
                <a:lnTo>
                  <a:pt x="159" y="465"/>
                </a:lnTo>
                <a:cubicBezTo>
                  <a:pt x="76" y="377"/>
                  <a:pt x="76" y="247"/>
                  <a:pt x="159" y="159"/>
                </a:cubicBezTo>
                <a:cubicBezTo>
                  <a:pt x="241" y="76"/>
                  <a:pt x="376" y="76"/>
                  <a:pt x="459" y="159"/>
                </a:cubicBezTo>
                <a:cubicBezTo>
                  <a:pt x="541" y="247"/>
                  <a:pt x="541" y="377"/>
                  <a:pt x="459" y="465"/>
                </a:cubicBezTo>
                <a:cubicBezTo>
                  <a:pt x="376" y="547"/>
                  <a:pt x="241" y="547"/>
                  <a:pt x="159" y="465"/>
                </a:cubicBezTo>
                <a:close/>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67" name="Freeform 25"/>
          <p:cNvSpPr>
            <a:spLocks noChangeArrowheads="1"/>
          </p:cNvSpPr>
          <p:nvPr/>
        </p:nvSpPr>
        <p:spPr bwMode="auto">
          <a:xfrm>
            <a:off x="9005888" y="8867775"/>
            <a:ext cx="158750" cy="158750"/>
          </a:xfrm>
          <a:custGeom>
            <a:avLst/>
            <a:gdLst>
              <a:gd name="T0" fmla="*/ 55931 w 383"/>
              <a:gd name="T1" fmla="*/ 146290 h 384"/>
              <a:gd name="T2" fmla="*/ 55931 w 383"/>
              <a:gd name="T3" fmla="*/ 146290 h 384"/>
              <a:gd name="T4" fmla="*/ 12015 w 383"/>
              <a:gd name="T5" fmla="*/ 146290 h 384"/>
              <a:gd name="T6" fmla="*/ 12015 w 383"/>
              <a:gd name="T7" fmla="*/ 146290 h 384"/>
              <a:gd name="T8" fmla="*/ 12015 w 383"/>
              <a:gd name="T9" fmla="*/ 100006 h 384"/>
              <a:gd name="T10" fmla="*/ 99846 w 383"/>
              <a:gd name="T11" fmla="*/ 12397 h 384"/>
              <a:gd name="T12" fmla="*/ 143762 w 383"/>
              <a:gd name="T13" fmla="*/ 12397 h 384"/>
              <a:gd name="T14" fmla="*/ 143762 w 383"/>
              <a:gd name="T15" fmla="*/ 12397 h 384"/>
              <a:gd name="T16" fmla="*/ 143762 w 383"/>
              <a:gd name="T17" fmla="*/ 58681 h 384"/>
              <a:gd name="T18" fmla="*/ 55931 w 383"/>
              <a:gd name="T19" fmla="*/ 146290 h 38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83" h="384">
                <a:moveTo>
                  <a:pt x="135" y="354"/>
                </a:moveTo>
                <a:lnTo>
                  <a:pt x="135" y="354"/>
                </a:lnTo>
                <a:cubicBezTo>
                  <a:pt x="106" y="383"/>
                  <a:pt x="58" y="383"/>
                  <a:pt x="29" y="354"/>
                </a:cubicBezTo>
                <a:cubicBezTo>
                  <a:pt x="0" y="324"/>
                  <a:pt x="0" y="277"/>
                  <a:pt x="29" y="242"/>
                </a:cubicBezTo>
                <a:cubicBezTo>
                  <a:pt x="241" y="30"/>
                  <a:pt x="241" y="30"/>
                  <a:pt x="241" y="30"/>
                </a:cubicBezTo>
                <a:cubicBezTo>
                  <a:pt x="270" y="0"/>
                  <a:pt x="318" y="0"/>
                  <a:pt x="347" y="30"/>
                </a:cubicBezTo>
                <a:cubicBezTo>
                  <a:pt x="382" y="65"/>
                  <a:pt x="382" y="112"/>
                  <a:pt x="347" y="142"/>
                </a:cubicBezTo>
                <a:lnTo>
                  <a:pt x="135" y="354"/>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68" name="Freeform 26"/>
          <p:cNvSpPr>
            <a:spLocks noChangeArrowheads="1"/>
          </p:cNvSpPr>
          <p:nvPr/>
        </p:nvSpPr>
        <p:spPr bwMode="auto">
          <a:xfrm>
            <a:off x="9094788" y="8847138"/>
            <a:ext cx="88900" cy="87312"/>
          </a:xfrm>
          <a:custGeom>
            <a:avLst/>
            <a:gdLst>
              <a:gd name="T0" fmla="*/ 21317 w 218"/>
              <a:gd name="T1" fmla="*/ 84674 h 213"/>
              <a:gd name="T2" fmla="*/ 21317 w 218"/>
              <a:gd name="T3" fmla="*/ 84674 h 213"/>
              <a:gd name="T4" fmla="*/ 4509 w 218"/>
              <a:gd name="T5" fmla="*/ 84674 h 213"/>
              <a:gd name="T6" fmla="*/ 4509 w 218"/>
              <a:gd name="T7" fmla="*/ 84674 h 213"/>
              <a:gd name="T8" fmla="*/ 4509 w 218"/>
              <a:gd name="T9" fmla="*/ 67821 h 213"/>
              <a:gd name="T10" fmla="*/ 67232 w 218"/>
              <a:gd name="T11" fmla="*/ 4932 h 213"/>
              <a:gd name="T12" fmla="*/ 84450 w 218"/>
              <a:gd name="T13" fmla="*/ 4932 h 213"/>
              <a:gd name="T14" fmla="*/ 84450 w 218"/>
              <a:gd name="T15" fmla="*/ 4932 h 213"/>
              <a:gd name="T16" fmla="*/ 84450 w 218"/>
              <a:gd name="T17" fmla="*/ 19319 h 213"/>
              <a:gd name="T18" fmla="*/ 21317 w 218"/>
              <a:gd name="T19" fmla="*/ 84674 h 21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8" h="213">
                <a:moveTo>
                  <a:pt x="52" y="206"/>
                </a:moveTo>
                <a:lnTo>
                  <a:pt x="52" y="206"/>
                </a:lnTo>
                <a:cubicBezTo>
                  <a:pt x="41" y="212"/>
                  <a:pt x="23" y="212"/>
                  <a:pt x="11" y="206"/>
                </a:cubicBezTo>
                <a:cubicBezTo>
                  <a:pt x="0" y="195"/>
                  <a:pt x="0" y="177"/>
                  <a:pt x="11" y="165"/>
                </a:cubicBezTo>
                <a:cubicBezTo>
                  <a:pt x="164" y="12"/>
                  <a:pt x="164" y="12"/>
                  <a:pt x="164" y="12"/>
                </a:cubicBezTo>
                <a:cubicBezTo>
                  <a:pt x="176" y="0"/>
                  <a:pt x="194" y="0"/>
                  <a:pt x="206" y="12"/>
                </a:cubicBezTo>
                <a:cubicBezTo>
                  <a:pt x="217" y="24"/>
                  <a:pt x="217" y="41"/>
                  <a:pt x="206" y="47"/>
                </a:cubicBezTo>
                <a:lnTo>
                  <a:pt x="52" y="206"/>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69" name="Freeform 27"/>
          <p:cNvSpPr>
            <a:spLocks noChangeArrowheads="1"/>
          </p:cNvSpPr>
          <p:nvPr/>
        </p:nvSpPr>
        <p:spPr bwMode="auto">
          <a:xfrm>
            <a:off x="9180513" y="8701088"/>
            <a:ext cx="150812" cy="150812"/>
          </a:xfrm>
          <a:custGeom>
            <a:avLst/>
            <a:gdLst>
              <a:gd name="T0" fmla="*/ 109606 w 366"/>
              <a:gd name="T1" fmla="*/ 41364 h 366"/>
              <a:gd name="T2" fmla="*/ 109606 w 366"/>
              <a:gd name="T3" fmla="*/ 41364 h 366"/>
              <a:gd name="T4" fmla="*/ 111675 w 366"/>
              <a:gd name="T5" fmla="*/ 150977 h 366"/>
              <a:gd name="T6" fmla="*/ 119119 w 366"/>
              <a:gd name="T7" fmla="*/ 146014 h 366"/>
              <a:gd name="T8" fmla="*/ 119119 w 366"/>
              <a:gd name="T9" fmla="*/ 31850 h 366"/>
              <a:gd name="T10" fmla="*/ 4550 w 366"/>
              <a:gd name="T11" fmla="*/ 31850 h 366"/>
              <a:gd name="T12" fmla="*/ 0 w 366"/>
              <a:gd name="T13" fmla="*/ 36400 h 366"/>
              <a:gd name="T14" fmla="*/ 109606 w 366"/>
              <a:gd name="T15" fmla="*/ 41364 h 36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66" h="366">
                <a:moveTo>
                  <a:pt x="265" y="100"/>
                </a:moveTo>
                <a:lnTo>
                  <a:pt x="265" y="100"/>
                </a:lnTo>
                <a:cubicBezTo>
                  <a:pt x="335" y="177"/>
                  <a:pt x="335" y="289"/>
                  <a:pt x="270" y="365"/>
                </a:cubicBezTo>
                <a:cubicBezTo>
                  <a:pt x="276" y="365"/>
                  <a:pt x="282" y="359"/>
                  <a:pt x="288" y="353"/>
                </a:cubicBezTo>
                <a:cubicBezTo>
                  <a:pt x="365" y="277"/>
                  <a:pt x="365" y="153"/>
                  <a:pt x="288" y="77"/>
                </a:cubicBezTo>
                <a:cubicBezTo>
                  <a:pt x="212" y="0"/>
                  <a:pt x="88" y="0"/>
                  <a:pt x="11" y="77"/>
                </a:cubicBezTo>
                <a:cubicBezTo>
                  <a:pt x="5" y="82"/>
                  <a:pt x="0" y="88"/>
                  <a:pt x="0" y="88"/>
                </a:cubicBezTo>
                <a:cubicBezTo>
                  <a:pt x="76" y="23"/>
                  <a:pt x="188" y="29"/>
                  <a:pt x="265" y="100"/>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5398" name="Freeform 28"/>
          <p:cNvSpPr>
            <a:spLocks noChangeArrowheads="1"/>
          </p:cNvSpPr>
          <p:nvPr/>
        </p:nvSpPr>
        <p:spPr bwMode="auto">
          <a:xfrm>
            <a:off x="6884988" y="6061075"/>
            <a:ext cx="611187" cy="609600"/>
          </a:xfrm>
          <a:custGeom>
            <a:avLst/>
            <a:gdLst>
              <a:gd name="T0" fmla="*/ 610581 w 1478"/>
              <a:gd name="T1" fmla="*/ 304399 h 1473"/>
              <a:gd name="T2" fmla="*/ 610581 w 1478"/>
              <a:gd name="T3" fmla="*/ 304399 h 1473"/>
              <a:gd name="T4" fmla="*/ 306737 w 1478"/>
              <a:gd name="T5" fmla="*/ 0 h 1473"/>
              <a:gd name="T6" fmla="*/ 0 w 1478"/>
              <a:gd name="T7" fmla="*/ 304399 h 1473"/>
              <a:gd name="T8" fmla="*/ 306737 w 1478"/>
              <a:gd name="T9" fmla="*/ 608798 h 1473"/>
              <a:gd name="T10" fmla="*/ 610581 w 1478"/>
              <a:gd name="T11" fmla="*/ 304399 h 14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78" h="1473">
                <a:moveTo>
                  <a:pt x="1477" y="736"/>
                </a:moveTo>
                <a:lnTo>
                  <a:pt x="1477" y="736"/>
                </a:lnTo>
                <a:cubicBezTo>
                  <a:pt x="1477" y="330"/>
                  <a:pt x="1147" y="0"/>
                  <a:pt x="742" y="0"/>
                </a:cubicBezTo>
                <a:cubicBezTo>
                  <a:pt x="336" y="0"/>
                  <a:pt x="0" y="330"/>
                  <a:pt x="0" y="736"/>
                </a:cubicBezTo>
                <a:cubicBezTo>
                  <a:pt x="0" y="1143"/>
                  <a:pt x="336" y="1472"/>
                  <a:pt x="742" y="1472"/>
                </a:cubicBezTo>
                <a:cubicBezTo>
                  <a:pt x="1147" y="1472"/>
                  <a:pt x="1477" y="1143"/>
                  <a:pt x="1477" y="736"/>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171" name="Freeform 29"/>
          <p:cNvSpPr>
            <a:spLocks noChangeArrowheads="1"/>
          </p:cNvSpPr>
          <p:nvPr/>
        </p:nvSpPr>
        <p:spPr bwMode="auto">
          <a:xfrm>
            <a:off x="7002463" y="6178550"/>
            <a:ext cx="373062" cy="373063"/>
          </a:xfrm>
          <a:custGeom>
            <a:avLst/>
            <a:gdLst>
              <a:gd name="T0" fmla="*/ 327470 w 901"/>
              <a:gd name="T1" fmla="*/ 280646 h 902"/>
              <a:gd name="T2" fmla="*/ 327470 w 901"/>
              <a:gd name="T3" fmla="*/ 251213 h 902"/>
              <a:gd name="T4" fmla="*/ 63182 w 901"/>
              <a:gd name="T5" fmla="*/ 73374 h 902"/>
              <a:gd name="T6" fmla="*/ 89610 w 901"/>
              <a:gd name="T7" fmla="*/ 70887 h 902"/>
              <a:gd name="T8" fmla="*/ 87133 w 901"/>
              <a:gd name="T9" fmla="*/ 90370 h 902"/>
              <a:gd name="T10" fmla="*/ 60704 w 901"/>
              <a:gd name="T11" fmla="*/ 97418 h 902"/>
              <a:gd name="T12" fmla="*/ 82590 w 901"/>
              <a:gd name="T13" fmla="*/ 92858 h 902"/>
              <a:gd name="T14" fmla="*/ 109432 w 901"/>
              <a:gd name="T15" fmla="*/ 126850 h 902"/>
              <a:gd name="T16" fmla="*/ 92088 w 901"/>
              <a:gd name="T17" fmla="*/ 134312 h 902"/>
              <a:gd name="T18" fmla="*/ 60704 w 901"/>
              <a:gd name="T19" fmla="*/ 165817 h 902"/>
              <a:gd name="T20" fmla="*/ 70202 w 901"/>
              <a:gd name="T21" fmla="*/ 202712 h 902"/>
              <a:gd name="T22" fmla="*/ 116452 w 901"/>
              <a:gd name="T23" fmla="*/ 222195 h 902"/>
              <a:gd name="T24" fmla="*/ 113975 w 901"/>
              <a:gd name="T25" fmla="*/ 263649 h 902"/>
              <a:gd name="T26" fmla="*/ 92088 w 901"/>
              <a:gd name="T27" fmla="*/ 310078 h 902"/>
              <a:gd name="T28" fmla="*/ 80113 w 901"/>
              <a:gd name="T29" fmla="*/ 297642 h 902"/>
              <a:gd name="T30" fmla="*/ 67724 w 901"/>
              <a:gd name="T31" fmla="*/ 231730 h 902"/>
              <a:gd name="T32" fmla="*/ 53271 w 901"/>
              <a:gd name="T33" fmla="*/ 195250 h 902"/>
              <a:gd name="T34" fmla="*/ 19409 w 901"/>
              <a:gd name="T35" fmla="*/ 156283 h 902"/>
              <a:gd name="T36" fmla="*/ 85068 w 901"/>
              <a:gd name="T37" fmla="*/ 55963 h 902"/>
              <a:gd name="T38" fmla="*/ 337381 w 901"/>
              <a:gd name="T39" fmla="*/ 112341 h 902"/>
              <a:gd name="T40" fmla="*/ 322928 w 901"/>
              <a:gd name="T41" fmla="*/ 158770 h 902"/>
              <a:gd name="T42" fmla="*/ 298564 w 901"/>
              <a:gd name="T43" fmla="*/ 202712 h 902"/>
              <a:gd name="T44" fmla="*/ 281633 w 901"/>
              <a:gd name="T45" fmla="*/ 183228 h 902"/>
              <a:gd name="T46" fmla="*/ 254791 w 901"/>
              <a:gd name="T47" fmla="*/ 180741 h 902"/>
              <a:gd name="T48" fmla="*/ 245293 w 901"/>
              <a:gd name="T49" fmla="*/ 180741 h 902"/>
              <a:gd name="T50" fmla="*/ 223407 w 901"/>
              <a:gd name="T51" fmla="*/ 197737 h 902"/>
              <a:gd name="T52" fmla="*/ 201520 w 901"/>
              <a:gd name="T53" fmla="*/ 280646 h 902"/>
              <a:gd name="T54" fmla="*/ 167658 w 901"/>
              <a:gd name="T55" fmla="*/ 209759 h 902"/>
              <a:gd name="T56" fmla="*/ 170136 w 901"/>
              <a:gd name="T57" fmla="*/ 151308 h 902"/>
              <a:gd name="T58" fmla="*/ 199042 w 901"/>
              <a:gd name="T59" fmla="*/ 151308 h 902"/>
              <a:gd name="T60" fmla="*/ 189545 w 901"/>
              <a:gd name="T61" fmla="*/ 141359 h 902"/>
              <a:gd name="T62" fmla="*/ 177156 w 901"/>
              <a:gd name="T63" fmla="*/ 136799 h 902"/>
              <a:gd name="T64" fmla="*/ 157747 w 901"/>
              <a:gd name="T65" fmla="*/ 129337 h 902"/>
              <a:gd name="T66" fmla="*/ 160225 w 901"/>
              <a:gd name="T67" fmla="*/ 102392 h 902"/>
              <a:gd name="T68" fmla="*/ 170136 w 901"/>
              <a:gd name="T69" fmla="*/ 97418 h 902"/>
              <a:gd name="T70" fmla="*/ 213909 w 901"/>
              <a:gd name="T71" fmla="*/ 82909 h 902"/>
              <a:gd name="T72" fmla="*/ 254791 w 901"/>
              <a:gd name="T73" fmla="*/ 70887 h 902"/>
              <a:gd name="T74" fmla="*/ 283697 w 901"/>
              <a:gd name="T75" fmla="*/ 53476 h 902"/>
              <a:gd name="T76" fmla="*/ 347292 w 901"/>
              <a:gd name="T77" fmla="*/ 136799 h 902"/>
              <a:gd name="T78" fmla="*/ 332426 w 901"/>
              <a:gd name="T79" fmla="*/ 202712 h 902"/>
              <a:gd name="T80" fmla="*/ 322928 w 901"/>
              <a:gd name="T81" fmla="*/ 219708 h 902"/>
              <a:gd name="T82" fmla="*/ 320450 w 901"/>
              <a:gd name="T83" fmla="*/ 234217 h 902"/>
              <a:gd name="T84" fmla="*/ 329948 w 901"/>
              <a:gd name="T85" fmla="*/ 185301 h 902"/>
              <a:gd name="T86" fmla="*/ 339859 w 901"/>
              <a:gd name="T87" fmla="*/ 158770 h 902"/>
              <a:gd name="T88" fmla="*/ 342337 w 901"/>
              <a:gd name="T89" fmla="*/ 158770 h 902"/>
              <a:gd name="T90" fmla="*/ 305997 w 901"/>
              <a:gd name="T91" fmla="*/ 227170 h 902"/>
              <a:gd name="T92" fmla="*/ 228362 w 901"/>
              <a:gd name="T93" fmla="*/ 258675 h 902"/>
              <a:gd name="T94" fmla="*/ 101999 w 901"/>
              <a:gd name="T95" fmla="*/ 315053 h 902"/>
              <a:gd name="T96" fmla="*/ 111497 w 901"/>
              <a:gd name="T97" fmla="*/ 73374 h 902"/>
              <a:gd name="T98" fmla="*/ 94566 w 901"/>
              <a:gd name="T99" fmla="*/ 53476 h 902"/>
              <a:gd name="T100" fmla="*/ 157747 w 901"/>
              <a:gd name="T101" fmla="*/ 36480 h 902"/>
              <a:gd name="T102" fmla="*/ 150727 w 901"/>
              <a:gd name="T103" fmla="*/ 65912 h 902"/>
              <a:gd name="T104" fmla="*/ 126363 w 901"/>
              <a:gd name="T105" fmla="*/ 87883 h 902"/>
              <a:gd name="T106" fmla="*/ 177156 w 901"/>
              <a:gd name="T107" fmla="*/ 53476 h 902"/>
              <a:gd name="T108" fmla="*/ 187067 w 901"/>
              <a:gd name="T109" fmla="*/ 43942 h 902"/>
              <a:gd name="T110" fmla="*/ 148249 w 901"/>
              <a:gd name="T111" fmla="*/ 87883 h 902"/>
              <a:gd name="T112" fmla="*/ 240338 w 901"/>
              <a:gd name="T113" fmla="*/ 55963 h 902"/>
              <a:gd name="T114" fmla="*/ 228362 w 901"/>
              <a:gd name="T115" fmla="*/ 46429 h 902"/>
              <a:gd name="T116" fmla="*/ 70202 w 901"/>
              <a:gd name="T117" fmla="*/ 90370 h 902"/>
              <a:gd name="T118" fmla="*/ 67724 w 901"/>
              <a:gd name="T119" fmla="*/ 180741 h 902"/>
              <a:gd name="T120" fmla="*/ 75157 w 901"/>
              <a:gd name="T121" fmla="*/ 187788 h 902"/>
              <a:gd name="T122" fmla="*/ 75157 w 901"/>
              <a:gd name="T123" fmla="*/ 173279 h 902"/>
              <a:gd name="T124" fmla="*/ 349357 w 901"/>
              <a:gd name="T125" fmla="*/ 234217 h 90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901" h="902">
                <a:moveTo>
                  <a:pt x="453" y="0"/>
                </a:moveTo>
                <a:lnTo>
                  <a:pt x="453" y="0"/>
                </a:lnTo>
                <a:cubicBezTo>
                  <a:pt x="200" y="0"/>
                  <a:pt x="0" y="206"/>
                  <a:pt x="0" y="453"/>
                </a:cubicBezTo>
                <a:cubicBezTo>
                  <a:pt x="0" y="701"/>
                  <a:pt x="200" y="901"/>
                  <a:pt x="453" y="901"/>
                </a:cubicBezTo>
                <a:cubicBezTo>
                  <a:pt x="699" y="901"/>
                  <a:pt x="900" y="701"/>
                  <a:pt x="900" y="453"/>
                </a:cubicBezTo>
                <a:cubicBezTo>
                  <a:pt x="900" y="206"/>
                  <a:pt x="699" y="0"/>
                  <a:pt x="453" y="0"/>
                </a:cubicBezTo>
                <a:close/>
                <a:moveTo>
                  <a:pt x="841" y="589"/>
                </a:moveTo>
                <a:lnTo>
                  <a:pt x="841" y="589"/>
                </a:lnTo>
                <a:lnTo>
                  <a:pt x="835" y="589"/>
                </a:lnTo>
                <a:cubicBezTo>
                  <a:pt x="835" y="589"/>
                  <a:pt x="835" y="589"/>
                  <a:pt x="835" y="595"/>
                </a:cubicBezTo>
                <a:cubicBezTo>
                  <a:pt x="829" y="624"/>
                  <a:pt x="811" y="648"/>
                  <a:pt x="793" y="677"/>
                </a:cubicBezTo>
                <a:cubicBezTo>
                  <a:pt x="793" y="677"/>
                  <a:pt x="793" y="677"/>
                  <a:pt x="788" y="683"/>
                </a:cubicBezTo>
                <a:cubicBezTo>
                  <a:pt x="776" y="677"/>
                  <a:pt x="776" y="683"/>
                  <a:pt x="770" y="689"/>
                </a:cubicBezTo>
                <a:cubicBezTo>
                  <a:pt x="764" y="689"/>
                  <a:pt x="764" y="683"/>
                  <a:pt x="764" y="683"/>
                </a:cubicBezTo>
                <a:cubicBezTo>
                  <a:pt x="758" y="677"/>
                  <a:pt x="764" y="671"/>
                  <a:pt x="764" y="665"/>
                </a:cubicBezTo>
                <a:cubicBezTo>
                  <a:pt x="764" y="665"/>
                  <a:pt x="764" y="659"/>
                  <a:pt x="758" y="659"/>
                </a:cubicBezTo>
                <a:cubicBezTo>
                  <a:pt x="764" y="648"/>
                  <a:pt x="758" y="642"/>
                  <a:pt x="758" y="636"/>
                </a:cubicBezTo>
                <a:cubicBezTo>
                  <a:pt x="758" y="630"/>
                  <a:pt x="764" y="630"/>
                  <a:pt x="770" y="630"/>
                </a:cubicBezTo>
                <a:cubicBezTo>
                  <a:pt x="776" y="630"/>
                  <a:pt x="770" y="618"/>
                  <a:pt x="776" y="612"/>
                </a:cubicBezTo>
                <a:cubicBezTo>
                  <a:pt x="776" y="612"/>
                  <a:pt x="776" y="612"/>
                  <a:pt x="782" y="612"/>
                </a:cubicBezTo>
                <a:lnTo>
                  <a:pt x="782" y="606"/>
                </a:lnTo>
                <a:cubicBezTo>
                  <a:pt x="788" y="606"/>
                  <a:pt x="793" y="601"/>
                  <a:pt x="793" y="606"/>
                </a:cubicBezTo>
                <a:cubicBezTo>
                  <a:pt x="799" y="606"/>
                  <a:pt x="799" y="595"/>
                  <a:pt x="799" y="589"/>
                </a:cubicBezTo>
                <a:cubicBezTo>
                  <a:pt x="805" y="589"/>
                  <a:pt x="811" y="589"/>
                  <a:pt x="811" y="589"/>
                </a:cubicBezTo>
                <a:cubicBezTo>
                  <a:pt x="817" y="583"/>
                  <a:pt x="811" y="577"/>
                  <a:pt x="817" y="577"/>
                </a:cubicBezTo>
                <a:cubicBezTo>
                  <a:pt x="823" y="583"/>
                  <a:pt x="835" y="577"/>
                  <a:pt x="841" y="583"/>
                </a:cubicBezTo>
                <a:cubicBezTo>
                  <a:pt x="841" y="583"/>
                  <a:pt x="841" y="583"/>
                  <a:pt x="841" y="589"/>
                </a:cubicBezTo>
                <a:close/>
                <a:moveTo>
                  <a:pt x="135" y="188"/>
                </a:moveTo>
                <a:lnTo>
                  <a:pt x="135" y="188"/>
                </a:lnTo>
                <a:cubicBezTo>
                  <a:pt x="135" y="188"/>
                  <a:pt x="135" y="188"/>
                  <a:pt x="141" y="194"/>
                </a:cubicBezTo>
                <a:cubicBezTo>
                  <a:pt x="147" y="188"/>
                  <a:pt x="141" y="182"/>
                  <a:pt x="153" y="182"/>
                </a:cubicBezTo>
                <a:cubicBezTo>
                  <a:pt x="153" y="188"/>
                  <a:pt x="153" y="194"/>
                  <a:pt x="153" y="194"/>
                </a:cubicBezTo>
                <a:cubicBezTo>
                  <a:pt x="159" y="188"/>
                  <a:pt x="159" y="177"/>
                  <a:pt x="153" y="177"/>
                </a:cubicBezTo>
                <a:cubicBezTo>
                  <a:pt x="153" y="171"/>
                  <a:pt x="153" y="171"/>
                  <a:pt x="153" y="165"/>
                </a:cubicBezTo>
                <a:cubicBezTo>
                  <a:pt x="159" y="165"/>
                  <a:pt x="159" y="171"/>
                  <a:pt x="164" y="171"/>
                </a:cubicBezTo>
                <a:cubicBezTo>
                  <a:pt x="170" y="177"/>
                  <a:pt x="170" y="182"/>
                  <a:pt x="176" y="182"/>
                </a:cubicBezTo>
                <a:cubicBezTo>
                  <a:pt x="176" y="194"/>
                  <a:pt x="170" y="188"/>
                  <a:pt x="176" y="194"/>
                </a:cubicBezTo>
                <a:cubicBezTo>
                  <a:pt x="176" y="188"/>
                  <a:pt x="182" y="188"/>
                  <a:pt x="182" y="182"/>
                </a:cubicBezTo>
                <a:lnTo>
                  <a:pt x="176" y="182"/>
                </a:lnTo>
                <a:cubicBezTo>
                  <a:pt x="164" y="171"/>
                  <a:pt x="176" y="159"/>
                  <a:pt x="182" y="153"/>
                </a:cubicBezTo>
                <a:cubicBezTo>
                  <a:pt x="188" y="153"/>
                  <a:pt x="188" y="153"/>
                  <a:pt x="188" y="159"/>
                </a:cubicBezTo>
                <a:cubicBezTo>
                  <a:pt x="188" y="153"/>
                  <a:pt x="200" y="153"/>
                  <a:pt x="200" y="165"/>
                </a:cubicBezTo>
                <a:cubicBezTo>
                  <a:pt x="206" y="165"/>
                  <a:pt x="206" y="159"/>
                  <a:pt x="211" y="159"/>
                </a:cubicBezTo>
                <a:cubicBezTo>
                  <a:pt x="211" y="165"/>
                  <a:pt x="217" y="165"/>
                  <a:pt x="217" y="171"/>
                </a:cubicBezTo>
                <a:cubicBezTo>
                  <a:pt x="223" y="171"/>
                  <a:pt x="229" y="171"/>
                  <a:pt x="229" y="171"/>
                </a:cubicBezTo>
                <a:cubicBezTo>
                  <a:pt x="229" y="177"/>
                  <a:pt x="235" y="177"/>
                  <a:pt x="235" y="182"/>
                </a:cubicBezTo>
                <a:cubicBezTo>
                  <a:pt x="235" y="182"/>
                  <a:pt x="235" y="182"/>
                  <a:pt x="229" y="188"/>
                </a:cubicBezTo>
                <a:cubicBezTo>
                  <a:pt x="235" y="188"/>
                  <a:pt x="241" y="188"/>
                  <a:pt x="247" y="194"/>
                </a:cubicBezTo>
                <a:cubicBezTo>
                  <a:pt x="247" y="194"/>
                  <a:pt x="247" y="200"/>
                  <a:pt x="247" y="194"/>
                </a:cubicBezTo>
                <a:cubicBezTo>
                  <a:pt x="247" y="200"/>
                  <a:pt x="247" y="200"/>
                  <a:pt x="247" y="206"/>
                </a:cubicBezTo>
                <a:cubicBezTo>
                  <a:pt x="241" y="206"/>
                  <a:pt x="241" y="206"/>
                  <a:pt x="241" y="212"/>
                </a:cubicBezTo>
                <a:cubicBezTo>
                  <a:pt x="241" y="212"/>
                  <a:pt x="235" y="206"/>
                  <a:pt x="229" y="206"/>
                </a:cubicBezTo>
                <a:cubicBezTo>
                  <a:pt x="229" y="212"/>
                  <a:pt x="235" y="212"/>
                  <a:pt x="235" y="218"/>
                </a:cubicBezTo>
                <a:cubicBezTo>
                  <a:pt x="235" y="224"/>
                  <a:pt x="229" y="224"/>
                  <a:pt x="235" y="235"/>
                </a:cubicBezTo>
                <a:cubicBezTo>
                  <a:pt x="223" y="230"/>
                  <a:pt x="217" y="224"/>
                  <a:pt x="211" y="218"/>
                </a:cubicBezTo>
                <a:cubicBezTo>
                  <a:pt x="206" y="218"/>
                  <a:pt x="200" y="218"/>
                  <a:pt x="200" y="212"/>
                </a:cubicBezTo>
                <a:cubicBezTo>
                  <a:pt x="200" y="200"/>
                  <a:pt x="211" y="206"/>
                  <a:pt x="217" y="194"/>
                </a:cubicBezTo>
                <a:cubicBezTo>
                  <a:pt x="217" y="188"/>
                  <a:pt x="206" y="194"/>
                  <a:pt x="211" y="182"/>
                </a:cubicBezTo>
                <a:cubicBezTo>
                  <a:pt x="206" y="188"/>
                  <a:pt x="200" y="177"/>
                  <a:pt x="200" y="182"/>
                </a:cubicBezTo>
                <a:cubicBezTo>
                  <a:pt x="194" y="182"/>
                  <a:pt x="194" y="182"/>
                  <a:pt x="188" y="182"/>
                </a:cubicBezTo>
                <a:lnTo>
                  <a:pt x="194" y="182"/>
                </a:lnTo>
                <a:cubicBezTo>
                  <a:pt x="194" y="188"/>
                  <a:pt x="194" y="194"/>
                  <a:pt x="194" y="200"/>
                </a:cubicBezTo>
                <a:cubicBezTo>
                  <a:pt x="188" y="206"/>
                  <a:pt x="182" y="206"/>
                  <a:pt x="170" y="206"/>
                </a:cubicBezTo>
                <a:cubicBezTo>
                  <a:pt x="170" y="212"/>
                  <a:pt x="170" y="212"/>
                  <a:pt x="170" y="212"/>
                </a:cubicBezTo>
                <a:cubicBezTo>
                  <a:pt x="164" y="212"/>
                  <a:pt x="164" y="224"/>
                  <a:pt x="159" y="230"/>
                </a:cubicBezTo>
                <a:cubicBezTo>
                  <a:pt x="159" y="230"/>
                  <a:pt x="153" y="235"/>
                  <a:pt x="147" y="235"/>
                </a:cubicBezTo>
                <a:cubicBezTo>
                  <a:pt x="147" y="241"/>
                  <a:pt x="147" y="241"/>
                  <a:pt x="147" y="241"/>
                </a:cubicBezTo>
                <a:cubicBezTo>
                  <a:pt x="147" y="247"/>
                  <a:pt x="153" y="247"/>
                  <a:pt x="153" y="253"/>
                </a:cubicBezTo>
                <a:cubicBezTo>
                  <a:pt x="159" y="259"/>
                  <a:pt x="164" y="259"/>
                  <a:pt x="164" y="265"/>
                </a:cubicBezTo>
                <a:cubicBezTo>
                  <a:pt x="170" y="265"/>
                  <a:pt x="170" y="265"/>
                  <a:pt x="170" y="265"/>
                </a:cubicBezTo>
                <a:cubicBezTo>
                  <a:pt x="176" y="265"/>
                  <a:pt x="176" y="265"/>
                  <a:pt x="176" y="265"/>
                </a:cubicBezTo>
                <a:cubicBezTo>
                  <a:pt x="176" y="271"/>
                  <a:pt x="182" y="282"/>
                  <a:pt x="182" y="282"/>
                </a:cubicBezTo>
                <a:cubicBezTo>
                  <a:pt x="182" y="277"/>
                  <a:pt x="182" y="271"/>
                  <a:pt x="188" y="265"/>
                </a:cubicBezTo>
                <a:lnTo>
                  <a:pt x="182" y="265"/>
                </a:lnTo>
                <a:cubicBezTo>
                  <a:pt x="188" y="259"/>
                  <a:pt x="188" y="265"/>
                  <a:pt x="194" y="265"/>
                </a:cubicBezTo>
                <a:cubicBezTo>
                  <a:pt x="188" y="253"/>
                  <a:pt x="194" y="241"/>
                  <a:pt x="194" y="224"/>
                </a:cubicBezTo>
                <a:cubicBezTo>
                  <a:pt x="200" y="224"/>
                  <a:pt x="200" y="224"/>
                  <a:pt x="200" y="224"/>
                </a:cubicBezTo>
                <a:cubicBezTo>
                  <a:pt x="206" y="224"/>
                  <a:pt x="206" y="230"/>
                  <a:pt x="206" y="224"/>
                </a:cubicBezTo>
                <a:cubicBezTo>
                  <a:pt x="211" y="224"/>
                  <a:pt x="211" y="235"/>
                  <a:pt x="217" y="230"/>
                </a:cubicBezTo>
                <a:cubicBezTo>
                  <a:pt x="217" y="235"/>
                  <a:pt x="217" y="241"/>
                  <a:pt x="217" y="247"/>
                </a:cubicBezTo>
                <a:cubicBezTo>
                  <a:pt x="217" y="247"/>
                  <a:pt x="223" y="247"/>
                  <a:pt x="229" y="247"/>
                </a:cubicBezTo>
                <a:lnTo>
                  <a:pt x="229" y="241"/>
                </a:lnTo>
                <a:cubicBezTo>
                  <a:pt x="241" y="241"/>
                  <a:pt x="235" y="253"/>
                  <a:pt x="241" y="253"/>
                </a:cubicBezTo>
                <a:cubicBezTo>
                  <a:pt x="241" y="259"/>
                  <a:pt x="241" y="259"/>
                  <a:pt x="241" y="265"/>
                </a:cubicBezTo>
                <a:cubicBezTo>
                  <a:pt x="241" y="271"/>
                  <a:pt x="247" y="271"/>
                  <a:pt x="247" y="277"/>
                </a:cubicBezTo>
                <a:cubicBezTo>
                  <a:pt x="253" y="277"/>
                  <a:pt x="253" y="277"/>
                  <a:pt x="253" y="277"/>
                </a:cubicBezTo>
                <a:cubicBezTo>
                  <a:pt x="253" y="289"/>
                  <a:pt x="253" y="289"/>
                  <a:pt x="253" y="300"/>
                </a:cubicBezTo>
                <a:cubicBezTo>
                  <a:pt x="259" y="300"/>
                  <a:pt x="259" y="306"/>
                  <a:pt x="265" y="306"/>
                </a:cubicBezTo>
                <a:cubicBezTo>
                  <a:pt x="259" y="312"/>
                  <a:pt x="259" y="318"/>
                  <a:pt x="265" y="318"/>
                </a:cubicBezTo>
                <a:cubicBezTo>
                  <a:pt x="259" y="324"/>
                  <a:pt x="253" y="312"/>
                  <a:pt x="253" y="318"/>
                </a:cubicBezTo>
                <a:lnTo>
                  <a:pt x="253" y="312"/>
                </a:lnTo>
                <a:cubicBezTo>
                  <a:pt x="247" y="312"/>
                  <a:pt x="247" y="318"/>
                  <a:pt x="241" y="312"/>
                </a:cubicBezTo>
                <a:cubicBezTo>
                  <a:pt x="241" y="306"/>
                  <a:pt x="247" y="300"/>
                  <a:pt x="253" y="289"/>
                </a:cubicBezTo>
                <a:cubicBezTo>
                  <a:pt x="247" y="289"/>
                  <a:pt x="241" y="300"/>
                  <a:pt x="235" y="294"/>
                </a:cubicBezTo>
                <a:cubicBezTo>
                  <a:pt x="229" y="300"/>
                  <a:pt x="235" y="300"/>
                  <a:pt x="235" y="306"/>
                </a:cubicBezTo>
                <a:cubicBezTo>
                  <a:pt x="229" y="306"/>
                  <a:pt x="229" y="306"/>
                  <a:pt x="229" y="312"/>
                </a:cubicBezTo>
                <a:cubicBezTo>
                  <a:pt x="223" y="318"/>
                  <a:pt x="235" y="318"/>
                  <a:pt x="235" y="318"/>
                </a:cubicBezTo>
                <a:cubicBezTo>
                  <a:pt x="235" y="324"/>
                  <a:pt x="229" y="324"/>
                  <a:pt x="223" y="330"/>
                </a:cubicBezTo>
                <a:cubicBezTo>
                  <a:pt x="223" y="324"/>
                  <a:pt x="223" y="324"/>
                  <a:pt x="223" y="324"/>
                </a:cubicBezTo>
                <a:cubicBezTo>
                  <a:pt x="217" y="324"/>
                  <a:pt x="211" y="330"/>
                  <a:pt x="206" y="330"/>
                </a:cubicBezTo>
                <a:cubicBezTo>
                  <a:pt x="206" y="336"/>
                  <a:pt x="206" y="336"/>
                  <a:pt x="206" y="341"/>
                </a:cubicBezTo>
                <a:cubicBezTo>
                  <a:pt x="200" y="341"/>
                  <a:pt x="200" y="347"/>
                  <a:pt x="194" y="347"/>
                </a:cubicBezTo>
                <a:cubicBezTo>
                  <a:pt x="194" y="359"/>
                  <a:pt x="188" y="359"/>
                  <a:pt x="188" y="365"/>
                </a:cubicBezTo>
                <a:cubicBezTo>
                  <a:pt x="188" y="365"/>
                  <a:pt x="188" y="365"/>
                  <a:pt x="182" y="365"/>
                </a:cubicBezTo>
                <a:cubicBezTo>
                  <a:pt x="182" y="371"/>
                  <a:pt x="182" y="371"/>
                  <a:pt x="182" y="377"/>
                </a:cubicBezTo>
                <a:cubicBezTo>
                  <a:pt x="176" y="377"/>
                  <a:pt x="170" y="383"/>
                  <a:pt x="164" y="394"/>
                </a:cubicBezTo>
                <a:cubicBezTo>
                  <a:pt x="164" y="400"/>
                  <a:pt x="170" y="400"/>
                  <a:pt x="170" y="406"/>
                </a:cubicBezTo>
                <a:cubicBezTo>
                  <a:pt x="170" y="412"/>
                  <a:pt x="170" y="412"/>
                  <a:pt x="170" y="418"/>
                </a:cubicBezTo>
                <a:cubicBezTo>
                  <a:pt x="164" y="418"/>
                  <a:pt x="159" y="412"/>
                  <a:pt x="159" y="406"/>
                </a:cubicBezTo>
                <a:cubicBezTo>
                  <a:pt x="159" y="400"/>
                  <a:pt x="153" y="400"/>
                  <a:pt x="147" y="400"/>
                </a:cubicBezTo>
                <a:cubicBezTo>
                  <a:pt x="141" y="400"/>
                  <a:pt x="141" y="400"/>
                  <a:pt x="141" y="406"/>
                </a:cubicBezTo>
                <a:cubicBezTo>
                  <a:pt x="135" y="406"/>
                  <a:pt x="135" y="400"/>
                  <a:pt x="123" y="400"/>
                </a:cubicBezTo>
                <a:cubicBezTo>
                  <a:pt x="123" y="400"/>
                  <a:pt x="117" y="406"/>
                  <a:pt x="111" y="406"/>
                </a:cubicBezTo>
                <a:cubicBezTo>
                  <a:pt x="117" y="418"/>
                  <a:pt x="106" y="447"/>
                  <a:pt x="123" y="447"/>
                </a:cubicBezTo>
                <a:cubicBezTo>
                  <a:pt x="129" y="447"/>
                  <a:pt x="129" y="436"/>
                  <a:pt x="129" y="436"/>
                </a:cubicBezTo>
                <a:cubicBezTo>
                  <a:pt x="135" y="436"/>
                  <a:pt x="135" y="436"/>
                  <a:pt x="147" y="436"/>
                </a:cubicBezTo>
                <a:cubicBezTo>
                  <a:pt x="147" y="447"/>
                  <a:pt x="141" y="447"/>
                  <a:pt x="141" y="453"/>
                </a:cubicBezTo>
                <a:cubicBezTo>
                  <a:pt x="147" y="459"/>
                  <a:pt x="153" y="459"/>
                  <a:pt x="159" y="459"/>
                </a:cubicBezTo>
                <a:cubicBezTo>
                  <a:pt x="159" y="471"/>
                  <a:pt x="153" y="477"/>
                  <a:pt x="159" y="489"/>
                </a:cubicBezTo>
                <a:lnTo>
                  <a:pt x="164" y="483"/>
                </a:lnTo>
                <a:cubicBezTo>
                  <a:pt x="170" y="483"/>
                  <a:pt x="170" y="483"/>
                  <a:pt x="170" y="489"/>
                </a:cubicBezTo>
                <a:cubicBezTo>
                  <a:pt x="176" y="483"/>
                  <a:pt x="182" y="483"/>
                  <a:pt x="182" y="477"/>
                </a:cubicBezTo>
                <a:cubicBezTo>
                  <a:pt x="188" y="477"/>
                  <a:pt x="188" y="471"/>
                  <a:pt x="188" y="471"/>
                </a:cubicBezTo>
                <a:cubicBezTo>
                  <a:pt x="194" y="471"/>
                  <a:pt x="194" y="477"/>
                  <a:pt x="194" y="477"/>
                </a:cubicBezTo>
                <a:cubicBezTo>
                  <a:pt x="200" y="477"/>
                  <a:pt x="200" y="471"/>
                  <a:pt x="200" y="471"/>
                </a:cubicBezTo>
                <a:cubicBezTo>
                  <a:pt x="200" y="477"/>
                  <a:pt x="211" y="477"/>
                  <a:pt x="211" y="483"/>
                </a:cubicBezTo>
                <a:cubicBezTo>
                  <a:pt x="211" y="483"/>
                  <a:pt x="211" y="483"/>
                  <a:pt x="217" y="483"/>
                </a:cubicBezTo>
                <a:cubicBezTo>
                  <a:pt x="223" y="483"/>
                  <a:pt x="229" y="489"/>
                  <a:pt x="235" y="489"/>
                </a:cubicBezTo>
                <a:cubicBezTo>
                  <a:pt x="235" y="500"/>
                  <a:pt x="241" y="500"/>
                  <a:pt x="241" y="506"/>
                </a:cubicBezTo>
                <a:cubicBezTo>
                  <a:pt x="253" y="500"/>
                  <a:pt x="265" y="518"/>
                  <a:pt x="259" y="524"/>
                </a:cubicBezTo>
                <a:cubicBezTo>
                  <a:pt x="259" y="530"/>
                  <a:pt x="265" y="530"/>
                  <a:pt x="270" y="530"/>
                </a:cubicBezTo>
                <a:cubicBezTo>
                  <a:pt x="270" y="536"/>
                  <a:pt x="276" y="536"/>
                  <a:pt x="282" y="536"/>
                </a:cubicBezTo>
                <a:lnTo>
                  <a:pt x="288" y="536"/>
                </a:lnTo>
                <a:cubicBezTo>
                  <a:pt x="294" y="542"/>
                  <a:pt x="300" y="542"/>
                  <a:pt x="300" y="548"/>
                </a:cubicBezTo>
                <a:cubicBezTo>
                  <a:pt x="306" y="548"/>
                  <a:pt x="306" y="542"/>
                  <a:pt x="312" y="548"/>
                </a:cubicBezTo>
                <a:cubicBezTo>
                  <a:pt x="312" y="548"/>
                  <a:pt x="312" y="553"/>
                  <a:pt x="312" y="559"/>
                </a:cubicBezTo>
                <a:cubicBezTo>
                  <a:pt x="312" y="565"/>
                  <a:pt x="312" y="565"/>
                  <a:pt x="312" y="571"/>
                </a:cubicBezTo>
                <a:cubicBezTo>
                  <a:pt x="306" y="571"/>
                  <a:pt x="312" y="577"/>
                  <a:pt x="306" y="577"/>
                </a:cubicBezTo>
                <a:cubicBezTo>
                  <a:pt x="306" y="583"/>
                  <a:pt x="300" y="583"/>
                  <a:pt x="300" y="589"/>
                </a:cubicBezTo>
                <a:cubicBezTo>
                  <a:pt x="300" y="589"/>
                  <a:pt x="300" y="595"/>
                  <a:pt x="294" y="595"/>
                </a:cubicBezTo>
                <a:lnTo>
                  <a:pt x="294" y="601"/>
                </a:lnTo>
                <a:cubicBezTo>
                  <a:pt x="300" y="612"/>
                  <a:pt x="294" y="618"/>
                  <a:pt x="288" y="630"/>
                </a:cubicBezTo>
                <a:cubicBezTo>
                  <a:pt x="282" y="636"/>
                  <a:pt x="288" y="636"/>
                  <a:pt x="276" y="636"/>
                </a:cubicBezTo>
                <a:cubicBezTo>
                  <a:pt x="276" y="636"/>
                  <a:pt x="276" y="642"/>
                  <a:pt x="270" y="648"/>
                </a:cubicBezTo>
                <a:cubicBezTo>
                  <a:pt x="270" y="648"/>
                  <a:pt x="270" y="653"/>
                  <a:pt x="270" y="659"/>
                </a:cubicBezTo>
                <a:cubicBezTo>
                  <a:pt x="270" y="659"/>
                  <a:pt x="265" y="665"/>
                  <a:pt x="265" y="671"/>
                </a:cubicBezTo>
                <a:cubicBezTo>
                  <a:pt x="259" y="671"/>
                  <a:pt x="259" y="677"/>
                  <a:pt x="259" y="683"/>
                </a:cubicBezTo>
                <a:lnTo>
                  <a:pt x="253" y="683"/>
                </a:lnTo>
                <a:lnTo>
                  <a:pt x="247" y="683"/>
                </a:lnTo>
                <a:cubicBezTo>
                  <a:pt x="247" y="689"/>
                  <a:pt x="247" y="689"/>
                  <a:pt x="247" y="701"/>
                </a:cubicBezTo>
                <a:cubicBezTo>
                  <a:pt x="241" y="701"/>
                  <a:pt x="241" y="706"/>
                  <a:pt x="229" y="706"/>
                </a:cubicBezTo>
                <a:cubicBezTo>
                  <a:pt x="229" y="712"/>
                  <a:pt x="229" y="718"/>
                  <a:pt x="223" y="718"/>
                </a:cubicBezTo>
                <a:cubicBezTo>
                  <a:pt x="229" y="718"/>
                  <a:pt x="223" y="736"/>
                  <a:pt x="223" y="736"/>
                </a:cubicBezTo>
                <a:cubicBezTo>
                  <a:pt x="217" y="742"/>
                  <a:pt x="223" y="742"/>
                  <a:pt x="223" y="748"/>
                </a:cubicBezTo>
                <a:cubicBezTo>
                  <a:pt x="223" y="754"/>
                  <a:pt x="223" y="754"/>
                  <a:pt x="217" y="754"/>
                </a:cubicBezTo>
                <a:cubicBezTo>
                  <a:pt x="217" y="760"/>
                  <a:pt x="217" y="760"/>
                  <a:pt x="217" y="771"/>
                </a:cubicBezTo>
                <a:cubicBezTo>
                  <a:pt x="211" y="777"/>
                  <a:pt x="223" y="771"/>
                  <a:pt x="217" y="777"/>
                </a:cubicBezTo>
                <a:cubicBezTo>
                  <a:pt x="223" y="783"/>
                  <a:pt x="223" y="783"/>
                  <a:pt x="229" y="783"/>
                </a:cubicBezTo>
                <a:cubicBezTo>
                  <a:pt x="229" y="789"/>
                  <a:pt x="217" y="783"/>
                  <a:pt x="211" y="789"/>
                </a:cubicBezTo>
                <a:cubicBezTo>
                  <a:pt x="211" y="783"/>
                  <a:pt x="206" y="783"/>
                  <a:pt x="206" y="783"/>
                </a:cubicBezTo>
                <a:cubicBezTo>
                  <a:pt x="206" y="777"/>
                  <a:pt x="206" y="777"/>
                  <a:pt x="206" y="777"/>
                </a:cubicBezTo>
                <a:cubicBezTo>
                  <a:pt x="200" y="771"/>
                  <a:pt x="200" y="765"/>
                  <a:pt x="194" y="760"/>
                </a:cubicBezTo>
                <a:cubicBezTo>
                  <a:pt x="200" y="748"/>
                  <a:pt x="194" y="742"/>
                  <a:pt x="194" y="736"/>
                </a:cubicBezTo>
                <a:cubicBezTo>
                  <a:pt x="194" y="730"/>
                  <a:pt x="188" y="724"/>
                  <a:pt x="194" y="718"/>
                </a:cubicBezTo>
                <a:cubicBezTo>
                  <a:pt x="194" y="718"/>
                  <a:pt x="188" y="718"/>
                  <a:pt x="188" y="712"/>
                </a:cubicBezTo>
                <a:cubicBezTo>
                  <a:pt x="194" y="712"/>
                  <a:pt x="200" y="712"/>
                  <a:pt x="200" y="701"/>
                </a:cubicBezTo>
                <a:cubicBezTo>
                  <a:pt x="194" y="701"/>
                  <a:pt x="194" y="706"/>
                  <a:pt x="188" y="701"/>
                </a:cubicBezTo>
                <a:cubicBezTo>
                  <a:pt x="194" y="689"/>
                  <a:pt x="188" y="671"/>
                  <a:pt x="200" y="665"/>
                </a:cubicBezTo>
                <a:cubicBezTo>
                  <a:pt x="200" y="659"/>
                  <a:pt x="194" y="648"/>
                  <a:pt x="200" y="642"/>
                </a:cubicBezTo>
                <a:lnTo>
                  <a:pt x="194" y="636"/>
                </a:lnTo>
                <a:cubicBezTo>
                  <a:pt x="194" y="636"/>
                  <a:pt x="194" y="630"/>
                  <a:pt x="200" y="630"/>
                </a:cubicBezTo>
                <a:cubicBezTo>
                  <a:pt x="200" y="618"/>
                  <a:pt x="194" y="612"/>
                  <a:pt x="188" y="606"/>
                </a:cubicBezTo>
                <a:cubicBezTo>
                  <a:pt x="182" y="606"/>
                  <a:pt x="182" y="595"/>
                  <a:pt x="176" y="589"/>
                </a:cubicBezTo>
                <a:cubicBezTo>
                  <a:pt x="176" y="589"/>
                  <a:pt x="176" y="589"/>
                  <a:pt x="176" y="583"/>
                </a:cubicBezTo>
                <a:cubicBezTo>
                  <a:pt x="170" y="577"/>
                  <a:pt x="164" y="577"/>
                  <a:pt x="164" y="559"/>
                </a:cubicBezTo>
                <a:lnTo>
                  <a:pt x="170" y="559"/>
                </a:lnTo>
                <a:cubicBezTo>
                  <a:pt x="170" y="553"/>
                  <a:pt x="164" y="553"/>
                  <a:pt x="164" y="553"/>
                </a:cubicBezTo>
                <a:cubicBezTo>
                  <a:pt x="164" y="548"/>
                  <a:pt x="159" y="542"/>
                  <a:pt x="164" y="530"/>
                </a:cubicBezTo>
                <a:cubicBezTo>
                  <a:pt x="164" y="524"/>
                  <a:pt x="170" y="524"/>
                  <a:pt x="164" y="512"/>
                </a:cubicBezTo>
                <a:cubicBezTo>
                  <a:pt x="164" y="506"/>
                  <a:pt x="170" y="512"/>
                  <a:pt x="170" y="506"/>
                </a:cubicBezTo>
                <a:cubicBezTo>
                  <a:pt x="170" y="500"/>
                  <a:pt x="164" y="500"/>
                  <a:pt x="164" y="494"/>
                </a:cubicBezTo>
                <a:cubicBezTo>
                  <a:pt x="164" y="494"/>
                  <a:pt x="164" y="494"/>
                  <a:pt x="164" y="500"/>
                </a:cubicBezTo>
                <a:cubicBezTo>
                  <a:pt x="153" y="494"/>
                  <a:pt x="153" y="489"/>
                  <a:pt x="147" y="489"/>
                </a:cubicBezTo>
                <a:lnTo>
                  <a:pt x="147" y="483"/>
                </a:lnTo>
                <a:cubicBezTo>
                  <a:pt x="141" y="483"/>
                  <a:pt x="141" y="477"/>
                  <a:pt x="141" y="477"/>
                </a:cubicBezTo>
                <a:cubicBezTo>
                  <a:pt x="135" y="477"/>
                  <a:pt x="135" y="471"/>
                  <a:pt x="129" y="471"/>
                </a:cubicBezTo>
                <a:cubicBezTo>
                  <a:pt x="123" y="471"/>
                  <a:pt x="123" y="465"/>
                  <a:pt x="123" y="459"/>
                </a:cubicBezTo>
                <a:cubicBezTo>
                  <a:pt x="106" y="465"/>
                  <a:pt x="100" y="459"/>
                  <a:pt x="88" y="453"/>
                </a:cubicBezTo>
                <a:cubicBezTo>
                  <a:pt x="88" y="447"/>
                  <a:pt x="82" y="442"/>
                  <a:pt x="82" y="430"/>
                </a:cubicBezTo>
                <a:cubicBezTo>
                  <a:pt x="82" y="424"/>
                  <a:pt x="76" y="418"/>
                  <a:pt x="76" y="418"/>
                </a:cubicBezTo>
                <a:cubicBezTo>
                  <a:pt x="76" y="412"/>
                  <a:pt x="76" y="412"/>
                  <a:pt x="70" y="412"/>
                </a:cubicBezTo>
                <a:cubicBezTo>
                  <a:pt x="70" y="424"/>
                  <a:pt x="76" y="418"/>
                  <a:pt x="76" y="424"/>
                </a:cubicBezTo>
                <a:cubicBezTo>
                  <a:pt x="70" y="430"/>
                  <a:pt x="70" y="424"/>
                  <a:pt x="64" y="424"/>
                </a:cubicBezTo>
                <a:cubicBezTo>
                  <a:pt x="64" y="418"/>
                  <a:pt x="58" y="412"/>
                  <a:pt x="58" y="406"/>
                </a:cubicBezTo>
                <a:cubicBezTo>
                  <a:pt x="58" y="406"/>
                  <a:pt x="53" y="406"/>
                  <a:pt x="58" y="406"/>
                </a:cubicBezTo>
                <a:cubicBezTo>
                  <a:pt x="53" y="400"/>
                  <a:pt x="53" y="389"/>
                  <a:pt x="47" y="383"/>
                </a:cubicBezTo>
                <a:lnTo>
                  <a:pt x="47" y="377"/>
                </a:lnTo>
                <a:cubicBezTo>
                  <a:pt x="58" y="306"/>
                  <a:pt x="88" y="241"/>
                  <a:pt x="135" y="188"/>
                </a:cubicBezTo>
                <a:close/>
                <a:moveTo>
                  <a:pt x="182" y="135"/>
                </a:moveTo>
                <a:lnTo>
                  <a:pt x="182" y="135"/>
                </a:lnTo>
                <a:cubicBezTo>
                  <a:pt x="206" y="118"/>
                  <a:pt x="235" y="100"/>
                  <a:pt x="259" y="88"/>
                </a:cubicBezTo>
                <a:lnTo>
                  <a:pt x="265" y="88"/>
                </a:lnTo>
                <a:cubicBezTo>
                  <a:pt x="259" y="100"/>
                  <a:pt x="253" y="94"/>
                  <a:pt x="247" y="100"/>
                </a:cubicBezTo>
                <a:cubicBezTo>
                  <a:pt x="247" y="100"/>
                  <a:pt x="247" y="100"/>
                  <a:pt x="247" y="106"/>
                </a:cubicBezTo>
                <a:cubicBezTo>
                  <a:pt x="241" y="106"/>
                  <a:pt x="241" y="106"/>
                  <a:pt x="235" y="112"/>
                </a:cubicBezTo>
                <a:cubicBezTo>
                  <a:pt x="229" y="112"/>
                  <a:pt x="229" y="118"/>
                  <a:pt x="223" y="118"/>
                </a:cubicBezTo>
                <a:cubicBezTo>
                  <a:pt x="223" y="129"/>
                  <a:pt x="211" y="129"/>
                  <a:pt x="211" y="135"/>
                </a:cubicBezTo>
                <a:lnTo>
                  <a:pt x="206" y="135"/>
                </a:lnTo>
                <a:cubicBezTo>
                  <a:pt x="206" y="141"/>
                  <a:pt x="211" y="135"/>
                  <a:pt x="211" y="141"/>
                </a:cubicBezTo>
                <a:cubicBezTo>
                  <a:pt x="211" y="147"/>
                  <a:pt x="206" y="147"/>
                  <a:pt x="206" y="147"/>
                </a:cubicBezTo>
                <a:cubicBezTo>
                  <a:pt x="200" y="159"/>
                  <a:pt x="188" y="147"/>
                  <a:pt x="176" y="147"/>
                </a:cubicBezTo>
                <a:cubicBezTo>
                  <a:pt x="176" y="147"/>
                  <a:pt x="176" y="141"/>
                  <a:pt x="182" y="141"/>
                </a:cubicBezTo>
                <a:cubicBezTo>
                  <a:pt x="182" y="141"/>
                  <a:pt x="188" y="147"/>
                  <a:pt x="194" y="141"/>
                </a:cubicBezTo>
                <a:cubicBezTo>
                  <a:pt x="194" y="141"/>
                  <a:pt x="188" y="135"/>
                  <a:pt x="182" y="135"/>
                </a:cubicBezTo>
                <a:close/>
                <a:moveTo>
                  <a:pt x="817" y="259"/>
                </a:moveTo>
                <a:lnTo>
                  <a:pt x="817" y="259"/>
                </a:lnTo>
                <a:cubicBezTo>
                  <a:pt x="811" y="265"/>
                  <a:pt x="811" y="265"/>
                  <a:pt x="811" y="271"/>
                </a:cubicBezTo>
                <a:cubicBezTo>
                  <a:pt x="811" y="277"/>
                  <a:pt x="817" y="271"/>
                  <a:pt x="817" y="271"/>
                </a:cubicBezTo>
                <a:cubicBezTo>
                  <a:pt x="823" y="277"/>
                  <a:pt x="823" y="282"/>
                  <a:pt x="829" y="282"/>
                </a:cubicBezTo>
                <a:cubicBezTo>
                  <a:pt x="829" y="294"/>
                  <a:pt x="829" y="300"/>
                  <a:pt x="829" y="312"/>
                </a:cubicBezTo>
                <a:cubicBezTo>
                  <a:pt x="823" y="318"/>
                  <a:pt x="817" y="324"/>
                  <a:pt x="817" y="330"/>
                </a:cubicBezTo>
                <a:cubicBezTo>
                  <a:pt x="811" y="336"/>
                  <a:pt x="811" y="336"/>
                  <a:pt x="805" y="336"/>
                </a:cubicBezTo>
                <a:cubicBezTo>
                  <a:pt x="799" y="353"/>
                  <a:pt x="811" y="371"/>
                  <a:pt x="799" y="377"/>
                </a:cubicBezTo>
                <a:cubicBezTo>
                  <a:pt x="799" y="371"/>
                  <a:pt x="793" y="371"/>
                  <a:pt x="793" y="365"/>
                </a:cubicBezTo>
                <a:cubicBezTo>
                  <a:pt x="793" y="359"/>
                  <a:pt x="788" y="353"/>
                  <a:pt x="788" y="353"/>
                </a:cubicBezTo>
                <a:cubicBezTo>
                  <a:pt x="776" y="353"/>
                  <a:pt x="788" y="359"/>
                  <a:pt x="782" y="359"/>
                </a:cubicBezTo>
                <a:cubicBezTo>
                  <a:pt x="782" y="365"/>
                  <a:pt x="782" y="365"/>
                  <a:pt x="782" y="365"/>
                </a:cubicBezTo>
                <a:cubicBezTo>
                  <a:pt x="782" y="371"/>
                  <a:pt x="776" y="365"/>
                  <a:pt x="776" y="371"/>
                </a:cubicBezTo>
                <a:cubicBezTo>
                  <a:pt x="776" y="377"/>
                  <a:pt x="782" y="377"/>
                  <a:pt x="782" y="383"/>
                </a:cubicBezTo>
                <a:cubicBezTo>
                  <a:pt x="782" y="383"/>
                  <a:pt x="782" y="389"/>
                  <a:pt x="788" y="389"/>
                </a:cubicBezTo>
                <a:cubicBezTo>
                  <a:pt x="782" y="394"/>
                  <a:pt x="788" y="406"/>
                  <a:pt x="782" y="412"/>
                </a:cubicBezTo>
                <a:cubicBezTo>
                  <a:pt x="776" y="424"/>
                  <a:pt x="770" y="430"/>
                  <a:pt x="764" y="436"/>
                </a:cubicBezTo>
                <a:cubicBezTo>
                  <a:pt x="758" y="436"/>
                  <a:pt x="752" y="436"/>
                  <a:pt x="752" y="442"/>
                </a:cubicBezTo>
                <a:lnTo>
                  <a:pt x="758" y="447"/>
                </a:lnTo>
                <a:cubicBezTo>
                  <a:pt x="758" y="447"/>
                  <a:pt x="758" y="453"/>
                  <a:pt x="752" y="453"/>
                </a:cubicBezTo>
                <a:cubicBezTo>
                  <a:pt x="752" y="477"/>
                  <a:pt x="752" y="489"/>
                  <a:pt x="735" y="489"/>
                </a:cubicBezTo>
                <a:cubicBezTo>
                  <a:pt x="735" y="489"/>
                  <a:pt x="735" y="489"/>
                  <a:pt x="735" y="483"/>
                </a:cubicBezTo>
                <a:cubicBezTo>
                  <a:pt x="729" y="483"/>
                  <a:pt x="729" y="477"/>
                  <a:pt x="723" y="471"/>
                </a:cubicBezTo>
                <a:cubicBezTo>
                  <a:pt x="717" y="471"/>
                  <a:pt x="723" y="483"/>
                  <a:pt x="723" y="489"/>
                </a:cubicBezTo>
                <a:cubicBezTo>
                  <a:pt x="723" y="494"/>
                  <a:pt x="729" y="494"/>
                  <a:pt x="729" y="500"/>
                </a:cubicBezTo>
                <a:cubicBezTo>
                  <a:pt x="729" y="506"/>
                  <a:pt x="741" y="512"/>
                  <a:pt x="741" y="524"/>
                </a:cubicBezTo>
                <a:cubicBezTo>
                  <a:pt x="729" y="518"/>
                  <a:pt x="723" y="506"/>
                  <a:pt x="717" y="500"/>
                </a:cubicBezTo>
                <a:cubicBezTo>
                  <a:pt x="717" y="494"/>
                  <a:pt x="717" y="494"/>
                  <a:pt x="717" y="489"/>
                </a:cubicBezTo>
                <a:cubicBezTo>
                  <a:pt x="711" y="483"/>
                  <a:pt x="717" y="483"/>
                  <a:pt x="717" y="483"/>
                </a:cubicBezTo>
                <a:cubicBezTo>
                  <a:pt x="717" y="477"/>
                  <a:pt x="717" y="471"/>
                  <a:pt x="711" y="471"/>
                </a:cubicBezTo>
                <a:cubicBezTo>
                  <a:pt x="711" y="465"/>
                  <a:pt x="711" y="465"/>
                  <a:pt x="711" y="459"/>
                </a:cubicBezTo>
                <a:cubicBezTo>
                  <a:pt x="711" y="459"/>
                  <a:pt x="699" y="465"/>
                  <a:pt x="699" y="459"/>
                </a:cubicBezTo>
                <a:cubicBezTo>
                  <a:pt x="699" y="453"/>
                  <a:pt x="699" y="453"/>
                  <a:pt x="699" y="447"/>
                </a:cubicBezTo>
                <a:cubicBezTo>
                  <a:pt x="693" y="447"/>
                  <a:pt x="693" y="442"/>
                  <a:pt x="693" y="436"/>
                </a:cubicBezTo>
                <a:cubicBezTo>
                  <a:pt x="687" y="436"/>
                  <a:pt x="682" y="436"/>
                  <a:pt x="682" y="442"/>
                </a:cubicBezTo>
                <a:cubicBezTo>
                  <a:pt x="676" y="447"/>
                  <a:pt x="670" y="447"/>
                  <a:pt x="670" y="453"/>
                </a:cubicBezTo>
                <a:cubicBezTo>
                  <a:pt x="670" y="453"/>
                  <a:pt x="670" y="459"/>
                  <a:pt x="664" y="459"/>
                </a:cubicBezTo>
                <a:cubicBezTo>
                  <a:pt x="664" y="459"/>
                  <a:pt x="664" y="459"/>
                  <a:pt x="664" y="465"/>
                </a:cubicBezTo>
                <a:cubicBezTo>
                  <a:pt x="664" y="465"/>
                  <a:pt x="664" y="465"/>
                  <a:pt x="658" y="465"/>
                </a:cubicBezTo>
                <a:cubicBezTo>
                  <a:pt x="658" y="477"/>
                  <a:pt x="658" y="483"/>
                  <a:pt x="652" y="494"/>
                </a:cubicBezTo>
                <a:lnTo>
                  <a:pt x="646" y="494"/>
                </a:lnTo>
                <a:cubicBezTo>
                  <a:pt x="646" y="489"/>
                  <a:pt x="646" y="489"/>
                  <a:pt x="646" y="483"/>
                </a:cubicBezTo>
                <a:cubicBezTo>
                  <a:pt x="646" y="477"/>
                  <a:pt x="640" y="477"/>
                  <a:pt x="640" y="471"/>
                </a:cubicBezTo>
                <a:cubicBezTo>
                  <a:pt x="634" y="465"/>
                  <a:pt x="634" y="453"/>
                  <a:pt x="629" y="453"/>
                </a:cubicBezTo>
                <a:cubicBezTo>
                  <a:pt x="629" y="447"/>
                  <a:pt x="629" y="447"/>
                  <a:pt x="629" y="442"/>
                </a:cubicBezTo>
                <a:cubicBezTo>
                  <a:pt x="629" y="436"/>
                  <a:pt x="623" y="436"/>
                  <a:pt x="617" y="436"/>
                </a:cubicBezTo>
                <a:cubicBezTo>
                  <a:pt x="623" y="430"/>
                  <a:pt x="623" y="430"/>
                  <a:pt x="623" y="430"/>
                </a:cubicBezTo>
                <a:cubicBezTo>
                  <a:pt x="617" y="430"/>
                  <a:pt x="617" y="424"/>
                  <a:pt x="606" y="424"/>
                </a:cubicBezTo>
                <a:cubicBezTo>
                  <a:pt x="600" y="424"/>
                  <a:pt x="600" y="424"/>
                  <a:pt x="600" y="418"/>
                </a:cubicBezTo>
                <a:cubicBezTo>
                  <a:pt x="594" y="418"/>
                  <a:pt x="594" y="424"/>
                  <a:pt x="588" y="424"/>
                </a:cubicBezTo>
                <a:cubicBezTo>
                  <a:pt x="588" y="418"/>
                  <a:pt x="582" y="418"/>
                  <a:pt x="582" y="418"/>
                </a:cubicBezTo>
                <a:cubicBezTo>
                  <a:pt x="571" y="418"/>
                  <a:pt x="571" y="400"/>
                  <a:pt x="565" y="394"/>
                </a:cubicBezTo>
                <a:cubicBezTo>
                  <a:pt x="565" y="394"/>
                  <a:pt x="565" y="400"/>
                  <a:pt x="559" y="400"/>
                </a:cubicBezTo>
                <a:cubicBezTo>
                  <a:pt x="565" y="400"/>
                  <a:pt x="565" y="406"/>
                  <a:pt x="565" y="406"/>
                </a:cubicBezTo>
                <a:cubicBezTo>
                  <a:pt x="565" y="412"/>
                  <a:pt x="571" y="418"/>
                  <a:pt x="571" y="424"/>
                </a:cubicBezTo>
                <a:cubicBezTo>
                  <a:pt x="577" y="418"/>
                  <a:pt x="577" y="418"/>
                  <a:pt x="582" y="418"/>
                </a:cubicBezTo>
                <a:cubicBezTo>
                  <a:pt x="582" y="430"/>
                  <a:pt x="588" y="430"/>
                  <a:pt x="594" y="436"/>
                </a:cubicBezTo>
                <a:cubicBezTo>
                  <a:pt x="594" y="442"/>
                  <a:pt x="588" y="442"/>
                  <a:pt x="588" y="447"/>
                </a:cubicBezTo>
                <a:cubicBezTo>
                  <a:pt x="582" y="447"/>
                  <a:pt x="582" y="453"/>
                  <a:pt x="577" y="453"/>
                </a:cubicBezTo>
                <a:cubicBezTo>
                  <a:pt x="571" y="453"/>
                  <a:pt x="571" y="459"/>
                  <a:pt x="571" y="459"/>
                </a:cubicBezTo>
                <a:cubicBezTo>
                  <a:pt x="559" y="465"/>
                  <a:pt x="553" y="471"/>
                  <a:pt x="541" y="477"/>
                </a:cubicBezTo>
                <a:cubicBezTo>
                  <a:pt x="535" y="471"/>
                  <a:pt x="535" y="459"/>
                  <a:pt x="535" y="453"/>
                </a:cubicBezTo>
                <a:cubicBezTo>
                  <a:pt x="530" y="447"/>
                  <a:pt x="524" y="436"/>
                  <a:pt x="518" y="430"/>
                </a:cubicBezTo>
                <a:cubicBezTo>
                  <a:pt x="518" y="424"/>
                  <a:pt x="518" y="418"/>
                  <a:pt x="512" y="418"/>
                </a:cubicBezTo>
                <a:cubicBezTo>
                  <a:pt x="512" y="418"/>
                  <a:pt x="512" y="424"/>
                  <a:pt x="512" y="430"/>
                </a:cubicBezTo>
                <a:cubicBezTo>
                  <a:pt x="518" y="430"/>
                  <a:pt x="518" y="436"/>
                  <a:pt x="524" y="436"/>
                </a:cubicBezTo>
                <a:cubicBezTo>
                  <a:pt x="518" y="447"/>
                  <a:pt x="530" y="447"/>
                  <a:pt x="530" y="459"/>
                </a:cubicBezTo>
                <a:cubicBezTo>
                  <a:pt x="530" y="465"/>
                  <a:pt x="541" y="471"/>
                  <a:pt x="541" y="477"/>
                </a:cubicBezTo>
                <a:cubicBezTo>
                  <a:pt x="541" y="477"/>
                  <a:pt x="547" y="477"/>
                  <a:pt x="553" y="477"/>
                </a:cubicBezTo>
                <a:cubicBezTo>
                  <a:pt x="559" y="483"/>
                  <a:pt x="559" y="471"/>
                  <a:pt x="565" y="477"/>
                </a:cubicBezTo>
                <a:cubicBezTo>
                  <a:pt x="565" y="477"/>
                  <a:pt x="565" y="489"/>
                  <a:pt x="565" y="494"/>
                </a:cubicBezTo>
                <a:cubicBezTo>
                  <a:pt x="559" y="500"/>
                  <a:pt x="553" y="518"/>
                  <a:pt x="547" y="524"/>
                </a:cubicBezTo>
                <a:cubicBezTo>
                  <a:pt x="541" y="530"/>
                  <a:pt x="541" y="530"/>
                  <a:pt x="535" y="536"/>
                </a:cubicBezTo>
                <a:cubicBezTo>
                  <a:pt x="535" y="542"/>
                  <a:pt x="530" y="548"/>
                  <a:pt x="530" y="553"/>
                </a:cubicBezTo>
                <a:cubicBezTo>
                  <a:pt x="530" y="571"/>
                  <a:pt x="530" y="589"/>
                  <a:pt x="530" y="601"/>
                </a:cubicBezTo>
                <a:cubicBezTo>
                  <a:pt x="518" y="606"/>
                  <a:pt x="512" y="618"/>
                  <a:pt x="512" y="636"/>
                </a:cubicBezTo>
                <a:cubicBezTo>
                  <a:pt x="506" y="636"/>
                  <a:pt x="506" y="642"/>
                  <a:pt x="506" y="642"/>
                </a:cubicBezTo>
                <a:cubicBezTo>
                  <a:pt x="506" y="648"/>
                  <a:pt x="500" y="648"/>
                  <a:pt x="500" y="653"/>
                </a:cubicBezTo>
                <a:cubicBezTo>
                  <a:pt x="494" y="659"/>
                  <a:pt x="494" y="665"/>
                  <a:pt x="488" y="677"/>
                </a:cubicBezTo>
                <a:cubicBezTo>
                  <a:pt x="477" y="677"/>
                  <a:pt x="471" y="689"/>
                  <a:pt x="459" y="689"/>
                </a:cubicBezTo>
                <a:cubicBezTo>
                  <a:pt x="453" y="677"/>
                  <a:pt x="453" y="665"/>
                  <a:pt x="447" y="653"/>
                </a:cubicBezTo>
                <a:cubicBezTo>
                  <a:pt x="447" y="648"/>
                  <a:pt x="447" y="648"/>
                  <a:pt x="447" y="642"/>
                </a:cubicBezTo>
                <a:cubicBezTo>
                  <a:pt x="441" y="630"/>
                  <a:pt x="441" y="624"/>
                  <a:pt x="435" y="612"/>
                </a:cubicBezTo>
                <a:cubicBezTo>
                  <a:pt x="435" y="606"/>
                  <a:pt x="435" y="595"/>
                  <a:pt x="441" y="589"/>
                </a:cubicBezTo>
                <a:cubicBezTo>
                  <a:pt x="435" y="577"/>
                  <a:pt x="435" y="571"/>
                  <a:pt x="435" y="565"/>
                </a:cubicBezTo>
                <a:cubicBezTo>
                  <a:pt x="435" y="553"/>
                  <a:pt x="429" y="548"/>
                  <a:pt x="423" y="542"/>
                </a:cubicBezTo>
                <a:cubicBezTo>
                  <a:pt x="423" y="530"/>
                  <a:pt x="429" y="524"/>
                  <a:pt x="429" y="512"/>
                </a:cubicBezTo>
                <a:cubicBezTo>
                  <a:pt x="423" y="506"/>
                  <a:pt x="423" y="512"/>
                  <a:pt x="418" y="512"/>
                </a:cubicBezTo>
                <a:cubicBezTo>
                  <a:pt x="418" y="512"/>
                  <a:pt x="412" y="506"/>
                  <a:pt x="406" y="512"/>
                </a:cubicBezTo>
                <a:cubicBezTo>
                  <a:pt x="406" y="506"/>
                  <a:pt x="406" y="506"/>
                  <a:pt x="406" y="506"/>
                </a:cubicBezTo>
                <a:cubicBezTo>
                  <a:pt x="400" y="500"/>
                  <a:pt x="400" y="506"/>
                  <a:pt x="394" y="512"/>
                </a:cubicBezTo>
                <a:cubicBezTo>
                  <a:pt x="388" y="512"/>
                  <a:pt x="382" y="512"/>
                  <a:pt x="376" y="512"/>
                </a:cubicBezTo>
                <a:cubicBezTo>
                  <a:pt x="365" y="512"/>
                  <a:pt x="365" y="506"/>
                  <a:pt x="359" y="500"/>
                </a:cubicBezTo>
                <a:cubicBezTo>
                  <a:pt x="353" y="489"/>
                  <a:pt x="353" y="483"/>
                  <a:pt x="347" y="477"/>
                </a:cubicBezTo>
                <a:cubicBezTo>
                  <a:pt x="347" y="465"/>
                  <a:pt x="347" y="447"/>
                  <a:pt x="347" y="436"/>
                </a:cubicBezTo>
                <a:cubicBezTo>
                  <a:pt x="347" y="430"/>
                  <a:pt x="353" y="424"/>
                  <a:pt x="353" y="418"/>
                </a:cubicBezTo>
                <a:cubicBezTo>
                  <a:pt x="353" y="412"/>
                  <a:pt x="365" y="406"/>
                  <a:pt x="365" y="400"/>
                </a:cubicBezTo>
                <a:cubicBezTo>
                  <a:pt x="371" y="394"/>
                  <a:pt x="365" y="389"/>
                  <a:pt x="371" y="377"/>
                </a:cubicBezTo>
                <a:cubicBezTo>
                  <a:pt x="376" y="377"/>
                  <a:pt x="376" y="377"/>
                  <a:pt x="382" y="371"/>
                </a:cubicBezTo>
                <a:lnTo>
                  <a:pt x="388" y="371"/>
                </a:lnTo>
                <a:cubicBezTo>
                  <a:pt x="394" y="365"/>
                  <a:pt x="406" y="365"/>
                  <a:pt x="412" y="365"/>
                </a:cubicBezTo>
                <a:cubicBezTo>
                  <a:pt x="418" y="365"/>
                  <a:pt x="429" y="365"/>
                  <a:pt x="435" y="365"/>
                </a:cubicBezTo>
                <a:lnTo>
                  <a:pt x="435" y="371"/>
                </a:lnTo>
                <a:cubicBezTo>
                  <a:pt x="435" y="371"/>
                  <a:pt x="435" y="371"/>
                  <a:pt x="435" y="377"/>
                </a:cubicBezTo>
                <a:cubicBezTo>
                  <a:pt x="441" y="389"/>
                  <a:pt x="453" y="389"/>
                  <a:pt x="459" y="394"/>
                </a:cubicBezTo>
                <a:cubicBezTo>
                  <a:pt x="465" y="394"/>
                  <a:pt x="465" y="389"/>
                  <a:pt x="471" y="383"/>
                </a:cubicBezTo>
                <a:cubicBezTo>
                  <a:pt x="482" y="383"/>
                  <a:pt x="494" y="389"/>
                  <a:pt x="506" y="389"/>
                </a:cubicBezTo>
                <a:cubicBezTo>
                  <a:pt x="512" y="389"/>
                  <a:pt x="506" y="377"/>
                  <a:pt x="512" y="377"/>
                </a:cubicBezTo>
                <a:cubicBezTo>
                  <a:pt x="512" y="371"/>
                  <a:pt x="512" y="371"/>
                  <a:pt x="512" y="365"/>
                </a:cubicBezTo>
                <a:cubicBezTo>
                  <a:pt x="506" y="365"/>
                  <a:pt x="512" y="377"/>
                  <a:pt x="506" y="377"/>
                </a:cubicBezTo>
                <a:cubicBezTo>
                  <a:pt x="500" y="377"/>
                  <a:pt x="506" y="371"/>
                  <a:pt x="500" y="365"/>
                </a:cubicBezTo>
                <a:cubicBezTo>
                  <a:pt x="500" y="371"/>
                  <a:pt x="488" y="371"/>
                  <a:pt x="482" y="365"/>
                </a:cubicBezTo>
                <a:cubicBezTo>
                  <a:pt x="482" y="365"/>
                  <a:pt x="482" y="359"/>
                  <a:pt x="477" y="359"/>
                </a:cubicBezTo>
                <a:cubicBezTo>
                  <a:pt x="482" y="353"/>
                  <a:pt x="477" y="353"/>
                  <a:pt x="482" y="347"/>
                </a:cubicBezTo>
                <a:cubicBezTo>
                  <a:pt x="477" y="347"/>
                  <a:pt x="477" y="347"/>
                  <a:pt x="477" y="347"/>
                </a:cubicBezTo>
                <a:cubicBezTo>
                  <a:pt x="471" y="353"/>
                  <a:pt x="477" y="359"/>
                  <a:pt x="477" y="365"/>
                </a:cubicBezTo>
                <a:cubicBezTo>
                  <a:pt x="477" y="365"/>
                  <a:pt x="482" y="365"/>
                  <a:pt x="482" y="371"/>
                </a:cubicBezTo>
                <a:cubicBezTo>
                  <a:pt x="477" y="371"/>
                  <a:pt x="477" y="371"/>
                  <a:pt x="471" y="371"/>
                </a:cubicBezTo>
                <a:cubicBezTo>
                  <a:pt x="477" y="371"/>
                  <a:pt x="477" y="371"/>
                  <a:pt x="477" y="365"/>
                </a:cubicBezTo>
                <a:cubicBezTo>
                  <a:pt x="471" y="365"/>
                  <a:pt x="465" y="365"/>
                  <a:pt x="465" y="365"/>
                </a:cubicBezTo>
                <a:cubicBezTo>
                  <a:pt x="465" y="365"/>
                  <a:pt x="465" y="359"/>
                  <a:pt x="465" y="353"/>
                </a:cubicBezTo>
                <a:cubicBezTo>
                  <a:pt x="465" y="353"/>
                  <a:pt x="465" y="353"/>
                  <a:pt x="465" y="347"/>
                </a:cubicBezTo>
                <a:cubicBezTo>
                  <a:pt x="459" y="347"/>
                  <a:pt x="459" y="341"/>
                  <a:pt x="459" y="341"/>
                </a:cubicBezTo>
                <a:cubicBezTo>
                  <a:pt x="453" y="336"/>
                  <a:pt x="447" y="330"/>
                  <a:pt x="441" y="324"/>
                </a:cubicBezTo>
                <a:cubicBezTo>
                  <a:pt x="441" y="336"/>
                  <a:pt x="459" y="341"/>
                  <a:pt x="459" y="347"/>
                </a:cubicBezTo>
                <a:cubicBezTo>
                  <a:pt x="459" y="353"/>
                  <a:pt x="453" y="341"/>
                  <a:pt x="453" y="347"/>
                </a:cubicBezTo>
                <a:cubicBezTo>
                  <a:pt x="453" y="347"/>
                  <a:pt x="459" y="347"/>
                  <a:pt x="453" y="353"/>
                </a:cubicBezTo>
                <a:cubicBezTo>
                  <a:pt x="453" y="353"/>
                  <a:pt x="447" y="359"/>
                  <a:pt x="447" y="365"/>
                </a:cubicBezTo>
                <a:cubicBezTo>
                  <a:pt x="447" y="359"/>
                  <a:pt x="441" y="359"/>
                  <a:pt x="441" y="353"/>
                </a:cubicBezTo>
                <a:cubicBezTo>
                  <a:pt x="447" y="353"/>
                  <a:pt x="447" y="353"/>
                  <a:pt x="447" y="353"/>
                </a:cubicBezTo>
                <a:cubicBezTo>
                  <a:pt x="447" y="347"/>
                  <a:pt x="441" y="341"/>
                  <a:pt x="435" y="341"/>
                </a:cubicBezTo>
                <a:cubicBezTo>
                  <a:pt x="435" y="341"/>
                  <a:pt x="435" y="336"/>
                  <a:pt x="429" y="336"/>
                </a:cubicBezTo>
                <a:cubicBezTo>
                  <a:pt x="429" y="347"/>
                  <a:pt x="435" y="353"/>
                  <a:pt x="429" y="353"/>
                </a:cubicBezTo>
                <a:cubicBezTo>
                  <a:pt x="423" y="347"/>
                  <a:pt x="423" y="336"/>
                  <a:pt x="429" y="330"/>
                </a:cubicBezTo>
                <a:cubicBezTo>
                  <a:pt x="423" y="330"/>
                  <a:pt x="418" y="336"/>
                  <a:pt x="412" y="330"/>
                </a:cubicBezTo>
                <a:cubicBezTo>
                  <a:pt x="406" y="330"/>
                  <a:pt x="406" y="341"/>
                  <a:pt x="400" y="347"/>
                </a:cubicBezTo>
                <a:cubicBezTo>
                  <a:pt x="400" y="353"/>
                  <a:pt x="400" y="359"/>
                  <a:pt x="394" y="365"/>
                </a:cubicBezTo>
                <a:cubicBezTo>
                  <a:pt x="388" y="365"/>
                  <a:pt x="388" y="365"/>
                  <a:pt x="382" y="365"/>
                </a:cubicBezTo>
                <a:cubicBezTo>
                  <a:pt x="382" y="365"/>
                  <a:pt x="376" y="365"/>
                  <a:pt x="371" y="365"/>
                </a:cubicBezTo>
                <a:cubicBezTo>
                  <a:pt x="371" y="359"/>
                  <a:pt x="371" y="353"/>
                  <a:pt x="371" y="347"/>
                </a:cubicBezTo>
                <a:cubicBezTo>
                  <a:pt x="376" y="347"/>
                  <a:pt x="371" y="336"/>
                  <a:pt x="371" y="330"/>
                </a:cubicBezTo>
                <a:cubicBezTo>
                  <a:pt x="382" y="336"/>
                  <a:pt x="388" y="330"/>
                  <a:pt x="394" y="330"/>
                </a:cubicBezTo>
                <a:cubicBezTo>
                  <a:pt x="394" y="330"/>
                  <a:pt x="394" y="330"/>
                  <a:pt x="394" y="324"/>
                </a:cubicBezTo>
                <a:cubicBezTo>
                  <a:pt x="400" y="318"/>
                  <a:pt x="388" y="318"/>
                  <a:pt x="388" y="312"/>
                </a:cubicBezTo>
                <a:lnTo>
                  <a:pt x="382" y="312"/>
                </a:lnTo>
                <a:cubicBezTo>
                  <a:pt x="382" y="306"/>
                  <a:pt x="382" y="306"/>
                  <a:pt x="388" y="306"/>
                </a:cubicBezTo>
                <a:cubicBezTo>
                  <a:pt x="394" y="300"/>
                  <a:pt x="394" y="294"/>
                  <a:pt x="400" y="300"/>
                </a:cubicBezTo>
                <a:lnTo>
                  <a:pt x="400" y="294"/>
                </a:lnTo>
                <a:cubicBezTo>
                  <a:pt x="394" y="294"/>
                  <a:pt x="388" y="294"/>
                  <a:pt x="376" y="294"/>
                </a:cubicBezTo>
                <a:cubicBezTo>
                  <a:pt x="376" y="289"/>
                  <a:pt x="382" y="294"/>
                  <a:pt x="388" y="289"/>
                </a:cubicBezTo>
                <a:cubicBezTo>
                  <a:pt x="382" y="289"/>
                  <a:pt x="382" y="282"/>
                  <a:pt x="382" y="277"/>
                </a:cubicBezTo>
                <a:cubicBezTo>
                  <a:pt x="382" y="277"/>
                  <a:pt x="388" y="277"/>
                  <a:pt x="388" y="271"/>
                </a:cubicBezTo>
                <a:cubicBezTo>
                  <a:pt x="388" y="271"/>
                  <a:pt x="388" y="271"/>
                  <a:pt x="382" y="265"/>
                </a:cubicBezTo>
                <a:cubicBezTo>
                  <a:pt x="382" y="259"/>
                  <a:pt x="382" y="253"/>
                  <a:pt x="382" y="247"/>
                </a:cubicBezTo>
                <a:cubicBezTo>
                  <a:pt x="388" y="247"/>
                  <a:pt x="388" y="241"/>
                  <a:pt x="394" y="241"/>
                </a:cubicBezTo>
                <a:cubicBezTo>
                  <a:pt x="394" y="247"/>
                  <a:pt x="394" y="247"/>
                  <a:pt x="388" y="247"/>
                </a:cubicBezTo>
                <a:cubicBezTo>
                  <a:pt x="394" y="253"/>
                  <a:pt x="394" y="253"/>
                  <a:pt x="394" y="253"/>
                </a:cubicBezTo>
                <a:cubicBezTo>
                  <a:pt x="394" y="265"/>
                  <a:pt x="400" y="265"/>
                  <a:pt x="400" y="271"/>
                </a:cubicBezTo>
                <a:cubicBezTo>
                  <a:pt x="400" y="277"/>
                  <a:pt x="406" y="277"/>
                  <a:pt x="406" y="277"/>
                </a:cubicBezTo>
                <a:cubicBezTo>
                  <a:pt x="400" y="282"/>
                  <a:pt x="400" y="289"/>
                  <a:pt x="400" y="294"/>
                </a:cubicBezTo>
                <a:cubicBezTo>
                  <a:pt x="406" y="294"/>
                  <a:pt x="400" y="282"/>
                  <a:pt x="412" y="289"/>
                </a:cubicBezTo>
                <a:cubicBezTo>
                  <a:pt x="412" y="282"/>
                  <a:pt x="412" y="282"/>
                  <a:pt x="412" y="277"/>
                </a:cubicBezTo>
                <a:cubicBezTo>
                  <a:pt x="418" y="277"/>
                  <a:pt x="418" y="277"/>
                  <a:pt x="423" y="271"/>
                </a:cubicBezTo>
                <a:cubicBezTo>
                  <a:pt x="423" y="265"/>
                  <a:pt x="423" y="265"/>
                  <a:pt x="429" y="259"/>
                </a:cubicBezTo>
                <a:cubicBezTo>
                  <a:pt x="423" y="253"/>
                  <a:pt x="418" y="259"/>
                  <a:pt x="418" y="253"/>
                </a:cubicBezTo>
                <a:cubicBezTo>
                  <a:pt x="418" y="247"/>
                  <a:pt x="418" y="241"/>
                  <a:pt x="412" y="235"/>
                </a:cubicBezTo>
                <a:cubicBezTo>
                  <a:pt x="418" y="230"/>
                  <a:pt x="418" y="218"/>
                  <a:pt x="429" y="218"/>
                </a:cubicBezTo>
                <a:lnTo>
                  <a:pt x="429" y="212"/>
                </a:lnTo>
                <a:cubicBezTo>
                  <a:pt x="435" y="206"/>
                  <a:pt x="435" y="200"/>
                  <a:pt x="441" y="194"/>
                </a:cubicBezTo>
                <a:cubicBezTo>
                  <a:pt x="447" y="188"/>
                  <a:pt x="453" y="182"/>
                  <a:pt x="453" y="177"/>
                </a:cubicBezTo>
                <a:cubicBezTo>
                  <a:pt x="459" y="177"/>
                  <a:pt x="459" y="177"/>
                  <a:pt x="459" y="177"/>
                </a:cubicBezTo>
                <a:cubicBezTo>
                  <a:pt x="465" y="177"/>
                  <a:pt x="465" y="171"/>
                  <a:pt x="471" y="171"/>
                </a:cubicBezTo>
                <a:cubicBezTo>
                  <a:pt x="477" y="171"/>
                  <a:pt x="477" y="171"/>
                  <a:pt x="482" y="171"/>
                </a:cubicBezTo>
                <a:cubicBezTo>
                  <a:pt x="488" y="171"/>
                  <a:pt x="488" y="177"/>
                  <a:pt x="488" y="177"/>
                </a:cubicBezTo>
                <a:cubicBezTo>
                  <a:pt x="494" y="177"/>
                  <a:pt x="500" y="182"/>
                  <a:pt x="500" y="182"/>
                </a:cubicBezTo>
                <a:cubicBezTo>
                  <a:pt x="512" y="188"/>
                  <a:pt x="524" y="188"/>
                  <a:pt x="518" y="200"/>
                </a:cubicBezTo>
                <a:cubicBezTo>
                  <a:pt x="524" y="200"/>
                  <a:pt x="524" y="194"/>
                  <a:pt x="524" y="182"/>
                </a:cubicBezTo>
                <a:cubicBezTo>
                  <a:pt x="530" y="188"/>
                  <a:pt x="530" y="188"/>
                  <a:pt x="535" y="188"/>
                </a:cubicBezTo>
                <a:lnTo>
                  <a:pt x="535" y="194"/>
                </a:lnTo>
                <a:cubicBezTo>
                  <a:pt x="541" y="194"/>
                  <a:pt x="547" y="188"/>
                  <a:pt x="553" y="182"/>
                </a:cubicBezTo>
                <a:cubicBezTo>
                  <a:pt x="559" y="188"/>
                  <a:pt x="565" y="182"/>
                  <a:pt x="571" y="182"/>
                </a:cubicBezTo>
                <a:cubicBezTo>
                  <a:pt x="571" y="177"/>
                  <a:pt x="565" y="182"/>
                  <a:pt x="565" y="177"/>
                </a:cubicBezTo>
                <a:cubicBezTo>
                  <a:pt x="577" y="177"/>
                  <a:pt x="577" y="177"/>
                  <a:pt x="582" y="177"/>
                </a:cubicBezTo>
                <a:cubicBezTo>
                  <a:pt x="588" y="171"/>
                  <a:pt x="594" y="165"/>
                  <a:pt x="600" y="159"/>
                </a:cubicBezTo>
                <a:cubicBezTo>
                  <a:pt x="606" y="159"/>
                  <a:pt x="606" y="165"/>
                  <a:pt x="606" y="165"/>
                </a:cubicBezTo>
                <a:cubicBezTo>
                  <a:pt x="612" y="171"/>
                  <a:pt x="606" y="159"/>
                  <a:pt x="612" y="165"/>
                </a:cubicBezTo>
                <a:cubicBezTo>
                  <a:pt x="612" y="165"/>
                  <a:pt x="612" y="171"/>
                  <a:pt x="617" y="171"/>
                </a:cubicBezTo>
                <a:lnTo>
                  <a:pt x="617" y="165"/>
                </a:lnTo>
                <a:cubicBezTo>
                  <a:pt x="623" y="159"/>
                  <a:pt x="629" y="165"/>
                  <a:pt x="629" y="171"/>
                </a:cubicBezTo>
                <a:cubicBezTo>
                  <a:pt x="634" y="159"/>
                  <a:pt x="623" y="165"/>
                  <a:pt x="623" y="159"/>
                </a:cubicBezTo>
                <a:cubicBezTo>
                  <a:pt x="623" y="153"/>
                  <a:pt x="629" y="159"/>
                  <a:pt x="634" y="159"/>
                </a:cubicBezTo>
                <a:cubicBezTo>
                  <a:pt x="634" y="153"/>
                  <a:pt x="634" y="153"/>
                  <a:pt x="634" y="147"/>
                </a:cubicBezTo>
                <a:cubicBezTo>
                  <a:pt x="640" y="147"/>
                  <a:pt x="640" y="147"/>
                  <a:pt x="646" y="141"/>
                </a:cubicBezTo>
                <a:cubicBezTo>
                  <a:pt x="652" y="141"/>
                  <a:pt x="658" y="141"/>
                  <a:pt x="658" y="135"/>
                </a:cubicBezTo>
                <a:cubicBezTo>
                  <a:pt x="664" y="135"/>
                  <a:pt x="664" y="141"/>
                  <a:pt x="664" y="141"/>
                </a:cubicBezTo>
                <a:cubicBezTo>
                  <a:pt x="670" y="141"/>
                  <a:pt x="670" y="135"/>
                  <a:pt x="676" y="135"/>
                </a:cubicBezTo>
                <a:cubicBezTo>
                  <a:pt x="676" y="129"/>
                  <a:pt x="676" y="129"/>
                  <a:pt x="682" y="124"/>
                </a:cubicBezTo>
                <a:cubicBezTo>
                  <a:pt x="687" y="124"/>
                  <a:pt x="687" y="129"/>
                  <a:pt x="687" y="129"/>
                </a:cubicBezTo>
                <a:cubicBezTo>
                  <a:pt x="693" y="129"/>
                  <a:pt x="699" y="135"/>
                  <a:pt x="705" y="129"/>
                </a:cubicBezTo>
                <a:cubicBezTo>
                  <a:pt x="705" y="135"/>
                  <a:pt x="711" y="135"/>
                  <a:pt x="711" y="141"/>
                </a:cubicBezTo>
                <a:cubicBezTo>
                  <a:pt x="711" y="147"/>
                  <a:pt x="711" y="147"/>
                  <a:pt x="711" y="153"/>
                </a:cubicBezTo>
                <a:cubicBezTo>
                  <a:pt x="717" y="147"/>
                  <a:pt x="717" y="153"/>
                  <a:pt x="723" y="153"/>
                </a:cubicBezTo>
                <a:lnTo>
                  <a:pt x="729" y="153"/>
                </a:lnTo>
                <a:cubicBezTo>
                  <a:pt x="729" y="153"/>
                  <a:pt x="735" y="159"/>
                  <a:pt x="741" y="159"/>
                </a:cubicBezTo>
                <a:cubicBezTo>
                  <a:pt x="770" y="188"/>
                  <a:pt x="793" y="224"/>
                  <a:pt x="817" y="259"/>
                </a:cubicBezTo>
                <a:close/>
                <a:moveTo>
                  <a:pt x="846" y="336"/>
                </a:moveTo>
                <a:lnTo>
                  <a:pt x="846" y="336"/>
                </a:lnTo>
                <a:cubicBezTo>
                  <a:pt x="841" y="336"/>
                  <a:pt x="841" y="330"/>
                  <a:pt x="841" y="330"/>
                </a:cubicBezTo>
                <a:cubicBezTo>
                  <a:pt x="835" y="330"/>
                  <a:pt x="835" y="341"/>
                  <a:pt x="829" y="336"/>
                </a:cubicBezTo>
                <a:cubicBezTo>
                  <a:pt x="829" y="330"/>
                  <a:pt x="835" y="324"/>
                  <a:pt x="835" y="318"/>
                </a:cubicBezTo>
                <a:lnTo>
                  <a:pt x="841" y="318"/>
                </a:lnTo>
                <a:cubicBezTo>
                  <a:pt x="841" y="324"/>
                  <a:pt x="841" y="330"/>
                  <a:pt x="846" y="336"/>
                </a:cubicBezTo>
                <a:close/>
                <a:moveTo>
                  <a:pt x="793" y="477"/>
                </a:moveTo>
                <a:lnTo>
                  <a:pt x="793" y="477"/>
                </a:lnTo>
                <a:cubicBezTo>
                  <a:pt x="799" y="477"/>
                  <a:pt x="799" y="471"/>
                  <a:pt x="805" y="477"/>
                </a:cubicBezTo>
                <a:cubicBezTo>
                  <a:pt x="805" y="471"/>
                  <a:pt x="805" y="465"/>
                  <a:pt x="805" y="465"/>
                </a:cubicBezTo>
                <a:cubicBezTo>
                  <a:pt x="811" y="465"/>
                  <a:pt x="811" y="465"/>
                  <a:pt x="811" y="471"/>
                </a:cubicBezTo>
                <a:cubicBezTo>
                  <a:pt x="811" y="477"/>
                  <a:pt x="817" y="471"/>
                  <a:pt x="817" y="483"/>
                </a:cubicBezTo>
                <a:cubicBezTo>
                  <a:pt x="811" y="483"/>
                  <a:pt x="805" y="483"/>
                  <a:pt x="805" y="489"/>
                </a:cubicBezTo>
                <a:cubicBezTo>
                  <a:pt x="799" y="489"/>
                  <a:pt x="805" y="483"/>
                  <a:pt x="805" y="477"/>
                </a:cubicBezTo>
                <a:cubicBezTo>
                  <a:pt x="799" y="477"/>
                  <a:pt x="799" y="483"/>
                  <a:pt x="793" y="477"/>
                </a:cubicBezTo>
                <a:close/>
                <a:moveTo>
                  <a:pt x="799" y="548"/>
                </a:moveTo>
                <a:lnTo>
                  <a:pt x="799" y="548"/>
                </a:lnTo>
                <a:cubicBezTo>
                  <a:pt x="793" y="548"/>
                  <a:pt x="793" y="542"/>
                  <a:pt x="793" y="542"/>
                </a:cubicBezTo>
                <a:cubicBezTo>
                  <a:pt x="788" y="542"/>
                  <a:pt x="788" y="548"/>
                  <a:pt x="788" y="553"/>
                </a:cubicBezTo>
                <a:cubicBezTo>
                  <a:pt x="776" y="542"/>
                  <a:pt x="782" y="524"/>
                  <a:pt x="788" y="518"/>
                </a:cubicBezTo>
                <a:cubicBezTo>
                  <a:pt x="793" y="524"/>
                  <a:pt x="799" y="524"/>
                  <a:pt x="799" y="530"/>
                </a:cubicBezTo>
                <a:lnTo>
                  <a:pt x="793" y="530"/>
                </a:lnTo>
                <a:cubicBezTo>
                  <a:pt x="793" y="536"/>
                  <a:pt x="799" y="542"/>
                  <a:pt x="799" y="548"/>
                </a:cubicBezTo>
                <a:close/>
                <a:moveTo>
                  <a:pt x="782" y="530"/>
                </a:moveTo>
                <a:lnTo>
                  <a:pt x="782" y="530"/>
                </a:lnTo>
                <a:cubicBezTo>
                  <a:pt x="776" y="530"/>
                  <a:pt x="782" y="542"/>
                  <a:pt x="776" y="542"/>
                </a:cubicBezTo>
                <a:cubicBezTo>
                  <a:pt x="776" y="548"/>
                  <a:pt x="776" y="548"/>
                  <a:pt x="776" y="548"/>
                </a:cubicBezTo>
                <a:cubicBezTo>
                  <a:pt x="764" y="553"/>
                  <a:pt x="764" y="542"/>
                  <a:pt x="758" y="542"/>
                </a:cubicBezTo>
                <a:cubicBezTo>
                  <a:pt x="758" y="536"/>
                  <a:pt x="752" y="536"/>
                  <a:pt x="752" y="530"/>
                </a:cubicBezTo>
                <a:cubicBezTo>
                  <a:pt x="752" y="512"/>
                  <a:pt x="770" y="518"/>
                  <a:pt x="770" y="500"/>
                </a:cubicBezTo>
                <a:cubicBezTo>
                  <a:pt x="776" y="500"/>
                  <a:pt x="782" y="500"/>
                  <a:pt x="788" y="506"/>
                </a:cubicBezTo>
                <a:cubicBezTo>
                  <a:pt x="788" y="512"/>
                  <a:pt x="782" y="512"/>
                  <a:pt x="782" y="512"/>
                </a:cubicBezTo>
                <a:cubicBezTo>
                  <a:pt x="782" y="518"/>
                  <a:pt x="782" y="524"/>
                  <a:pt x="782" y="530"/>
                </a:cubicBezTo>
                <a:close/>
                <a:moveTo>
                  <a:pt x="776" y="565"/>
                </a:moveTo>
                <a:lnTo>
                  <a:pt x="776" y="565"/>
                </a:lnTo>
                <a:cubicBezTo>
                  <a:pt x="758" y="571"/>
                  <a:pt x="752" y="559"/>
                  <a:pt x="741" y="559"/>
                </a:cubicBezTo>
                <a:cubicBezTo>
                  <a:pt x="741" y="553"/>
                  <a:pt x="741" y="553"/>
                  <a:pt x="741" y="553"/>
                </a:cubicBezTo>
                <a:cubicBezTo>
                  <a:pt x="752" y="553"/>
                  <a:pt x="758" y="559"/>
                  <a:pt x="770" y="559"/>
                </a:cubicBezTo>
                <a:cubicBezTo>
                  <a:pt x="770" y="565"/>
                  <a:pt x="776" y="559"/>
                  <a:pt x="776" y="565"/>
                </a:cubicBezTo>
                <a:close/>
                <a:moveTo>
                  <a:pt x="782" y="436"/>
                </a:moveTo>
                <a:lnTo>
                  <a:pt x="782" y="436"/>
                </a:lnTo>
                <a:cubicBezTo>
                  <a:pt x="782" y="430"/>
                  <a:pt x="782" y="424"/>
                  <a:pt x="782" y="424"/>
                </a:cubicBezTo>
                <a:cubicBezTo>
                  <a:pt x="782" y="418"/>
                  <a:pt x="788" y="412"/>
                  <a:pt x="788" y="418"/>
                </a:cubicBezTo>
                <a:cubicBezTo>
                  <a:pt x="788" y="424"/>
                  <a:pt x="788" y="430"/>
                  <a:pt x="782" y="436"/>
                </a:cubicBezTo>
                <a:close/>
                <a:moveTo>
                  <a:pt x="799" y="447"/>
                </a:moveTo>
                <a:lnTo>
                  <a:pt x="799" y="447"/>
                </a:lnTo>
                <a:cubicBezTo>
                  <a:pt x="799" y="453"/>
                  <a:pt x="793" y="453"/>
                  <a:pt x="793" y="459"/>
                </a:cubicBezTo>
                <a:cubicBezTo>
                  <a:pt x="788" y="459"/>
                  <a:pt x="788" y="453"/>
                  <a:pt x="788" y="453"/>
                </a:cubicBezTo>
                <a:cubicBezTo>
                  <a:pt x="782" y="442"/>
                  <a:pt x="793" y="442"/>
                  <a:pt x="799" y="447"/>
                </a:cubicBezTo>
                <a:close/>
                <a:moveTo>
                  <a:pt x="829" y="524"/>
                </a:moveTo>
                <a:lnTo>
                  <a:pt x="829" y="524"/>
                </a:lnTo>
                <a:cubicBezTo>
                  <a:pt x="829" y="530"/>
                  <a:pt x="823" y="530"/>
                  <a:pt x="817" y="530"/>
                </a:cubicBezTo>
                <a:cubicBezTo>
                  <a:pt x="817" y="518"/>
                  <a:pt x="829" y="518"/>
                  <a:pt x="829" y="524"/>
                </a:cubicBezTo>
                <a:close/>
                <a:moveTo>
                  <a:pt x="829" y="383"/>
                </a:moveTo>
                <a:lnTo>
                  <a:pt x="829" y="383"/>
                </a:lnTo>
                <a:cubicBezTo>
                  <a:pt x="823" y="383"/>
                  <a:pt x="823" y="377"/>
                  <a:pt x="823" y="383"/>
                </a:cubicBezTo>
                <a:cubicBezTo>
                  <a:pt x="817" y="383"/>
                  <a:pt x="817" y="383"/>
                  <a:pt x="811" y="389"/>
                </a:cubicBezTo>
                <a:cubicBezTo>
                  <a:pt x="811" y="389"/>
                  <a:pt x="805" y="389"/>
                  <a:pt x="805" y="383"/>
                </a:cubicBezTo>
                <a:cubicBezTo>
                  <a:pt x="811" y="383"/>
                  <a:pt x="811" y="383"/>
                  <a:pt x="817" y="383"/>
                </a:cubicBezTo>
                <a:cubicBezTo>
                  <a:pt x="817" y="377"/>
                  <a:pt x="811" y="383"/>
                  <a:pt x="811" y="377"/>
                </a:cubicBezTo>
                <a:cubicBezTo>
                  <a:pt x="811" y="371"/>
                  <a:pt x="817" y="371"/>
                  <a:pt x="823" y="371"/>
                </a:cubicBezTo>
                <a:cubicBezTo>
                  <a:pt x="829" y="365"/>
                  <a:pt x="829" y="359"/>
                  <a:pt x="835" y="359"/>
                </a:cubicBezTo>
                <a:lnTo>
                  <a:pt x="835" y="353"/>
                </a:lnTo>
                <a:cubicBezTo>
                  <a:pt x="835" y="347"/>
                  <a:pt x="835" y="341"/>
                  <a:pt x="835" y="336"/>
                </a:cubicBezTo>
                <a:lnTo>
                  <a:pt x="841" y="336"/>
                </a:lnTo>
                <a:cubicBezTo>
                  <a:pt x="841" y="347"/>
                  <a:pt x="846" y="359"/>
                  <a:pt x="846" y="371"/>
                </a:cubicBezTo>
                <a:cubicBezTo>
                  <a:pt x="841" y="377"/>
                  <a:pt x="829" y="377"/>
                  <a:pt x="829" y="383"/>
                </a:cubicBezTo>
                <a:close/>
                <a:moveTo>
                  <a:pt x="829" y="300"/>
                </a:moveTo>
                <a:lnTo>
                  <a:pt x="829" y="300"/>
                </a:lnTo>
                <a:cubicBezTo>
                  <a:pt x="835" y="300"/>
                  <a:pt x="835" y="306"/>
                  <a:pt x="841" y="312"/>
                </a:cubicBezTo>
                <a:cubicBezTo>
                  <a:pt x="835" y="312"/>
                  <a:pt x="835" y="306"/>
                  <a:pt x="829" y="300"/>
                </a:cubicBezTo>
                <a:close/>
                <a:moveTo>
                  <a:pt x="705" y="506"/>
                </a:moveTo>
                <a:lnTo>
                  <a:pt x="705" y="506"/>
                </a:lnTo>
                <a:cubicBezTo>
                  <a:pt x="711" y="500"/>
                  <a:pt x="711" y="506"/>
                  <a:pt x="711" y="500"/>
                </a:cubicBezTo>
                <a:cubicBezTo>
                  <a:pt x="717" y="500"/>
                  <a:pt x="717" y="506"/>
                  <a:pt x="717" y="506"/>
                </a:cubicBezTo>
                <a:cubicBezTo>
                  <a:pt x="717" y="512"/>
                  <a:pt x="723" y="512"/>
                  <a:pt x="723" y="518"/>
                </a:cubicBezTo>
                <a:cubicBezTo>
                  <a:pt x="729" y="518"/>
                  <a:pt x="729" y="524"/>
                  <a:pt x="735" y="530"/>
                </a:cubicBezTo>
                <a:cubicBezTo>
                  <a:pt x="735" y="536"/>
                  <a:pt x="741" y="542"/>
                  <a:pt x="741" y="548"/>
                </a:cubicBezTo>
                <a:cubicBezTo>
                  <a:pt x="729" y="553"/>
                  <a:pt x="729" y="542"/>
                  <a:pt x="723" y="542"/>
                </a:cubicBezTo>
                <a:cubicBezTo>
                  <a:pt x="723" y="518"/>
                  <a:pt x="705" y="524"/>
                  <a:pt x="705" y="506"/>
                </a:cubicBezTo>
                <a:close/>
                <a:moveTo>
                  <a:pt x="658" y="483"/>
                </a:moveTo>
                <a:lnTo>
                  <a:pt x="658" y="483"/>
                </a:lnTo>
                <a:cubicBezTo>
                  <a:pt x="664" y="489"/>
                  <a:pt x="664" y="489"/>
                  <a:pt x="664" y="494"/>
                </a:cubicBezTo>
                <a:cubicBezTo>
                  <a:pt x="664" y="494"/>
                  <a:pt x="664" y="500"/>
                  <a:pt x="658" y="500"/>
                </a:cubicBezTo>
                <a:cubicBezTo>
                  <a:pt x="652" y="494"/>
                  <a:pt x="664" y="494"/>
                  <a:pt x="658" y="483"/>
                </a:cubicBezTo>
                <a:close/>
                <a:moveTo>
                  <a:pt x="559" y="612"/>
                </a:moveTo>
                <a:lnTo>
                  <a:pt x="559" y="612"/>
                </a:lnTo>
                <a:cubicBezTo>
                  <a:pt x="559" y="618"/>
                  <a:pt x="559" y="618"/>
                  <a:pt x="553" y="618"/>
                </a:cubicBezTo>
                <a:lnTo>
                  <a:pt x="553" y="624"/>
                </a:lnTo>
                <a:cubicBezTo>
                  <a:pt x="553" y="636"/>
                  <a:pt x="553" y="636"/>
                  <a:pt x="553" y="642"/>
                </a:cubicBezTo>
                <a:cubicBezTo>
                  <a:pt x="547" y="642"/>
                  <a:pt x="541" y="648"/>
                  <a:pt x="541" y="648"/>
                </a:cubicBezTo>
                <a:cubicBezTo>
                  <a:pt x="535" y="642"/>
                  <a:pt x="535" y="636"/>
                  <a:pt x="535" y="624"/>
                </a:cubicBezTo>
                <a:cubicBezTo>
                  <a:pt x="535" y="624"/>
                  <a:pt x="535" y="618"/>
                  <a:pt x="541" y="618"/>
                </a:cubicBezTo>
                <a:cubicBezTo>
                  <a:pt x="541" y="612"/>
                  <a:pt x="535" y="612"/>
                  <a:pt x="535" y="606"/>
                </a:cubicBezTo>
                <a:cubicBezTo>
                  <a:pt x="541" y="601"/>
                  <a:pt x="547" y="595"/>
                  <a:pt x="553" y="595"/>
                </a:cubicBezTo>
                <a:cubicBezTo>
                  <a:pt x="553" y="589"/>
                  <a:pt x="553" y="583"/>
                  <a:pt x="553" y="577"/>
                </a:cubicBezTo>
                <a:cubicBezTo>
                  <a:pt x="559" y="577"/>
                  <a:pt x="559" y="589"/>
                  <a:pt x="559" y="589"/>
                </a:cubicBezTo>
                <a:cubicBezTo>
                  <a:pt x="559" y="601"/>
                  <a:pt x="559" y="606"/>
                  <a:pt x="559" y="612"/>
                </a:cubicBezTo>
                <a:close/>
                <a:moveTo>
                  <a:pt x="247" y="760"/>
                </a:moveTo>
                <a:lnTo>
                  <a:pt x="247" y="760"/>
                </a:lnTo>
                <a:cubicBezTo>
                  <a:pt x="247" y="754"/>
                  <a:pt x="253" y="754"/>
                  <a:pt x="253" y="760"/>
                </a:cubicBezTo>
                <a:cubicBezTo>
                  <a:pt x="253" y="760"/>
                  <a:pt x="253" y="760"/>
                  <a:pt x="247" y="760"/>
                </a:cubicBezTo>
                <a:close/>
                <a:moveTo>
                  <a:pt x="300" y="235"/>
                </a:moveTo>
                <a:lnTo>
                  <a:pt x="300" y="235"/>
                </a:lnTo>
                <a:cubicBezTo>
                  <a:pt x="300" y="235"/>
                  <a:pt x="294" y="241"/>
                  <a:pt x="294" y="247"/>
                </a:cubicBezTo>
                <a:cubicBezTo>
                  <a:pt x="288" y="247"/>
                  <a:pt x="294" y="235"/>
                  <a:pt x="288" y="235"/>
                </a:cubicBezTo>
                <a:cubicBezTo>
                  <a:pt x="282" y="235"/>
                  <a:pt x="282" y="235"/>
                  <a:pt x="276" y="235"/>
                </a:cubicBezTo>
                <a:cubicBezTo>
                  <a:pt x="270" y="230"/>
                  <a:pt x="276" y="212"/>
                  <a:pt x="270" y="200"/>
                </a:cubicBezTo>
                <a:cubicBezTo>
                  <a:pt x="265" y="194"/>
                  <a:pt x="276" y="194"/>
                  <a:pt x="270" y="194"/>
                </a:cubicBezTo>
                <a:cubicBezTo>
                  <a:pt x="276" y="188"/>
                  <a:pt x="276" y="188"/>
                  <a:pt x="282" y="182"/>
                </a:cubicBezTo>
                <a:cubicBezTo>
                  <a:pt x="282" y="177"/>
                  <a:pt x="270" y="182"/>
                  <a:pt x="270" y="177"/>
                </a:cubicBezTo>
                <a:cubicBezTo>
                  <a:pt x="270" y="177"/>
                  <a:pt x="276" y="177"/>
                  <a:pt x="276" y="171"/>
                </a:cubicBezTo>
                <a:cubicBezTo>
                  <a:pt x="276" y="165"/>
                  <a:pt x="270" y="177"/>
                  <a:pt x="270" y="171"/>
                </a:cubicBezTo>
                <a:cubicBezTo>
                  <a:pt x="265" y="165"/>
                  <a:pt x="270" y="165"/>
                  <a:pt x="270" y="159"/>
                </a:cubicBezTo>
                <a:cubicBezTo>
                  <a:pt x="265" y="153"/>
                  <a:pt x="265" y="153"/>
                  <a:pt x="265" y="147"/>
                </a:cubicBezTo>
                <a:cubicBezTo>
                  <a:pt x="259" y="147"/>
                  <a:pt x="253" y="141"/>
                  <a:pt x="247" y="141"/>
                </a:cubicBezTo>
                <a:cubicBezTo>
                  <a:pt x="247" y="141"/>
                  <a:pt x="247" y="147"/>
                  <a:pt x="241" y="141"/>
                </a:cubicBezTo>
                <a:cubicBezTo>
                  <a:pt x="241" y="141"/>
                  <a:pt x="235" y="141"/>
                  <a:pt x="229" y="135"/>
                </a:cubicBezTo>
                <a:cubicBezTo>
                  <a:pt x="235" y="129"/>
                  <a:pt x="241" y="135"/>
                  <a:pt x="247" y="129"/>
                </a:cubicBezTo>
                <a:cubicBezTo>
                  <a:pt x="247" y="124"/>
                  <a:pt x="241" y="129"/>
                  <a:pt x="241" y="129"/>
                </a:cubicBezTo>
                <a:cubicBezTo>
                  <a:pt x="241" y="124"/>
                  <a:pt x="235" y="124"/>
                  <a:pt x="235" y="129"/>
                </a:cubicBezTo>
                <a:cubicBezTo>
                  <a:pt x="229" y="129"/>
                  <a:pt x="229" y="124"/>
                  <a:pt x="229" y="129"/>
                </a:cubicBezTo>
                <a:cubicBezTo>
                  <a:pt x="229" y="124"/>
                  <a:pt x="235" y="118"/>
                  <a:pt x="235" y="124"/>
                </a:cubicBezTo>
                <a:cubicBezTo>
                  <a:pt x="241" y="118"/>
                  <a:pt x="247" y="118"/>
                  <a:pt x="253" y="112"/>
                </a:cubicBezTo>
                <a:cubicBezTo>
                  <a:pt x="253" y="112"/>
                  <a:pt x="247" y="112"/>
                  <a:pt x="247" y="106"/>
                </a:cubicBezTo>
                <a:cubicBezTo>
                  <a:pt x="259" y="106"/>
                  <a:pt x="265" y="94"/>
                  <a:pt x="282" y="94"/>
                </a:cubicBezTo>
                <a:cubicBezTo>
                  <a:pt x="288" y="94"/>
                  <a:pt x="294" y="94"/>
                  <a:pt x="306" y="94"/>
                </a:cubicBezTo>
                <a:cubicBezTo>
                  <a:pt x="306" y="94"/>
                  <a:pt x="306" y="88"/>
                  <a:pt x="306" y="82"/>
                </a:cubicBezTo>
                <a:cubicBezTo>
                  <a:pt x="306" y="77"/>
                  <a:pt x="312" y="82"/>
                  <a:pt x="318" y="82"/>
                </a:cubicBezTo>
                <a:cubicBezTo>
                  <a:pt x="323" y="77"/>
                  <a:pt x="341" y="82"/>
                  <a:pt x="347" y="77"/>
                </a:cubicBezTo>
                <a:cubicBezTo>
                  <a:pt x="347" y="77"/>
                  <a:pt x="353" y="77"/>
                  <a:pt x="353" y="82"/>
                </a:cubicBezTo>
                <a:cubicBezTo>
                  <a:pt x="353" y="77"/>
                  <a:pt x="359" y="77"/>
                  <a:pt x="365" y="82"/>
                </a:cubicBezTo>
                <a:cubicBezTo>
                  <a:pt x="371" y="82"/>
                  <a:pt x="376" y="82"/>
                  <a:pt x="382" y="88"/>
                </a:cubicBezTo>
                <a:cubicBezTo>
                  <a:pt x="376" y="94"/>
                  <a:pt x="365" y="88"/>
                  <a:pt x="365" y="94"/>
                </a:cubicBezTo>
                <a:cubicBezTo>
                  <a:pt x="371" y="100"/>
                  <a:pt x="376" y="94"/>
                  <a:pt x="382" y="94"/>
                </a:cubicBezTo>
                <a:cubicBezTo>
                  <a:pt x="388" y="94"/>
                  <a:pt x="388" y="100"/>
                  <a:pt x="388" y="100"/>
                </a:cubicBezTo>
                <a:cubicBezTo>
                  <a:pt x="388" y="100"/>
                  <a:pt x="394" y="100"/>
                  <a:pt x="394" y="106"/>
                </a:cubicBezTo>
                <a:cubicBezTo>
                  <a:pt x="394" y="112"/>
                  <a:pt x="388" y="106"/>
                  <a:pt x="382" y="106"/>
                </a:cubicBezTo>
                <a:cubicBezTo>
                  <a:pt x="382" y="106"/>
                  <a:pt x="382" y="112"/>
                  <a:pt x="376" y="112"/>
                </a:cubicBezTo>
                <a:cubicBezTo>
                  <a:pt x="376" y="118"/>
                  <a:pt x="376" y="118"/>
                  <a:pt x="376" y="124"/>
                </a:cubicBezTo>
                <a:cubicBezTo>
                  <a:pt x="371" y="118"/>
                  <a:pt x="376" y="124"/>
                  <a:pt x="371" y="124"/>
                </a:cubicBezTo>
                <a:cubicBezTo>
                  <a:pt x="371" y="129"/>
                  <a:pt x="382" y="129"/>
                  <a:pt x="382" y="135"/>
                </a:cubicBezTo>
                <a:cubicBezTo>
                  <a:pt x="376" y="135"/>
                  <a:pt x="371" y="135"/>
                  <a:pt x="371" y="135"/>
                </a:cubicBezTo>
                <a:cubicBezTo>
                  <a:pt x="371" y="141"/>
                  <a:pt x="376" y="159"/>
                  <a:pt x="365" y="159"/>
                </a:cubicBezTo>
                <a:cubicBezTo>
                  <a:pt x="365" y="165"/>
                  <a:pt x="365" y="165"/>
                  <a:pt x="365" y="171"/>
                </a:cubicBezTo>
                <a:cubicBezTo>
                  <a:pt x="365" y="171"/>
                  <a:pt x="365" y="171"/>
                  <a:pt x="359" y="165"/>
                </a:cubicBezTo>
                <a:cubicBezTo>
                  <a:pt x="359" y="171"/>
                  <a:pt x="365" y="171"/>
                  <a:pt x="365" y="177"/>
                </a:cubicBezTo>
                <a:cubicBezTo>
                  <a:pt x="353" y="177"/>
                  <a:pt x="353" y="171"/>
                  <a:pt x="347" y="171"/>
                </a:cubicBezTo>
                <a:cubicBezTo>
                  <a:pt x="341" y="171"/>
                  <a:pt x="347" y="177"/>
                  <a:pt x="341" y="177"/>
                </a:cubicBezTo>
                <a:cubicBezTo>
                  <a:pt x="347" y="177"/>
                  <a:pt x="353" y="182"/>
                  <a:pt x="353" y="177"/>
                </a:cubicBezTo>
                <a:cubicBezTo>
                  <a:pt x="359" y="182"/>
                  <a:pt x="347" y="182"/>
                  <a:pt x="347" y="188"/>
                </a:cubicBezTo>
                <a:cubicBezTo>
                  <a:pt x="341" y="194"/>
                  <a:pt x="335" y="200"/>
                  <a:pt x="329" y="200"/>
                </a:cubicBezTo>
                <a:lnTo>
                  <a:pt x="323" y="206"/>
                </a:lnTo>
                <a:cubicBezTo>
                  <a:pt x="318" y="200"/>
                  <a:pt x="318" y="212"/>
                  <a:pt x="312" y="206"/>
                </a:cubicBezTo>
                <a:cubicBezTo>
                  <a:pt x="306" y="206"/>
                  <a:pt x="312" y="212"/>
                  <a:pt x="306" y="212"/>
                </a:cubicBezTo>
                <a:cubicBezTo>
                  <a:pt x="306" y="224"/>
                  <a:pt x="300" y="224"/>
                  <a:pt x="300" y="235"/>
                </a:cubicBezTo>
                <a:close/>
                <a:moveTo>
                  <a:pt x="453" y="112"/>
                </a:moveTo>
                <a:lnTo>
                  <a:pt x="453" y="112"/>
                </a:lnTo>
                <a:cubicBezTo>
                  <a:pt x="453" y="112"/>
                  <a:pt x="459" y="118"/>
                  <a:pt x="459" y="112"/>
                </a:cubicBezTo>
                <a:cubicBezTo>
                  <a:pt x="465" y="124"/>
                  <a:pt x="471" y="124"/>
                  <a:pt x="471" y="135"/>
                </a:cubicBezTo>
                <a:cubicBezTo>
                  <a:pt x="459" y="135"/>
                  <a:pt x="459" y="129"/>
                  <a:pt x="453" y="124"/>
                </a:cubicBezTo>
                <a:cubicBezTo>
                  <a:pt x="453" y="129"/>
                  <a:pt x="453" y="135"/>
                  <a:pt x="453" y="141"/>
                </a:cubicBezTo>
                <a:cubicBezTo>
                  <a:pt x="447" y="141"/>
                  <a:pt x="441" y="141"/>
                  <a:pt x="441" y="141"/>
                </a:cubicBezTo>
                <a:cubicBezTo>
                  <a:pt x="435" y="141"/>
                  <a:pt x="435" y="135"/>
                  <a:pt x="435" y="135"/>
                </a:cubicBezTo>
                <a:cubicBezTo>
                  <a:pt x="435" y="129"/>
                  <a:pt x="441" y="129"/>
                  <a:pt x="441" y="124"/>
                </a:cubicBezTo>
                <a:cubicBezTo>
                  <a:pt x="435" y="118"/>
                  <a:pt x="435" y="129"/>
                  <a:pt x="429" y="129"/>
                </a:cubicBezTo>
                <a:cubicBezTo>
                  <a:pt x="423" y="124"/>
                  <a:pt x="429" y="124"/>
                  <a:pt x="429" y="118"/>
                </a:cubicBezTo>
                <a:cubicBezTo>
                  <a:pt x="429" y="118"/>
                  <a:pt x="423" y="118"/>
                  <a:pt x="423" y="112"/>
                </a:cubicBezTo>
                <a:cubicBezTo>
                  <a:pt x="423" y="94"/>
                  <a:pt x="435" y="106"/>
                  <a:pt x="435" y="112"/>
                </a:cubicBezTo>
                <a:cubicBezTo>
                  <a:pt x="441" y="112"/>
                  <a:pt x="435" y="106"/>
                  <a:pt x="441" y="100"/>
                </a:cubicBezTo>
                <a:cubicBezTo>
                  <a:pt x="447" y="100"/>
                  <a:pt x="447" y="106"/>
                  <a:pt x="447" y="112"/>
                </a:cubicBezTo>
                <a:cubicBezTo>
                  <a:pt x="447" y="112"/>
                  <a:pt x="447" y="112"/>
                  <a:pt x="453" y="112"/>
                </a:cubicBezTo>
                <a:close/>
                <a:moveTo>
                  <a:pt x="453" y="100"/>
                </a:moveTo>
                <a:lnTo>
                  <a:pt x="453" y="100"/>
                </a:lnTo>
                <a:cubicBezTo>
                  <a:pt x="465" y="100"/>
                  <a:pt x="477" y="100"/>
                  <a:pt x="488" y="100"/>
                </a:cubicBezTo>
                <a:cubicBezTo>
                  <a:pt x="488" y="106"/>
                  <a:pt x="482" y="106"/>
                  <a:pt x="482" y="112"/>
                </a:cubicBezTo>
                <a:cubicBezTo>
                  <a:pt x="471" y="112"/>
                  <a:pt x="459" y="106"/>
                  <a:pt x="453" y="106"/>
                </a:cubicBezTo>
                <a:lnTo>
                  <a:pt x="453" y="100"/>
                </a:lnTo>
                <a:close/>
                <a:moveTo>
                  <a:pt x="382" y="282"/>
                </a:moveTo>
                <a:lnTo>
                  <a:pt x="382" y="282"/>
                </a:lnTo>
                <a:cubicBezTo>
                  <a:pt x="376" y="282"/>
                  <a:pt x="371" y="282"/>
                  <a:pt x="371" y="282"/>
                </a:cubicBezTo>
                <a:cubicBezTo>
                  <a:pt x="365" y="282"/>
                  <a:pt x="371" y="277"/>
                  <a:pt x="365" y="271"/>
                </a:cubicBezTo>
                <a:cubicBezTo>
                  <a:pt x="371" y="271"/>
                  <a:pt x="371" y="277"/>
                  <a:pt x="371" y="265"/>
                </a:cubicBezTo>
                <a:cubicBezTo>
                  <a:pt x="376" y="265"/>
                  <a:pt x="376" y="265"/>
                  <a:pt x="382" y="265"/>
                </a:cubicBezTo>
                <a:cubicBezTo>
                  <a:pt x="382" y="277"/>
                  <a:pt x="376" y="277"/>
                  <a:pt x="382" y="282"/>
                </a:cubicBezTo>
                <a:close/>
                <a:moveTo>
                  <a:pt x="371" y="218"/>
                </a:moveTo>
                <a:lnTo>
                  <a:pt x="371" y="218"/>
                </a:lnTo>
                <a:cubicBezTo>
                  <a:pt x="365" y="218"/>
                  <a:pt x="365" y="212"/>
                  <a:pt x="359" y="212"/>
                </a:cubicBezTo>
                <a:cubicBezTo>
                  <a:pt x="359" y="206"/>
                  <a:pt x="365" y="206"/>
                  <a:pt x="365" y="206"/>
                </a:cubicBezTo>
                <a:cubicBezTo>
                  <a:pt x="359" y="206"/>
                  <a:pt x="359" y="206"/>
                  <a:pt x="359" y="206"/>
                </a:cubicBezTo>
                <a:cubicBezTo>
                  <a:pt x="359" y="200"/>
                  <a:pt x="365" y="200"/>
                  <a:pt x="365" y="194"/>
                </a:cubicBezTo>
                <a:cubicBezTo>
                  <a:pt x="365" y="194"/>
                  <a:pt x="365" y="200"/>
                  <a:pt x="371" y="200"/>
                </a:cubicBezTo>
                <a:cubicBezTo>
                  <a:pt x="376" y="200"/>
                  <a:pt x="376" y="200"/>
                  <a:pt x="382" y="200"/>
                </a:cubicBezTo>
                <a:cubicBezTo>
                  <a:pt x="382" y="206"/>
                  <a:pt x="388" y="206"/>
                  <a:pt x="388" y="218"/>
                </a:cubicBezTo>
                <a:lnTo>
                  <a:pt x="382" y="218"/>
                </a:lnTo>
                <a:cubicBezTo>
                  <a:pt x="376" y="218"/>
                  <a:pt x="371" y="218"/>
                  <a:pt x="371" y="218"/>
                </a:cubicBezTo>
                <a:close/>
                <a:moveTo>
                  <a:pt x="553" y="147"/>
                </a:moveTo>
                <a:lnTo>
                  <a:pt x="553" y="147"/>
                </a:lnTo>
                <a:cubicBezTo>
                  <a:pt x="565" y="141"/>
                  <a:pt x="571" y="135"/>
                  <a:pt x="582" y="135"/>
                </a:cubicBezTo>
                <a:cubicBezTo>
                  <a:pt x="582" y="135"/>
                  <a:pt x="582" y="135"/>
                  <a:pt x="582" y="129"/>
                </a:cubicBezTo>
                <a:lnTo>
                  <a:pt x="588" y="129"/>
                </a:lnTo>
                <a:cubicBezTo>
                  <a:pt x="588" y="141"/>
                  <a:pt x="582" y="147"/>
                  <a:pt x="577" y="141"/>
                </a:cubicBezTo>
                <a:cubicBezTo>
                  <a:pt x="571" y="147"/>
                  <a:pt x="565" y="153"/>
                  <a:pt x="553" y="159"/>
                </a:cubicBezTo>
                <a:cubicBezTo>
                  <a:pt x="553" y="165"/>
                  <a:pt x="559" y="171"/>
                  <a:pt x="559" y="177"/>
                </a:cubicBezTo>
                <a:cubicBezTo>
                  <a:pt x="559" y="177"/>
                  <a:pt x="559" y="177"/>
                  <a:pt x="559" y="182"/>
                </a:cubicBezTo>
                <a:cubicBezTo>
                  <a:pt x="553" y="177"/>
                  <a:pt x="547" y="177"/>
                  <a:pt x="541" y="171"/>
                </a:cubicBezTo>
                <a:cubicBezTo>
                  <a:pt x="541" y="165"/>
                  <a:pt x="547" y="165"/>
                  <a:pt x="547" y="159"/>
                </a:cubicBezTo>
                <a:cubicBezTo>
                  <a:pt x="547" y="153"/>
                  <a:pt x="553" y="153"/>
                  <a:pt x="553" y="147"/>
                </a:cubicBezTo>
                <a:close/>
                <a:moveTo>
                  <a:pt x="553" y="112"/>
                </a:moveTo>
                <a:lnTo>
                  <a:pt x="553" y="112"/>
                </a:lnTo>
                <a:cubicBezTo>
                  <a:pt x="553" y="100"/>
                  <a:pt x="565" y="100"/>
                  <a:pt x="565" y="106"/>
                </a:cubicBezTo>
                <a:cubicBezTo>
                  <a:pt x="559" y="106"/>
                  <a:pt x="559" y="112"/>
                  <a:pt x="553" y="112"/>
                </a:cubicBezTo>
                <a:close/>
                <a:moveTo>
                  <a:pt x="646" y="106"/>
                </a:moveTo>
                <a:lnTo>
                  <a:pt x="646" y="106"/>
                </a:lnTo>
                <a:cubicBezTo>
                  <a:pt x="652" y="106"/>
                  <a:pt x="664" y="106"/>
                  <a:pt x="670" y="112"/>
                </a:cubicBezTo>
                <a:cubicBezTo>
                  <a:pt x="664" y="124"/>
                  <a:pt x="652" y="118"/>
                  <a:pt x="640" y="118"/>
                </a:cubicBezTo>
                <a:cubicBezTo>
                  <a:pt x="646" y="112"/>
                  <a:pt x="640" y="106"/>
                  <a:pt x="646" y="106"/>
                </a:cubicBezTo>
                <a:close/>
                <a:moveTo>
                  <a:pt x="194" y="218"/>
                </a:moveTo>
                <a:lnTo>
                  <a:pt x="194" y="218"/>
                </a:lnTo>
                <a:cubicBezTo>
                  <a:pt x="188" y="230"/>
                  <a:pt x="182" y="212"/>
                  <a:pt x="182" y="224"/>
                </a:cubicBezTo>
                <a:cubicBezTo>
                  <a:pt x="176" y="224"/>
                  <a:pt x="170" y="224"/>
                  <a:pt x="170" y="218"/>
                </a:cubicBezTo>
                <a:cubicBezTo>
                  <a:pt x="176" y="224"/>
                  <a:pt x="176" y="212"/>
                  <a:pt x="176" y="212"/>
                </a:cubicBezTo>
                <a:cubicBezTo>
                  <a:pt x="182" y="212"/>
                  <a:pt x="182" y="212"/>
                  <a:pt x="188" y="212"/>
                </a:cubicBezTo>
                <a:cubicBezTo>
                  <a:pt x="188" y="218"/>
                  <a:pt x="188" y="218"/>
                  <a:pt x="194" y="218"/>
                </a:cubicBezTo>
                <a:close/>
                <a:moveTo>
                  <a:pt x="217" y="447"/>
                </a:moveTo>
                <a:lnTo>
                  <a:pt x="217" y="447"/>
                </a:lnTo>
                <a:cubicBezTo>
                  <a:pt x="217" y="453"/>
                  <a:pt x="211" y="453"/>
                  <a:pt x="206" y="453"/>
                </a:cubicBezTo>
                <a:lnTo>
                  <a:pt x="206" y="447"/>
                </a:lnTo>
                <a:cubicBezTo>
                  <a:pt x="211" y="447"/>
                  <a:pt x="211" y="447"/>
                  <a:pt x="217" y="447"/>
                </a:cubicBezTo>
                <a:close/>
                <a:moveTo>
                  <a:pt x="176" y="442"/>
                </a:moveTo>
                <a:lnTo>
                  <a:pt x="176" y="442"/>
                </a:lnTo>
                <a:cubicBezTo>
                  <a:pt x="170" y="442"/>
                  <a:pt x="170" y="436"/>
                  <a:pt x="164" y="436"/>
                </a:cubicBezTo>
                <a:cubicBezTo>
                  <a:pt x="159" y="430"/>
                  <a:pt x="159" y="436"/>
                  <a:pt x="153" y="436"/>
                </a:cubicBezTo>
                <a:cubicBezTo>
                  <a:pt x="153" y="430"/>
                  <a:pt x="153" y="430"/>
                  <a:pt x="153" y="430"/>
                </a:cubicBezTo>
                <a:cubicBezTo>
                  <a:pt x="164" y="430"/>
                  <a:pt x="170" y="430"/>
                  <a:pt x="176" y="430"/>
                </a:cubicBezTo>
                <a:cubicBezTo>
                  <a:pt x="176" y="436"/>
                  <a:pt x="182" y="436"/>
                  <a:pt x="182" y="436"/>
                </a:cubicBezTo>
                <a:cubicBezTo>
                  <a:pt x="182" y="436"/>
                  <a:pt x="188" y="436"/>
                  <a:pt x="188" y="442"/>
                </a:cubicBezTo>
                <a:cubicBezTo>
                  <a:pt x="194" y="442"/>
                  <a:pt x="200" y="442"/>
                  <a:pt x="206" y="453"/>
                </a:cubicBezTo>
                <a:cubicBezTo>
                  <a:pt x="200" y="453"/>
                  <a:pt x="194" y="447"/>
                  <a:pt x="194" y="453"/>
                </a:cubicBezTo>
                <a:cubicBezTo>
                  <a:pt x="194" y="453"/>
                  <a:pt x="188" y="447"/>
                  <a:pt x="188" y="453"/>
                </a:cubicBezTo>
                <a:cubicBezTo>
                  <a:pt x="182" y="447"/>
                  <a:pt x="182" y="442"/>
                  <a:pt x="188" y="442"/>
                </a:cubicBezTo>
                <a:cubicBezTo>
                  <a:pt x="188" y="442"/>
                  <a:pt x="182" y="442"/>
                  <a:pt x="176" y="442"/>
                </a:cubicBezTo>
                <a:close/>
                <a:moveTo>
                  <a:pt x="182" y="453"/>
                </a:moveTo>
                <a:lnTo>
                  <a:pt x="182" y="453"/>
                </a:lnTo>
                <a:cubicBezTo>
                  <a:pt x="176" y="453"/>
                  <a:pt x="176" y="453"/>
                  <a:pt x="170" y="453"/>
                </a:cubicBezTo>
                <a:lnTo>
                  <a:pt x="170" y="447"/>
                </a:lnTo>
                <a:cubicBezTo>
                  <a:pt x="176" y="447"/>
                  <a:pt x="182" y="447"/>
                  <a:pt x="182" y="453"/>
                </a:cubicBezTo>
                <a:close/>
                <a:moveTo>
                  <a:pt x="170" y="424"/>
                </a:moveTo>
                <a:lnTo>
                  <a:pt x="170" y="424"/>
                </a:lnTo>
                <a:lnTo>
                  <a:pt x="170" y="418"/>
                </a:lnTo>
                <a:cubicBezTo>
                  <a:pt x="176" y="418"/>
                  <a:pt x="176" y="418"/>
                  <a:pt x="176" y="424"/>
                </a:cubicBezTo>
                <a:lnTo>
                  <a:pt x="170" y="424"/>
                </a:lnTo>
                <a:close/>
                <a:moveTo>
                  <a:pt x="182" y="418"/>
                </a:moveTo>
                <a:lnTo>
                  <a:pt x="182" y="418"/>
                </a:lnTo>
                <a:cubicBezTo>
                  <a:pt x="182" y="418"/>
                  <a:pt x="182" y="418"/>
                  <a:pt x="188" y="418"/>
                </a:cubicBezTo>
                <a:lnTo>
                  <a:pt x="188" y="424"/>
                </a:lnTo>
                <a:cubicBezTo>
                  <a:pt x="182" y="430"/>
                  <a:pt x="182" y="424"/>
                  <a:pt x="182" y="418"/>
                </a:cubicBezTo>
                <a:close/>
                <a:moveTo>
                  <a:pt x="188" y="436"/>
                </a:moveTo>
                <a:lnTo>
                  <a:pt x="188" y="436"/>
                </a:lnTo>
                <a:cubicBezTo>
                  <a:pt x="188" y="430"/>
                  <a:pt x="188" y="430"/>
                  <a:pt x="188" y="424"/>
                </a:cubicBezTo>
                <a:cubicBezTo>
                  <a:pt x="194" y="424"/>
                  <a:pt x="194" y="430"/>
                  <a:pt x="194" y="430"/>
                </a:cubicBezTo>
                <a:cubicBezTo>
                  <a:pt x="194" y="430"/>
                  <a:pt x="200" y="430"/>
                  <a:pt x="200" y="436"/>
                </a:cubicBezTo>
                <a:cubicBezTo>
                  <a:pt x="200" y="436"/>
                  <a:pt x="188" y="436"/>
                  <a:pt x="194" y="430"/>
                </a:cubicBezTo>
                <a:lnTo>
                  <a:pt x="188" y="436"/>
                </a:lnTo>
                <a:close/>
                <a:moveTo>
                  <a:pt x="846" y="565"/>
                </a:moveTo>
                <a:lnTo>
                  <a:pt x="846" y="565"/>
                </a:lnTo>
                <a:cubicBezTo>
                  <a:pt x="846" y="559"/>
                  <a:pt x="846" y="559"/>
                  <a:pt x="846" y="553"/>
                </a:cubicBezTo>
                <a:cubicBezTo>
                  <a:pt x="841" y="548"/>
                  <a:pt x="835" y="542"/>
                  <a:pt x="829" y="536"/>
                </a:cubicBezTo>
                <a:cubicBezTo>
                  <a:pt x="823" y="536"/>
                  <a:pt x="823" y="542"/>
                  <a:pt x="823" y="536"/>
                </a:cubicBezTo>
                <a:cubicBezTo>
                  <a:pt x="817" y="530"/>
                  <a:pt x="823" y="536"/>
                  <a:pt x="823" y="530"/>
                </a:cubicBezTo>
                <a:cubicBezTo>
                  <a:pt x="829" y="530"/>
                  <a:pt x="829" y="536"/>
                  <a:pt x="829" y="536"/>
                </a:cubicBezTo>
                <a:cubicBezTo>
                  <a:pt x="835" y="536"/>
                  <a:pt x="835" y="530"/>
                  <a:pt x="835" y="530"/>
                </a:cubicBezTo>
                <a:cubicBezTo>
                  <a:pt x="841" y="530"/>
                  <a:pt x="841" y="530"/>
                  <a:pt x="846" y="530"/>
                </a:cubicBezTo>
                <a:cubicBezTo>
                  <a:pt x="852" y="530"/>
                  <a:pt x="852" y="530"/>
                  <a:pt x="852" y="536"/>
                </a:cubicBezTo>
                <a:cubicBezTo>
                  <a:pt x="852" y="542"/>
                  <a:pt x="846" y="553"/>
                  <a:pt x="846" y="565"/>
                </a:cubicBezTo>
                <a:close/>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72" name="Freeform 30"/>
          <p:cNvSpPr>
            <a:spLocks noChangeArrowheads="1"/>
          </p:cNvSpPr>
          <p:nvPr/>
        </p:nvSpPr>
        <p:spPr bwMode="auto">
          <a:xfrm>
            <a:off x="7086600" y="6235700"/>
            <a:ext cx="1588" cy="4763"/>
          </a:xfrm>
          <a:custGeom>
            <a:avLst/>
            <a:gdLst>
              <a:gd name="T0" fmla="*/ 0 w 1"/>
              <a:gd name="T1" fmla="*/ 0 h 7"/>
              <a:gd name="T2" fmla="*/ 0 w 1"/>
              <a:gd name="T3" fmla="*/ 0 h 7"/>
              <a:gd name="T4" fmla="*/ 0 w 1"/>
              <a:gd name="T5" fmla="*/ 3127 h 7"/>
              <a:gd name="T6" fmla="*/ 0 w 1"/>
              <a:gd name="T7" fmla="*/ 0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7">
                <a:moveTo>
                  <a:pt x="0" y="0"/>
                </a:moveTo>
                <a:lnTo>
                  <a:pt x="0" y="0"/>
                </a:lnTo>
                <a:cubicBezTo>
                  <a:pt x="0" y="0"/>
                  <a:pt x="0" y="0"/>
                  <a:pt x="0" y="6"/>
                </a:cubicBezTo>
                <a:lnTo>
                  <a:pt x="0" y="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73" name="Freeform 31"/>
          <p:cNvSpPr>
            <a:spLocks noChangeArrowheads="1"/>
          </p:cNvSpPr>
          <p:nvPr/>
        </p:nvSpPr>
        <p:spPr bwMode="auto">
          <a:xfrm>
            <a:off x="7321550" y="6321425"/>
            <a:ext cx="4763" cy="6350"/>
          </a:xfrm>
          <a:custGeom>
            <a:avLst/>
            <a:gdLst>
              <a:gd name="T0" fmla="*/ 3127 w 7"/>
              <a:gd name="T1" fmla="*/ 2525 h 13"/>
              <a:gd name="T2" fmla="*/ 3127 w 7"/>
              <a:gd name="T3" fmla="*/ 2525 h 13"/>
              <a:gd name="T4" fmla="*/ 3127 w 7"/>
              <a:gd name="T5" fmla="*/ 0 h 13"/>
              <a:gd name="T6" fmla="*/ 0 w 7"/>
              <a:gd name="T7" fmla="*/ 2525 h 13"/>
              <a:gd name="T8" fmla="*/ 3127 w 7"/>
              <a:gd name="T9" fmla="*/ 2525 h 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13">
                <a:moveTo>
                  <a:pt x="6" y="6"/>
                </a:moveTo>
                <a:lnTo>
                  <a:pt x="6" y="6"/>
                </a:lnTo>
                <a:cubicBezTo>
                  <a:pt x="6" y="6"/>
                  <a:pt x="6" y="6"/>
                  <a:pt x="6" y="0"/>
                </a:cubicBezTo>
                <a:cubicBezTo>
                  <a:pt x="0" y="0"/>
                  <a:pt x="0" y="6"/>
                  <a:pt x="0" y="6"/>
                </a:cubicBezTo>
                <a:cubicBezTo>
                  <a:pt x="0" y="6"/>
                  <a:pt x="6" y="12"/>
                  <a:pt x="6" y="6"/>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74" name="Freeform 32"/>
          <p:cNvSpPr>
            <a:spLocks noChangeArrowheads="1"/>
          </p:cNvSpPr>
          <p:nvPr/>
        </p:nvSpPr>
        <p:spPr bwMode="auto">
          <a:xfrm>
            <a:off x="7292975" y="6243638"/>
            <a:ext cx="1588"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75" name="Freeform 33"/>
          <p:cNvSpPr>
            <a:spLocks noChangeArrowheads="1"/>
          </p:cNvSpPr>
          <p:nvPr/>
        </p:nvSpPr>
        <p:spPr bwMode="auto">
          <a:xfrm>
            <a:off x="7292975" y="6242050"/>
            <a:ext cx="3175" cy="3175"/>
          </a:xfrm>
          <a:custGeom>
            <a:avLst/>
            <a:gdLst>
              <a:gd name="T0" fmla="*/ 3127 w 7"/>
              <a:gd name="T1" fmla="*/ 3127 h 7"/>
              <a:gd name="T2" fmla="*/ 3127 w 7"/>
              <a:gd name="T3" fmla="*/ 3127 h 7"/>
              <a:gd name="T4" fmla="*/ 3127 w 7"/>
              <a:gd name="T5" fmla="*/ 0 h 7"/>
              <a:gd name="T6" fmla="*/ 3127 w 7"/>
              <a:gd name="T7" fmla="*/ 3127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7">
                <a:moveTo>
                  <a:pt x="6" y="6"/>
                </a:moveTo>
                <a:lnTo>
                  <a:pt x="6" y="6"/>
                </a:lnTo>
                <a:lnTo>
                  <a:pt x="6" y="0"/>
                </a:lnTo>
                <a:cubicBezTo>
                  <a:pt x="6" y="0"/>
                  <a:pt x="0" y="0"/>
                  <a:pt x="6" y="6"/>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76" name="Freeform 34"/>
          <p:cNvSpPr>
            <a:spLocks noChangeArrowheads="1"/>
          </p:cNvSpPr>
          <p:nvPr/>
        </p:nvSpPr>
        <p:spPr bwMode="auto">
          <a:xfrm>
            <a:off x="7254875" y="6253163"/>
            <a:ext cx="4763" cy="3175"/>
          </a:xfrm>
          <a:custGeom>
            <a:avLst/>
            <a:gdLst>
              <a:gd name="T0" fmla="*/ 0 w 12"/>
              <a:gd name="T1" fmla="*/ 0 h 7"/>
              <a:gd name="T2" fmla="*/ 0 w 12"/>
              <a:gd name="T3" fmla="*/ 0 h 7"/>
              <a:gd name="T4" fmla="*/ 2737 w 12"/>
              <a:gd name="T5" fmla="*/ 3127 h 7"/>
              <a:gd name="T6" fmla="*/ 0 w 12"/>
              <a:gd name="T7" fmla="*/ 0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 h="7">
                <a:moveTo>
                  <a:pt x="0" y="0"/>
                </a:moveTo>
                <a:lnTo>
                  <a:pt x="0" y="0"/>
                </a:lnTo>
                <a:cubicBezTo>
                  <a:pt x="0" y="6"/>
                  <a:pt x="6" y="6"/>
                  <a:pt x="6" y="6"/>
                </a:cubicBezTo>
                <a:cubicBezTo>
                  <a:pt x="11" y="0"/>
                  <a:pt x="6" y="0"/>
                  <a:pt x="0" y="0"/>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77" name="Freeform 35"/>
          <p:cNvSpPr>
            <a:spLocks noChangeArrowheads="1"/>
          </p:cNvSpPr>
          <p:nvPr/>
        </p:nvSpPr>
        <p:spPr bwMode="auto">
          <a:xfrm>
            <a:off x="7032625" y="6348413"/>
            <a:ext cx="1588"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78" name="Freeform 36"/>
          <p:cNvSpPr>
            <a:spLocks noChangeArrowheads="1"/>
          </p:cNvSpPr>
          <p:nvPr/>
        </p:nvSpPr>
        <p:spPr bwMode="auto">
          <a:xfrm>
            <a:off x="7181850" y="6316663"/>
            <a:ext cx="1588"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79" name="Freeform 37"/>
          <p:cNvSpPr>
            <a:spLocks noChangeArrowheads="1"/>
          </p:cNvSpPr>
          <p:nvPr/>
        </p:nvSpPr>
        <p:spPr bwMode="auto">
          <a:xfrm>
            <a:off x="7181850" y="6264275"/>
            <a:ext cx="17463" cy="28575"/>
          </a:xfrm>
          <a:custGeom>
            <a:avLst/>
            <a:gdLst>
              <a:gd name="T0" fmla="*/ 17815 w 43"/>
              <a:gd name="T1" fmla="*/ 0 h 72"/>
              <a:gd name="T2" fmla="*/ 17815 w 43"/>
              <a:gd name="T3" fmla="*/ 0 h 72"/>
              <a:gd name="T4" fmla="*/ 10180 w 43"/>
              <a:gd name="T5" fmla="*/ 11755 h 72"/>
              <a:gd name="T6" fmla="*/ 10180 w 43"/>
              <a:gd name="T7" fmla="*/ 16619 h 72"/>
              <a:gd name="T8" fmla="*/ 7635 w 43"/>
              <a:gd name="T9" fmla="*/ 23915 h 72"/>
              <a:gd name="T10" fmla="*/ 0 w 43"/>
              <a:gd name="T11" fmla="*/ 19051 h 72"/>
              <a:gd name="T12" fmla="*/ 2545 w 43"/>
              <a:gd name="T13" fmla="*/ 23915 h 72"/>
              <a:gd name="T14" fmla="*/ 2545 w 43"/>
              <a:gd name="T15" fmla="*/ 26347 h 72"/>
              <a:gd name="T16" fmla="*/ 5090 w 43"/>
              <a:gd name="T17" fmla="*/ 26347 h 72"/>
              <a:gd name="T18" fmla="*/ 7635 w 43"/>
              <a:gd name="T19" fmla="*/ 26347 h 72"/>
              <a:gd name="T20" fmla="*/ 12725 w 43"/>
              <a:gd name="T21" fmla="*/ 26347 h 72"/>
              <a:gd name="T22" fmla="*/ 15270 w 43"/>
              <a:gd name="T23" fmla="*/ 16619 h 72"/>
              <a:gd name="T24" fmla="*/ 17815 w 43"/>
              <a:gd name="T25" fmla="*/ 19051 h 72"/>
              <a:gd name="T26" fmla="*/ 17815 w 43"/>
              <a:gd name="T27" fmla="*/ 11755 h 72"/>
              <a:gd name="T28" fmla="*/ 12725 w 43"/>
              <a:gd name="T29" fmla="*/ 9728 h 72"/>
              <a:gd name="T30" fmla="*/ 17815 w 43"/>
              <a:gd name="T31" fmla="*/ 0 h 7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3" h="72">
                <a:moveTo>
                  <a:pt x="42" y="0"/>
                </a:moveTo>
                <a:lnTo>
                  <a:pt x="42" y="0"/>
                </a:lnTo>
                <a:cubicBezTo>
                  <a:pt x="36" y="12"/>
                  <a:pt x="24" y="18"/>
                  <a:pt x="24" y="29"/>
                </a:cubicBezTo>
                <a:cubicBezTo>
                  <a:pt x="24" y="35"/>
                  <a:pt x="24" y="35"/>
                  <a:pt x="24" y="41"/>
                </a:cubicBezTo>
                <a:cubicBezTo>
                  <a:pt x="24" y="47"/>
                  <a:pt x="24" y="53"/>
                  <a:pt x="18" y="59"/>
                </a:cubicBezTo>
                <a:cubicBezTo>
                  <a:pt x="6" y="71"/>
                  <a:pt x="6" y="47"/>
                  <a:pt x="0" y="47"/>
                </a:cubicBezTo>
                <a:cubicBezTo>
                  <a:pt x="0" y="53"/>
                  <a:pt x="6" y="59"/>
                  <a:pt x="6" y="59"/>
                </a:cubicBezTo>
                <a:lnTo>
                  <a:pt x="6" y="65"/>
                </a:lnTo>
                <a:lnTo>
                  <a:pt x="12" y="65"/>
                </a:lnTo>
                <a:lnTo>
                  <a:pt x="18" y="65"/>
                </a:lnTo>
                <a:cubicBezTo>
                  <a:pt x="24" y="65"/>
                  <a:pt x="24" y="65"/>
                  <a:pt x="30" y="65"/>
                </a:cubicBezTo>
                <a:cubicBezTo>
                  <a:pt x="36" y="59"/>
                  <a:pt x="36" y="47"/>
                  <a:pt x="36" y="41"/>
                </a:cubicBezTo>
                <a:cubicBezTo>
                  <a:pt x="42" y="41"/>
                  <a:pt x="36" y="47"/>
                  <a:pt x="42" y="47"/>
                </a:cubicBezTo>
                <a:cubicBezTo>
                  <a:pt x="42" y="41"/>
                  <a:pt x="42" y="35"/>
                  <a:pt x="42" y="29"/>
                </a:cubicBezTo>
                <a:cubicBezTo>
                  <a:pt x="36" y="29"/>
                  <a:pt x="36" y="29"/>
                  <a:pt x="30" y="24"/>
                </a:cubicBezTo>
                <a:cubicBezTo>
                  <a:pt x="30" y="12"/>
                  <a:pt x="42" y="12"/>
                  <a:pt x="42" y="0"/>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80" name="Freeform 38"/>
          <p:cNvSpPr>
            <a:spLocks noChangeArrowheads="1"/>
          </p:cNvSpPr>
          <p:nvPr/>
        </p:nvSpPr>
        <p:spPr bwMode="auto">
          <a:xfrm>
            <a:off x="7104063" y="6292850"/>
            <a:ext cx="3175" cy="1588"/>
          </a:xfrm>
          <a:custGeom>
            <a:avLst/>
            <a:gdLst>
              <a:gd name="T0" fmla="*/ 3127 w 7"/>
              <a:gd name="T1" fmla="*/ 0 h 6"/>
              <a:gd name="T2" fmla="*/ 3127 w 7"/>
              <a:gd name="T3" fmla="*/ 0 h 6"/>
              <a:gd name="T4" fmla="*/ 3127 w 7"/>
              <a:gd name="T5" fmla="*/ 1519 h 6"/>
              <a:gd name="T6" fmla="*/ 3127 w 7"/>
              <a:gd name="T7" fmla="*/ 0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6" y="0"/>
                </a:moveTo>
                <a:lnTo>
                  <a:pt x="6" y="0"/>
                </a:lnTo>
                <a:cubicBezTo>
                  <a:pt x="6" y="0"/>
                  <a:pt x="0" y="0"/>
                  <a:pt x="6" y="5"/>
                </a:cubicBezTo>
                <a:lnTo>
                  <a:pt x="6" y="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81" name="Freeform 39"/>
          <p:cNvSpPr>
            <a:spLocks noChangeArrowheads="1"/>
          </p:cNvSpPr>
          <p:nvPr/>
        </p:nvSpPr>
        <p:spPr bwMode="auto">
          <a:xfrm>
            <a:off x="7308850" y="6357938"/>
            <a:ext cx="6350" cy="7937"/>
          </a:xfrm>
          <a:custGeom>
            <a:avLst/>
            <a:gdLst>
              <a:gd name="T0" fmla="*/ 0 w 12"/>
              <a:gd name="T1" fmla="*/ 2432 h 18"/>
              <a:gd name="T2" fmla="*/ 0 w 12"/>
              <a:gd name="T3" fmla="*/ 2432 h 18"/>
              <a:gd name="T4" fmla="*/ 2280 w 12"/>
              <a:gd name="T5" fmla="*/ 6891 h 18"/>
              <a:gd name="T6" fmla="*/ 5017 w 12"/>
              <a:gd name="T7" fmla="*/ 6891 h 18"/>
              <a:gd name="T8" fmla="*/ 5017 w 12"/>
              <a:gd name="T9" fmla="*/ 2432 h 18"/>
              <a:gd name="T10" fmla="*/ 0 w 12"/>
              <a:gd name="T11" fmla="*/ 2432 h 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18">
                <a:moveTo>
                  <a:pt x="0" y="6"/>
                </a:moveTo>
                <a:lnTo>
                  <a:pt x="0" y="6"/>
                </a:lnTo>
                <a:cubicBezTo>
                  <a:pt x="0" y="11"/>
                  <a:pt x="5" y="11"/>
                  <a:pt x="5" y="17"/>
                </a:cubicBezTo>
                <a:lnTo>
                  <a:pt x="11" y="17"/>
                </a:lnTo>
                <a:cubicBezTo>
                  <a:pt x="11" y="11"/>
                  <a:pt x="5" y="11"/>
                  <a:pt x="11" y="6"/>
                </a:cubicBezTo>
                <a:cubicBezTo>
                  <a:pt x="5" y="11"/>
                  <a:pt x="5" y="0"/>
                  <a:pt x="0" y="6"/>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82" name="Freeform 40"/>
          <p:cNvSpPr>
            <a:spLocks noChangeArrowheads="1"/>
          </p:cNvSpPr>
          <p:nvPr/>
        </p:nvSpPr>
        <p:spPr bwMode="auto">
          <a:xfrm>
            <a:off x="7210425" y="6259513"/>
            <a:ext cx="7938" cy="7937"/>
          </a:xfrm>
          <a:custGeom>
            <a:avLst/>
            <a:gdLst>
              <a:gd name="T0" fmla="*/ 0 w 19"/>
              <a:gd name="T1" fmla="*/ 0 h 19"/>
              <a:gd name="T2" fmla="*/ 0 w 19"/>
              <a:gd name="T3" fmla="*/ 0 h 19"/>
              <a:gd name="T4" fmla="*/ 2304 w 19"/>
              <a:gd name="T5" fmla="*/ 4608 h 19"/>
              <a:gd name="T6" fmla="*/ 4608 w 19"/>
              <a:gd name="T7" fmla="*/ 2304 h 19"/>
              <a:gd name="T8" fmla="*/ 6912 w 19"/>
              <a:gd name="T9" fmla="*/ 0 h 19"/>
              <a:gd name="T10" fmla="*/ 0 w 19"/>
              <a:gd name="T11" fmla="*/ 0 h 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9">
                <a:moveTo>
                  <a:pt x="0" y="0"/>
                </a:moveTo>
                <a:lnTo>
                  <a:pt x="0" y="0"/>
                </a:lnTo>
                <a:cubicBezTo>
                  <a:pt x="0" y="0"/>
                  <a:pt x="0" y="18"/>
                  <a:pt x="6" y="12"/>
                </a:cubicBezTo>
                <a:cubicBezTo>
                  <a:pt x="12" y="12"/>
                  <a:pt x="6" y="12"/>
                  <a:pt x="12" y="6"/>
                </a:cubicBezTo>
                <a:cubicBezTo>
                  <a:pt x="12" y="6"/>
                  <a:pt x="18" y="6"/>
                  <a:pt x="18" y="0"/>
                </a:cubicBezTo>
                <a:cubicBezTo>
                  <a:pt x="12" y="0"/>
                  <a:pt x="6" y="0"/>
                  <a:pt x="0" y="0"/>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83" name="Freeform 41"/>
          <p:cNvSpPr>
            <a:spLocks noChangeArrowheads="1"/>
          </p:cNvSpPr>
          <p:nvPr/>
        </p:nvSpPr>
        <p:spPr bwMode="auto">
          <a:xfrm>
            <a:off x="7204075" y="6251575"/>
            <a:ext cx="3175" cy="1588"/>
          </a:xfrm>
          <a:custGeom>
            <a:avLst/>
            <a:gdLst>
              <a:gd name="T0" fmla="*/ 3127 w 7"/>
              <a:gd name="T1" fmla="*/ 1521 h 6"/>
              <a:gd name="T2" fmla="*/ 3127 w 7"/>
              <a:gd name="T3" fmla="*/ 1521 h 6"/>
              <a:gd name="T4" fmla="*/ 3127 w 7"/>
              <a:gd name="T5" fmla="*/ 0 h 6"/>
              <a:gd name="T6" fmla="*/ 3127 w 7"/>
              <a:gd name="T7" fmla="*/ 1521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6" y="5"/>
                </a:moveTo>
                <a:lnTo>
                  <a:pt x="6" y="5"/>
                </a:lnTo>
                <a:lnTo>
                  <a:pt x="6" y="0"/>
                </a:lnTo>
                <a:cubicBezTo>
                  <a:pt x="6" y="0"/>
                  <a:pt x="0" y="0"/>
                  <a:pt x="6" y="5"/>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84" name="Freeform 42"/>
          <p:cNvSpPr>
            <a:spLocks noChangeArrowheads="1"/>
          </p:cNvSpPr>
          <p:nvPr/>
        </p:nvSpPr>
        <p:spPr bwMode="auto">
          <a:xfrm>
            <a:off x="7215188" y="6348413"/>
            <a:ext cx="1587"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85" name="Freeform 43"/>
          <p:cNvSpPr>
            <a:spLocks noChangeArrowheads="1"/>
          </p:cNvSpPr>
          <p:nvPr/>
        </p:nvSpPr>
        <p:spPr bwMode="auto">
          <a:xfrm>
            <a:off x="7215188" y="6265863"/>
            <a:ext cx="1587"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86" name="Freeform 44"/>
          <p:cNvSpPr>
            <a:spLocks noChangeArrowheads="1"/>
          </p:cNvSpPr>
          <p:nvPr/>
        </p:nvSpPr>
        <p:spPr bwMode="auto">
          <a:xfrm>
            <a:off x="7254875" y="6253163"/>
            <a:ext cx="1588" cy="1587"/>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87" name="Freeform 45"/>
          <p:cNvSpPr>
            <a:spLocks noChangeArrowheads="1"/>
          </p:cNvSpPr>
          <p:nvPr/>
        </p:nvSpPr>
        <p:spPr bwMode="auto">
          <a:xfrm>
            <a:off x="7202488" y="6275388"/>
            <a:ext cx="1587" cy="3175"/>
          </a:xfrm>
          <a:custGeom>
            <a:avLst/>
            <a:gdLst>
              <a:gd name="T0" fmla="*/ 0 w 6"/>
              <a:gd name="T1" fmla="*/ 3127 h 7"/>
              <a:gd name="T2" fmla="*/ 0 w 6"/>
              <a:gd name="T3" fmla="*/ 3127 h 7"/>
              <a:gd name="T4" fmla="*/ 1519 w 6"/>
              <a:gd name="T5" fmla="*/ 0 h 7"/>
              <a:gd name="T6" fmla="*/ 0 w 6"/>
              <a:gd name="T7" fmla="*/ 3127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7">
                <a:moveTo>
                  <a:pt x="0" y="6"/>
                </a:moveTo>
                <a:lnTo>
                  <a:pt x="0" y="6"/>
                </a:lnTo>
                <a:cubicBezTo>
                  <a:pt x="0" y="6"/>
                  <a:pt x="5" y="6"/>
                  <a:pt x="5" y="0"/>
                </a:cubicBezTo>
                <a:cubicBezTo>
                  <a:pt x="5" y="6"/>
                  <a:pt x="0" y="0"/>
                  <a:pt x="0" y="6"/>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88" name="Freeform 46"/>
          <p:cNvSpPr>
            <a:spLocks noChangeArrowheads="1"/>
          </p:cNvSpPr>
          <p:nvPr/>
        </p:nvSpPr>
        <p:spPr bwMode="auto">
          <a:xfrm>
            <a:off x="7294563" y="6242050"/>
            <a:ext cx="3175" cy="1588"/>
          </a:xfrm>
          <a:custGeom>
            <a:avLst/>
            <a:gdLst>
              <a:gd name="T0" fmla="*/ 0 w 7"/>
              <a:gd name="T1" fmla="*/ 0 h 1"/>
              <a:gd name="T2" fmla="*/ 0 w 7"/>
              <a:gd name="T3" fmla="*/ 0 h 1"/>
              <a:gd name="T4" fmla="*/ 0 60000 65536"/>
              <a:gd name="T5" fmla="*/ 0 60000 65536"/>
            </a:gdLst>
            <a:ahLst/>
            <a:cxnLst>
              <a:cxn ang="T4">
                <a:pos x="T0" y="T1"/>
              </a:cxn>
              <a:cxn ang="T5">
                <a:pos x="T2" y="T3"/>
              </a:cxn>
            </a:cxnLst>
            <a:rect l="0" t="0" r="r" b="b"/>
            <a:pathLst>
              <a:path w="7" h="1">
                <a:moveTo>
                  <a:pt x="0" y="0"/>
                </a:moveTo>
                <a:cubicBezTo>
                  <a:pt x="0" y="0"/>
                  <a:pt x="6" y="0"/>
                  <a:pt x="0" y="0"/>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89" name="Freeform 47"/>
          <p:cNvSpPr>
            <a:spLocks noChangeArrowheads="1"/>
          </p:cNvSpPr>
          <p:nvPr/>
        </p:nvSpPr>
        <p:spPr bwMode="auto">
          <a:xfrm>
            <a:off x="7145338" y="6215063"/>
            <a:ext cx="11112" cy="4762"/>
          </a:xfrm>
          <a:custGeom>
            <a:avLst/>
            <a:gdLst>
              <a:gd name="T0" fmla="*/ 7879 w 25"/>
              <a:gd name="T1" fmla="*/ 5052 h 13"/>
              <a:gd name="T2" fmla="*/ 7879 w 25"/>
              <a:gd name="T3" fmla="*/ 5052 h 13"/>
              <a:gd name="T4" fmla="*/ 10505 w 25"/>
              <a:gd name="T5" fmla="*/ 0 h 13"/>
              <a:gd name="T6" fmla="*/ 0 w 25"/>
              <a:gd name="T7" fmla="*/ 2526 h 13"/>
              <a:gd name="T8" fmla="*/ 7879 w 25"/>
              <a:gd name="T9" fmla="*/ 5052 h 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 h="13">
                <a:moveTo>
                  <a:pt x="18" y="12"/>
                </a:moveTo>
                <a:lnTo>
                  <a:pt x="18" y="12"/>
                </a:lnTo>
                <a:cubicBezTo>
                  <a:pt x="24" y="6"/>
                  <a:pt x="24" y="6"/>
                  <a:pt x="24" y="0"/>
                </a:cubicBezTo>
                <a:cubicBezTo>
                  <a:pt x="18" y="0"/>
                  <a:pt x="6" y="0"/>
                  <a:pt x="0" y="6"/>
                </a:cubicBezTo>
                <a:cubicBezTo>
                  <a:pt x="6" y="6"/>
                  <a:pt x="12" y="6"/>
                  <a:pt x="18" y="12"/>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90" name="Freeform 48"/>
          <p:cNvSpPr>
            <a:spLocks noChangeArrowheads="1"/>
          </p:cNvSpPr>
          <p:nvPr/>
        </p:nvSpPr>
        <p:spPr bwMode="auto">
          <a:xfrm>
            <a:off x="7148513" y="6243638"/>
            <a:ext cx="4762" cy="3175"/>
          </a:xfrm>
          <a:custGeom>
            <a:avLst/>
            <a:gdLst>
              <a:gd name="T0" fmla="*/ 0 w 7"/>
              <a:gd name="T1" fmla="*/ 3127 h 7"/>
              <a:gd name="T2" fmla="*/ 0 w 7"/>
              <a:gd name="T3" fmla="*/ 3127 h 7"/>
              <a:gd name="T4" fmla="*/ 3127 w 7"/>
              <a:gd name="T5" fmla="*/ 0 h 7"/>
              <a:gd name="T6" fmla="*/ 0 w 7"/>
              <a:gd name="T7" fmla="*/ 3127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7">
                <a:moveTo>
                  <a:pt x="0" y="6"/>
                </a:moveTo>
                <a:lnTo>
                  <a:pt x="0" y="6"/>
                </a:lnTo>
                <a:cubicBezTo>
                  <a:pt x="6" y="6"/>
                  <a:pt x="6" y="0"/>
                  <a:pt x="6" y="0"/>
                </a:cubicBezTo>
                <a:cubicBezTo>
                  <a:pt x="0" y="0"/>
                  <a:pt x="0" y="6"/>
                  <a:pt x="0" y="6"/>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91" name="Freeform 49"/>
          <p:cNvSpPr>
            <a:spLocks noChangeArrowheads="1"/>
          </p:cNvSpPr>
          <p:nvPr/>
        </p:nvSpPr>
        <p:spPr bwMode="auto">
          <a:xfrm>
            <a:off x="7031038" y="6343650"/>
            <a:ext cx="3175" cy="6350"/>
          </a:xfrm>
          <a:custGeom>
            <a:avLst/>
            <a:gdLst>
              <a:gd name="T0" fmla="*/ 3127 w 7"/>
              <a:gd name="T1" fmla="*/ 2525 h 13"/>
              <a:gd name="T2" fmla="*/ 3127 w 7"/>
              <a:gd name="T3" fmla="*/ 2525 h 13"/>
              <a:gd name="T4" fmla="*/ 0 w 7"/>
              <a:gd name="T5" fmla="*/ 0 h 13"/>
              <a:gd name="T6" fmla="*/ 3127 w 7"/>
              <a:gd name="T7" fmla="*/ 2525 h 1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13">
                <a:moveTo>
                  <a:pt x="6" y="6"/>
                </a:moveTo>
                <a:lnTo>
                  <a:pt x="6" y="6"/>
                </a:lnTo>
                <a:cubicBezTo>
                  <a:pt x="0" y="6"/>
                  <a:pt x="0" y="0"/>
                  <a:pt x="0" y="0"/>
                </a:cubicBezTo>
                <a:cubicBezTo>
                  <a:pt x="0" y="6"/>
                  <a:pt x="6" y="12"/>
                  <a:pt x="6" y="6"/>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92" name="Freeform 50"/>
          <p:cNvSpPr>
            <a:spLocks noChangeArrowheads="1"/>
          </p:cNvSpPr>
          <p:nvPr/>
        </p:nvSpPr>
        <p:spPr bwMode="auto">
          <a:xfrm>
            <a:off x="7031038" y="6340475"/>
            <a:ext cx="1587" cy="3175"/>
          </a:xfrm>
          <a:custGeom>
            <a:avLst/>
            <a:gdLst>
              <a:gd name="T0" fmla="*/ 0 w 1"/>
              <a:gd name="T1" fmla="*/ 0 h 7"/>
              <a:gd name="T2" fmla="*/ 0 w 1"/>
              <a:gd name="T3" fmla="*/ 0 h 7"/>
              <a:gd name="T4" fmla="*/ 0 60000 65536"/>
              <a:gd name="T5" fmla="*/ 0 60000 65536"/>
            </a:gdLst>
            <a:ahLst/>
            <a:cxnLst>
              <a:cxn ang="T4">
                <a:pos x="T0" y="T1"/>
              </a:cxn>
              <a:cxn ang="T5">
                <a:pos x="T2" y="T3"/>
              </a:cxn>
            </a:cxnLst>
            <a:rect l="0" t="0" r="r" b="b"/>
            <a:pathLst>
              <a:path w="1" h="7">
                <a:moveTo>
                  <a:pt x="0" y="0"/>
                </a:moveTo>
                <a:cubicBezTo>
                  <a:pt x="0" y="0"/>
                  <a:pt x="0" y="6"/>
                  <a:pt x="0" y="0"/>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5421" name="Freeform 51"/>
          <p:cNvSpPr>
            <a:spLocks noChangeArrowheads="1"/>
          </p:cNvSpPr>
          <p:nvPr/>
        </p:nvSpPr>
        <p:spPr bwMode="auto">
          <a:xfrm>
            <a:off x="6694488" y="10714038"/>
            <a:ext cx="1035050" cy="1031875"/>
          </a:xfrm>
          <a:custGeom>
            <a:avLst/>
            <a:gdLst>
              <a:gd name="T0" fmla="*/ 1033719 w 2502"/>
              <a:gd name="T1" fmla="*/ 516188 h 2498"/>
              <a:gd name="T2" fmla="*/ 1033719 w 2502"/>
              <a:gd name="T3" fmla="*/ 516188 h 2498"/>
              <a:gd name="T4" fmla="*/ 515826 w 2502"/>
              <a:gd name="T5" fmla="*/ 0 h 2498"/>
              <a:gd name="T6" fmla="*/ 0 w 2502"/>
              <a:gd name="T7" fmla="*/ 516188 h 2498"/>
              <a:gd name="T8" fmla="*/ 515826 w 2502"/>
              <a:gd name="T9" fmla="*/ 1031963 h 2498"/>
              <a:gd name="T10" fmla="*/ 1033719 w 2502"/>
              <a:gd name="T11" fmla="*/ 516188 h 24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02" h="2498">
                <a:moveTo>
                  <a:pt x="2501" y="1249"/>
                </a:moveTo>
                <a:lnTo>
                  <a:pt x="2501" y="1249"/>
                </a:lnTo>
                <a:cubicBezTo>
                  <a:pt x="2501" y="560"/>
                  <a:pt x="1942" y="0"/>
                  <a:pt x="1248" y="0"/>
                </a:cubicBezTo>
                <a:cubicBezTo>
                  <a:pt x="559" y="0"/>
                  <a:pt x="0" y="560"/>
                  <a:pt x="0" y="1249"/>
                </a:cubicBezTo>
                <a:cubicBezTo>
                  <a:pt x="0" y="1937"/>
                  <a:pt x="559" y="2497"/>
                  <a:pt x="1248" y="2497"/>
                </a:cubicBezTo>
                <a:cubicBezTo>
                  <a:pt x="1942" y="2497"/>
                  <a:pt x="2501" y="1937"/>
                  <a:pt x="2501" y="1249"/>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194" name="Freeform 52"/>
          <p:cNvSpPr>
            <a:spLocks noChangeArrowheads="1"/>
          </p:cNvSpPr>
          <p:nvPr/>
        </p:nvSpPr>
        <p:spPr bwMode="auto">
          <a:xfrm>
            <a:off x="6937375" y="11223625"/>
            <a:ext cx="558800" cy="236538"/>
          </a:xfrm>
          <a:custGeom>
            <a:avLst/>
            <a:gdLst>
              <a:gd name="T0" fmla="*/ 526247 w 1349"/>
              <a:gd name="T1" fmla="*/ 26945 h 572"/>
              <a:gd name="T2" fmla="*/ 526247 w 1349"/>
              <a:gd name="T3" fmla="*/ 26945 h 572"/>
              <a:gd name="T4" fmla="*/ 275535 w 1349"/>
              <a:gd name="T5" fmla="*/ 0 h 572"/>
              <a:gd name="T6" fmla="*/ 0 w 1349"/>
              <a:gd name="T7" fmla="*/ 36480 h 572"/>
              <a:gd name="T8" fmla="*/ 0 w 1349"/>
              <a:gd name="T9" fmla="*/ 236703 h 572"/>
              <a:gd name="T10" fmla="*/ 278017 w 1349"/>
              <a:gd name="T11" fmla="*/ 200224 h 572"/>
              <a:gd name="T12" fmla="*/ 278017 w 1349"/>
              <a:gd name="T13" fmla="*/ 200224 h 572"/>
              <a:gd name="T14" fmla="*/ 511353 w 1349"/>
              <a:gd name="T15" fmla="*/ 226754 h 572"/>
              <a:gd name="T16" fmla="*/ 557689 w 1349"/>
              <a:gd name="T17" fmla="*/ 236703 h 572"/>
              <a:gd name="T18" fmla="*/ 557689 w 1349"/>
              <a:gd name="T19" fmla="*/ 236703 h 572"/>
              <a:gd name="T20" fmla="*/ 557689 w 1349"/>
              <a:gd name="T21" fmla="*/ 36480 h 572"/>
              <a:gd name="T22" fmla="*/ 557689 w 1349"/>
              <a:gd name="T23" fmla="*/ 36480 h 572"/>
              <a:gd name="T24" fmla="*/ 526247 w 1349"/>
              <a:gd name="T25" fmla="*/ 26945 h 5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49" h="572">
                <a:moveTo>
                  <a:pt x="1272" y="65"/>
                </a:moveTo>
                <a:lnTo>
                  <a:pt x="1272" y="65"/>
                </a:lnTo>
                <a:cubicBezTo>
                  <a:pt x="1171" y="41"/>
                  <a:pt x="959" y="0"/>
                  <a:pt x="666" y="0"/>
                </a:cubicBezTo>
                <a:cubicBezTo>
                  <a:pt x="236" y="0"/>
                  <a:pt x="0" y="88"/>
                  <a:pt x="0" y="88"/>
                </a:cubicBezTo>
                <a:cubicBezTo>
                  <a:pt x="0" y="571"/>
                  <a:pt x="0" y="571"/>
                  <a:pt x="0" y="571"/>
                </a:cubicBezTo>
                <a:cubicBezTo>
                  <a:pt x="0" y="571"/>
                  <a:pt x="324" y="483"/>
                  <a:pt x="672" y="483"/>
                </a:cubicBezTo>
                <a:cubicBezTo>
                  <a:pt x="895" y="483"/>
                  <a:pt x="1112" y="524"/>
                  <a:pt x="1236" y="547"/>
                </a:cubicBezTo>
                <a:cubicBezTo>
                  <a:pt x="1307" y="559"/>
                  <a:pt x="1348" y="571"/>
                  <a:pt x="1348" y="571"/>
                </a:cubicBezTo>
                <a:cubicBezTo>
                  <a:pt x="1348" y="88"/>
                  <a:pt x="1348" y="88"/>
                  <a:pt x="1348" y="88"/>
                </a:cubicBezTo>
                <a:cubicBezTo>
                  <a:pt x="1348" y="88"/>
                  <a:pt x="1319" y="77"/>
                  <a:pt x="1272" y="65"/>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95" name="Freeform 53"/>
          <p:cNvSpPr>
            <a:spLocks noChangeArrowheads="1"/>
          </p:cNvSpPr>
          <p:nvPr/>
        </p:nvSpPr>
        <p:spPr bwMode="auto">
          <a:xfrm>
            <a:off x="6746875" y="11002963"/>
            <a:ext cx="936625" cy="284162"/>
          </a:xfrm>
          <a:custGeom>
            <a:avLst/>
            <a:gdLst>
              <a:gd name="T0" fmla="*/ 180425 w 2261"/>
              <a:gd name="T1" fmla="*/ 247840 h 690"/>
              <a:gd name="T2" fmla="*/ 180425 w 2261"/>
              <a:gd name="T3" fmla="*/ 247840 h 690"/>
              <a:gd name="T4" fmla="*/ 475478 w 2261"/>
              <a:gd name="T5" fmla="*/ 208664 h 690"/>
              <a:gd name="T6" fmla="*/ 742805 w 2261"/>
              <a:gd name="T7" fmla="*/ 237943 h 690"/>
              <a:gd name="T8" fmla="*/ 774669 w 2261"/>
              <a:gd name="T9" fmla="*/ 247840 h 690"/>
              <a:gd name="T10" fmla="*/ 774669 w 2261"/>
              <a:gd name="T11" fmla="*/ 247840 h 690"/>
              <a:gd name="T12" fmla="*/ 774669 w 2261"/>
              <a:gd name="T13" fmla="*/ 274233 h 690"/>
              <a:gd name="T14" fmla="*/ 935231 w 2261"/>
              <a:gd name="T15" fmla="*/ 204128 h 690"/>
              <a:gd name="T16" fmla="*/ 468029 w 2261"/>
              <a:gd name="T17" fmla="*/ 0 h 690"/>
              <a:gd name="T18" fmla="*/ 0 w 2261"/>
              <a:gd name="T19" fmla="*/ 204128 h 690"/>
              <a:gd name="T20" fmla="*/ 180425 w 2261"/>
              <a:gd name="T21" fmla="*/ 284130 h 690"/>
              <a:gd name="T22" fmla="*/ 180425 w 2261"/>
              <a:gd name="T23" fmla="*/ 247840 h 69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261" h="690">
                <a:moveTo>
                  <a:pt x="436" y="601"/>
                </a:moveTo>
                <a:lnTo>
                  <a:pt x="436" y="601"/>
                </a:lnTo>
                <a:cubicBezTo>
                  <a:pt x="436" y="601"/>
                  <a:pt x="689" y="506"/>
                  <a:pt x="1149" y="506"/>
                </a:cubicBezTo>
                <a:cubicBezTo>
                  <a:pt x="1465" y="506"/>
                  <a:pt x="1683" y="548"/>
                  <a:pt x="1795" y="577"/>
                </a:cubicBezTo>
                <a:cubicBezTo>
                  <a:pt x="1842" y="589"/>
                  <a:pt x="1872" y="601"/>
                  <a:pt x="1872" y="601"/>
                </a:cubicBezTo>
                <a:cubicBezTo>
                  <a:pt x="1872" y="665"/>
                  <a:pt x="1872" y="665"/>
                  <a:pt x="1872" y="665"/>
                </a:cubicBezTo>
                <a:cubicBezTo>
                  <a:pt x="2260" y="495"/>
                  <a:pt x="2260" y="495"/>
                  <a:pt x="2260" y="495"/>
                </a:cubicBezTo>
                <a:cubicBezTo>
                  <a:pt x="1131" y="0"/>
                  <a:pt x="1131" y="0"/>
                  <a:pt x="1131" y="0"/>
                </a:cubicBezTo>
                <a:cubicBezTo>
                  <a:pt x="0" y="495"/>
                  <a:pt x="0" y="495"/>
                  <a:pt x="0" y="495"/>
                </a:cubicBezTo>
                <a:cubicBezTo>
                  <a:pt x="436" y="689"/>
                  <a:pt x="436" y="689"/>
                  <a:pt x="436" y="689"/>
                </a:cubicBezTo>
                <a:lnTo>
                  <a:pt x="436" y="601"/>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96" name="Freeform 54"/>
          <p:cNvSpPr>
            <a:spLocks noChangeArrowheads="1"/>
          </p:cNvSpPr>
          <p:nvPr/>
        </p:nvSpPr>
        <p:spPr bwMode="auto">
          <a:xfrm>
            <a:off x="7546975" y="11155363"/>
            <a:ext cx="52388" cy="288925"/>
          </a:xfrm>
          <a:custGeom>
            <a:avLst/>
            <a:gdLst>
              <a:gd name="T0" fmla="*/ 52486 w 130"/>
              <a:gd name="T1" fmla="*/ 268315 h 696"/>
              <a:gd name="T2" fmla="*/ 52486 w 130"/>
              <a:gd name="T3" fmla="*/ 268315 h 696"/>
              <a:gd name="T4" fmla="*/ 40687 w 130"/>
              <a:gd name="T5" fmla="*/ 209517 h 696"/>
              <a:gd name="T6" fmla="*/ 33363 w 130"/>
              <a:gd name="T7" fmla="*/ 197510 h 696"/>
              <a:gd name="T8" fmla="*/ 33363 w 130"/>
              <a:gd name="T9" fmla="*/ 185088 h 696"/>
              <a:gd name="T10" fmla="*/ 40687 w 130"/>
              <a:gd name="T11" fmla="*/ 170595 h 696"/>
              <a:gd name="T12" fmla="*/ 30922 w 130"/>
              <a:gd name="T13" fmla="*/ 156103 h 696"/>
              <a:gd name="T14" fmla="*/ 30922 w 130"/>
              <a:gd name="T15" fmla="*/ 7453 h 696"/>
              <a:gd name="T16" fmla="*/ 26040 w 130"/>
              <a:gd name="T17" fmla="*/ 0 h 696"/>
              <a:gd name="T18" fmla="*/ 21564 w 130"/>
              <a:gd name="T19" fmla="*/ 7453 h 696"/>
              <a:gd name="T20" fmla="*/ 21564 w 130"/>
              <a:gd name="T21" fmla="*/ 156103 h 696"/>
              <a:gd name="T22" fmla="*/ 11799 w 130"/>
              <a:gd name="T23" fmla="*/ 170595 h 696"/>
              <a:gd name="T24" fmla="*/ 19123 w 130"/>
              <a:gd name="T25" fmla="*/ 185088 h 696"/>
              <a:gd name="T26" fmla="*/ 19123 w 130"/>
              <a:gd name="T27" fmla="*/ 197510 h 696"/>
              <a:gd name="T28" fmla="*/ 11799 w 130"/>
              <a:gd name="T29" fmla="*/ 209517 h 696"/>
              <a:gd name="T30" fmla="*/ 0 w 130"/>
              <a:gd name="T31" fmla="*/ 268315 h 696"/>
              <a:gd name="T32" fmla="*/ 26040 w 130"/>
              <a:gd name="T33" fmla="*/ 287776 h 696"/>
              <a:gd name="T34" fmla="*/ 26040 w 130"/>
              <a:gd name="T35" fmla="*/ 287776 h 696"/>
              <a:gd name="T36" fmla="*/ 26040 w 130"/>
              <a:gd name="T37" fmla="*/ 287776 h 696"/>
              <a:gd name="T38" fmla="*/ 52486 w 130"/>
              <a:gd name="T39" fmla="*/ 268315 h 6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30" h="696">
                <a:moveTo>
                  <a:pt x="129" y="648"/>
                </a:moveTo>
                <a:lnTo>
                  <a:pt x="129" y="648"/>
                </a:lnTo>
                <a:cubicBezTo>
                  <a:pt x="112" y="630"/>
                  <a:pt x="106" y="601"/>
                  <a:pt x="100" y="506"/>
                </a:cubicBezTo>
                <a:cubicBezTo>
                  <a:pt x="100" y="495"/>
                  <a:pt x="94" y="483"/>
                  <a:pt x="82" y="477"/>
                </a:cubicBezTo>
                <a:cubicBezTo>
                  <a:pt x="82" y="447"/>
                  <a:pt x="82" y="447"/>
                  <a:pt x="82" y="447"/>
                </a:cubicBezTo>
                <a:cubicBezTo>
                  <a:pt x="94" y="442"/>
                  <a:pt x="100" y="430"/>
                  <a:pt x="100" y="412"/>
                </a:cubicBezTo>
                <a:cubicBezTo>
                  <a:pt x="100" y="395"/>
                  <a:pt x="88" y="383"/>
                  <a:pt x="76" y="377"/>
                </a:cubicBezTo>
                <a:cubicBezTo>
                  <a:pt x="76" y="18"/>
                  <a:pt x="76" y="18"/>
                  <a:pt x="76" y="18"/>
                </a:cubicBezTo>
                <a:cubicBezTo>
                  <a:pt x="76" y="12"/>
                  <a:pt x="70" y="0"/>
                  <a:pt x="64" y="0"/>
                </a:cubicBezTo>
                <a:cubicBezTo>
                  <a:pt x="58" y="0"/>
                  <a:pt x="53" y="12"/>
                  <a:pt x="53" y="18"/>
                </a:cubicBezTo>
                <a:cubicBezTo>
                  <a:pt x="53" y="377"/>
                  <a:pt x="53" y="377"/>
                  <a:pt x="53" y="377"/>
                </a:cubicBezTo>
                <a:cubicBezTo>
                  <a:pt x="41" y="383"/>
                  <a:pt x="29" y="395"/>
                  <a:pt x="29" y="412"/>
                </a:cubicBezTo>
                <a:cubicBezTo>
                  <a:pt x="29" y="430"/>
                  <a:pt x="35" y="442"/>
                  <a:pt x="47" y="447"/>
                </a:cubicBezTo>
                <a:cubicBezTo>
                  <a:pt x="47" y="477"/>
                  <a:pt x="47" y="477"/>
                  <a:pt x="47" y="477"/>
                </a:cubicBezTo>
                <a:cubicBezTo>
                  <a:pt x="35" y="483"/>
                  <a:pt x="29" y="495"/>
                  <a:pt x="29" y="506"/>
                </a:cubicBezTo>
                <a:cubicBezTo>
                  <a:pt x="17" y="601"/>
                  <a:pt x="17" y="630"/>
                  <a:pt x="0" y="648"/>
                </a:cubicBezTo>
                <a:cubicBezTo>
                  <a:pt x="0" y="665"/>
                  <a:pt x="23" y="695"/>
                  <a:pt x="64" y="695"/>
                </a:cubicBezTo>
                <a:cubicBezTo>
                  <a:pt x="106" y="695"/>
                  <a:pt x="129" y="665"/>
                  <a:pt x="129" y="648"/>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97" name="Freeform 55"/>
          <p:cNvSpPr>
            <a:spLocks noChangeArrowheads="1"/>
          </p:cNvSpPr>
          <p:nvPr/>
        </p:nvSpPr>
        <p:spPr bwMode="auto">
          <a:xfrm>
            <a:off x="8726488" y="7377113"/>
            <a:ext cx="534987" cy="571500"/>
          </a:xfrm>
          <a:custGeom>
            <a:avLst/>
            <a:gdLst>
              <a:gd name="T0" fmla="*/ 468163 w 1291"/>
              <a:gd name="T1" fmla="*/ 265866 h 1383"/>
              <a:gd name="T2" fmla="*/ 517008 w 1291"/>
              <a:gd name="T3" fmla="*/ 233979 h 1383"/>
              <a:gd name="T4" fmla="*/ 443741 w 1291"/>
              <a:gd name="T5" fmla="*/ 114712 h 1383"/>
              <a:gd name="T6" fmla="*/ 175509 w 1291"/>
              <a:gd name="T7" fmla="*/ 129206 h 1383"/>
              <a:gd name="T8" fmla="*/ 100173 w 1291"/>
              <a:gd name="T9" fmla="*/ 82824 h 1383"/>
              <a:gd name="T10" fmla="*/ 85271 w 1291"/>
              <a:gd name="T11" fmla="*/ 287815 h 1383"/>
              <a:gd name="T12" fmla="*/ 90238 w 1291"/>
              <a:gd name="T13" fmla="*/ 458019 h 1383"/>
              <a:gd name="T14" fmla="*/ 175509 w 1291"/>
              <a:gd name="T15" fmla="*/ 501916 h 1383"/>
              <a:gd name="T16" fmla="*/ 265748 w 1291"/>
              <a:gd name="T17" fmla="*/ 572317 h 1383"/>
              <a:gd name="T18" fmla="*/ 514524 w 1291"/>
              <a:gd name="T19" fmla="*/ 428616 h 1383"/>
              <a:gd name="T20" fmla="*/ 90238 w 1291"/>
              <a:gd name="T21" fmla="*/ 441040 h 1383"/>
              <a:gd name="T22" fmla="*/ 161022 w 1291"/>
              <a:gd name="T23" fmla="*/ 348277 h 1383"/>
              <a:gd name="T24" fmla="*/ 158538 w 1291"/>
              <a:gd name="T25" fmla="*/ 323844 h 1383"/>
              <a:gd name="T26" fmla="*/ 158538 w 1291"/>
              <a:gd name="T27" fmla="*/ 248473 h 1383"/>
              <a:gd name="T28" fmla="*/ 161022 w 1291"/>
              <a:gd name="T29" fmla="*/ 226525 h 1383"/>
              <a:gd name="T30" fmla="*/ 34357 w 1291"/>
              <a:gd name="T31" fmla="*/ 153639 h 1383"/>
              <a:gd name="T32" fmla="*/ 131632 w 1291"/>
              <a:gd name="T33" fmla="*/ 136246 h 1383"/>
              <a:gd name="T34" fmla="*/ 353502 w 1291"/>
              <a:gd name="T35" fmla="*/ 212031 h 1383"/>
              <a:gd name="T36" fmla="*/ 287686 w 1291"/>
              <a:gd name="T37" fmla="*/ 175588 h 1383"/>
              <a:gd name="T38" fmla="*/ 265748 w 1291"/>
              <a:gd name="T39" fmla="*/ 19464 h 1383"/>
              <a:gd name="T40" fmla="*/ 265748 w 1291"/>
              <a:gd name="T41" fmla="*/ 163164 h 1383"/>
              <a:gd name="T42" fmla="*/ 187928 w 1291"/>
              <a:gd name="T43" fmla="*/ 151155 h 1383"/>
              <a:gd name="T44" fmla="*/ 212350 w 1291"/>
              <a:gd name="T45" fmla="*/ 192567 h 1383"/>
              <a:gd name="T46" fmla="*/ 180477 w 1291"/>
              <a:gd name="T47" fmla="*/ 360286 h 1383"/>
              <a:gd name="T48" fmla="*/ 246293 w 1291"/>
              <a:gd name="T49" fmla="*/ 399214 h 1383"/>
              <a:gd name="T50" fmla="*/ 265748 w 1291"/>
              <a:gd name="T51" fmla="*/ 555338 h 1383"/>
              <a:gd name="T52" fmla="*/ 248776 w 1291"/>
              <a:gd name="T53" fmla="*/ 501916 h 1383"/>
              <a:gd name="T54" fmla="*/ 192895 w 1291"/>
              <a:gd name="T55" fmla="*/ 438555 h 1383"/>
              <a:gd name="T56" fmla="*/ 265748 w 1291"/>
              <a:gd name="T57" fmla="*/ 555338 h 1383"/>
              <a:gd name="T58" fmla="*/ 287686 w 1291"/>
              <a:gd name="T59" fmla="*/ 399214 h 1383"/>
              <a:gd name="T60" fmla="*/ 346465 w 1291"/>
              <a:gd name="T61" fmla="*/ 421576 h 1383"/>
              <a:gd name="T62" fmla="*/ 312109 w 1291"/>
              <a:gd name="T63" fmla="*/ 365256 h 1383"/>
              <a:gd name="T64" fmla="*/ 177993 w 1291"/>
              <a:gd name="T65" fmla="*/ 338338 h 1383"/>
              <a:gd name="T66" fmla="*/ 221870 w 1291"/>
              <a:gd name="T67" fmla="*/ 207061 h 1383"/>
              <a:gd name="T68" fmla="*/ 355986 w 1291"/>
              <a:gd name="T69" fmla="*/ 236464 h 1383"/>
              <a:gd name="T70" fmla="*/ 443741 w 1291"/>
              <a:gd name="T71" fmla="*/ 131691 h 1383"/>
              <a:gd name="T72" fmla="*/ 495069 w 1291"/>
              <a:gd name="T73" fmla="*/ 200021 h 1383"/>
              <a:gd name="T74" fmla="*/ 448708 w 1291"/>
              <a:gd name="T75" fmla="*/ 246403 h 1383"/>
              <a:gd name="T76" fmla="*/ 453675 w 1291"/>
              <a:gd name="T77" fmla="*/ 255928 h 1383"/>
              <a:gd name="T78" fmla="*/ 360953 w 1291"/>
              <a:gd name="T79" fmla="*/ 146185 h 1383"/>
              <a:gd name="T80" fmla="*/ 375441 w 1291"/>
              <a:gd name="T81" fmla="*/ 248473 h 1383"/>
              <a:gd name="T82" fmla="*/ 375441 w 1291"/>
              <a:gd name="T83" fmla="*/ 287815 h 1383"/>
              <a:gd name="T84" fmla="*/ 500036 w 1291"/>
              <a:gd name="T85" fmla="*/ 421576 h 1383"/>
              <a:gd name="T86" fmla="*/ 372957 w 1291"/>
              <a:gd name="T87" fmla="*/ 348277 h 138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291" h="1383">
                <a:moveTo>
                  <a:pt x="1084" y="695"/>
                </a:moveTo>
                <a:lnTo>
                  <a:pt x="1084" y="695"/>
                </a:lnTo>
                <a:cubicBezTo>
                  <a:pt x="1101" y="677"/>
                  <a:pt x="1119" y="659"/>
                  <a:pt x="1131" y="642"/>
                </a:cubicBezTo>
                <a:cubicBezTo>
                  <a:pt x="1143" y="648"/>
                  <a:pt x="1154" y="648"/>
                  <a:pt x="1160" y="648"/>
                </a:cubicBezTo>
                <a:cubicBezTo>
                  <a:pt x="1166" y="648"/>
                  <a:pt x="1172" y="648"/>
                  <a:pt x="1178" y="648"/>
                </a:cubicBezTo>
                <a:cubicBezTo>
                  <a:pt x="1219" y="642"/>
                  <a:pt x="1249" y="606"/>
                  <a:pt x="1249" y="565"/>
                </a:cubicBezTo>
                <a:cubicBezTo>
                  <a:pt x="1249" y="541"/>
                  <a:pt x="1243" y="524"/>
                  <a:pt x="1231" y="506"/>
                </a:cubicBezTo>
                <a:cubicBezTo>
                  <a:pt x="1261" y="447"/>
                  <a:pt x="1266" y="388"/>
                  <a:pt x="1243" y="347"/>
                </a:cubicBezTo>
                <a:cubicBezTo>
                  <a:pt x="1219" y="300"/>
                  <a:pt x="1160" y="277"/>
                  <a:pt x="1072" y="277"/>
                </a:cubicBezTo>
                <a:cubicBezTo>
                  <a:pt x="1013" y="277"/>
                  <a:pt x="942" y="288"/>
                  <a:pt x="866" y="312"/>
                </a:cubicBezTo>
                <a:cubicBezTo>
                  <a:pt x="819" y="124"/>
                  <a:pt x="737" y="0"/>
                  <a:pt x="642" y="0"/>
                </a:cubicBezTo>
                <a:cubicBezTo>
                  <a:pt x="554" y="0"/>
                  <a:pt x="471" y="124"/>
                  <a:pt x="424" y="312"/>
                </a:cubicBezTo>
                <a:cubicBezTo>
                  <a:pt x="389" y="300"/>
                  <a:pt x="360" y="294"/>
                  <a:pt x="330" y="288"/>
                </a:cubicBezTo>
                <a:cubicBezTo>
                  <a:pt x="330" y="241"/>
                  <a:pt x="289" y="200"/>
                  <a:pt x="242" y="200"/>
                </a:cubicBezTo>
                <a:cubicBezTo>
                  <a:pt x="195" y="200"/>
                  <a:pt x="159" y="235"/>
                  <a:pt x="154" y="282"/>
                </a:cubicBezTo>
                <a:cubicBezTo>
                  <a:pt x="101" y="288"/>
                  <a:pt x="65" y="312"/>
                  <a:pt x="47" y="347"/>
                </a:cubicBezTo>
                <a:cubicBezTo>
                  <a:pt x="0" y="430"/>
                  <a:pt x="65" y="559"/>
                  <a:pt x="206" y="695"/>
                </a:cubicBezTo>
                <a:cubicBezTo>
                  <a:pt x="65" y="823"/>
                  <a:pt x="0" y="959"/>
                  <a:pt x="47" y="1035"/>
                </a:cubicBezTo>
                <a:cubicBezTo>
                  <a:pt x="71" y="1082"/>
                  <a:pt x="130" y="1106"/>
                  <a:pt x="218" y="1106"/>
                </a:cubicBezTo>
                <a:cubicBezTo>
                  <a:pt x="277" y="1106"/>
                  <a:pt x="348" y="1094"/>
                  <a:pt x="424" y="1070"/>
                </a:cubicBezTo>
                <a:cubicBezTo>
                  <a:pt x="430" y="1100"/>
                  <a:pt x="442" y="1129"/>
                  <a:pt x="448" y="1153"/>
                </a:cubicBezTo>
                <a:cubicBezTo>
                  <a:pt x="436" y="1171"/>
                  <a:pt x="424" y="1188"/>
                  <a:pt x="424" y="1212"/>
                </a:cubicBezTo>
                <a:cubicBezTo>
                  <a:pt x="424" y="1259"/>
                  <a:pt x="466" y="1300"/>
                  <a:pt x="513" y="1300"/>
                </a:cubicBezTo>
                <a:lnTo>
                  <a:pt x="519" y="1300"/>
                </a:lnTo>
                <a:cubicBezTo>
                  <a:pt x="554" y="1353"/>
                  <a:pt x="601" y="1382"/>
                  <a:pt x="642" y="1382"/>
                </a:cubicBezTo>
                <a:cubicBezTo>
                  <a:pt x="737" y="1382"/>
                  <a:pt x="819" y="1259"/>
                  <a:pt x="866" y="1070"/>
                </a:cubicBezTo>
                <a:cubicBezTo>
                  <a:pt x="942" y="1094"/>
                  <a:pt x="1013" y="1106"/>
                  <a:pt x="1072" y="1106"/>
                </a:cubicBezTo>
                <a:cubicBezTo>
                  <a:pt x="1160" y="1106"/>
                  <a:pt x="1219" y="1082"/>
                  <a:pt x="1243" y="1035"/>
                </a:cubicBezTo>
                <a:cubicBezTo>
                  <a:pt x="1290" y="959"/>
                  <a:pt x="1225" y="823"/>
                  <a:pt x="1084" y="695"/>
                </a:cubicBezTo>
                <a:close/>
                <a:moveTo>
                  <a:pt x="218" y="1065"/>
                </a:moveTo>
                <a:lnTo>
                  <a:pt x="218" y="1065"/>
                </a:lnTo>
                <a:cubicBezTo>
                  <a:pt x="171" y="1065"/>
                  <a:pt x="106" y="1059"/>
                  <a:pt x="83" y="1018"/>
                </a:cubicBezTo>
                <a:cubicBezTo>
                  <a:pt x="53" y="959"/>
                  <a:pt x="106" y="847"/>
                  <a:pt x="236" y="723"/>
                </a:cubicBezTo>
                <a:cubicBezTo>
                  <a:pt x="283" y="758"/>
                  <a:pt x="330" y="800"/>
                  <a:pt x="389" y="841"/>
                </a:cubicBezTo>
                <a:cubicBezTo>
                  <a:pt x="395" y="906"/>
                  <a:pt x="401" y="970"/>
                  <a:pt x="413" y="1029"/>
                </a:cubicBezTo>
                <a:cubicBezTo>
                  <a:pt x="342" y="1053"/>
                  <a:pt x="271" y="1065"/>
                  <a:pt x="218" y="1065"/>
                </a:cubicBezTo>
                <a:close/>
                <a:moveTo>
                  <a:pt x="383" y="782"/>
                </a:moveTo>
                <a:lnTo>
                  <a:pt x="383" y="782"/>
                </a:lnTo>
                <a:cubicBezTo>
                  <a:pt x="342" y="752"/>
                  <a:pt x="301" y="723"/>
                  <a:pt x="265" y="695"/>
                </a:cubicBezTo>
                <a:cubicBezTo>
                  <a:pt x="301" y="659"/>
                  <a:pt x="342" y="630"/>
                  <a:pt x="383" y="600"/>
                </a:cubicBezTo>
                <a:cubicBezTo>
                  <a:pt x="383" y="630"/>
                  <a:pt x="383" y="659"/>
                  <a:pt x="383" y="695"/>
                </a:cubicBezTo>
                <a:cubicBezTo>
                  <a:pt x="383" y="723"/>
                  <a:pt x="383" y="752"/>
                  <a:pt x="383" y="782"/>
                </a:cubicBezTo>
                <a:close/>
                <a:moveTo>
                  <a:pt x="389" y="547"/>
                </a:moveTo>
                <a:lnTo>
                  <a:pt x="389" y="547"/>
                </a:lnTo>
                <a:cubicBezTo>
                  <a:pt x="330" y="583"/>
                  <a:pt x="283" y="624"/>
                  <a:pt x="236" y="665"/>
                </a:cubicBezTo>
                <a:cubicBezTo>
                  <a:pt x="106" y="541"/>
                  <a:pt x="53" y="430"/>
                  <a:pt x="83" y="371"/>
                </a:cubicBezTo>
                <a:cubicBezTo>
                  <a:pt x="101" y="341"/>
                  <a:pt x="130" y="329"/>
                  <a:pt x="165" y="324"/>
                </a:cubicBezTo>
                <a:cubicBezTo>
                  <a:pt x="177" y="353"/>
                  <a:pt x="206" y="377"/>
                  <a:pt x="242" y="377"/>
                </a:cubicBezTo>
                <a:cubicBezTo>
                  <a:pt x="271" y="377"/>
                  <a:pt x="301" y="359"/>
                  <a:pt x="318" y="329"/>
                </a:cubicBezTo>
                <a:cubicBezTo>
                  <a:pt x="348" y="335"/>
                  <a:pt x="383" y="341"/>
                  <a:pt x="413" y="353"/>
                </a:cubicBezTo>
                <a:cubicBezTo>
                  <a:pt x="401" y="412"/>
                  <a:pt x="395" y="477"/>
                  <a:pt x="389" y="547"/>
                </a:cubicBezTo>
                <a:close/>
                <a:moveTo>
                  <a:pt x="854" y="512"/>
                </a:moveTo>
                <a:lnTo>
                  <a:pt x="854" y="512"/>
                </a:lnTo>
                <a:cubicBezTo>
                  <a:pt x="831" y="500"/>
                  <a:pt x="801" y="483"/>
                  <a:pt x="778" y="465"/>
                </a:cubicBezTo>
                <a:cubicBezTo>
                  <a:pt x="748" y="447"/>
                  <a:pt x="725" y="436"/>
                  <a:pt x="695" y="424"/>
                </a:cubicBezTo>
                <a:cubicBezTo>
                  <a:pt x="742" y="400"/>
                  <a:pt x="789" y="383"/>
                  <a:pt x="837" y="365"/>
                </a:cubicBezTo>
                <a:cubicBezTo>
                  <a:pt x="842" y="412"/>
                  <a:pt x="848" y="459"/>
                  <a:pt x="854" y="512"/>
                </a:cubicBezTo>
                <a:close/>
                <a:moveTo>
                  <a:pt x="642" y="47"/>
                </a:moveTo>
                <a:lnTo>
                  <a:pt x="642" y="47"/>
                </a:lnTo>
                <a:cubicBezTo>
                  <a:pt x="713" y="47"/>
                  <a:pt x="784" y="147"/>
                  <a:pt x="825" y="324"/>
                </a:cubicBezTo>
                <a:cubicBezTo>
                  <a:pt x="766" y="341"/>
                  <a:pt x="707" y="365"/>
                  <a:pt x="642" y="394"/>
                </a:cubicBezTo>
                <a:cubicBezTo>
                  <a:pt x="583" y="365"/>
                  <a:pt x="525" y="341"/>
                  <a:pt x="466" y="324"/>
                </a:cubicBezTo>
                <a:cubicBezTo>
                  <a:pt x="507" y="147"/>
                  <a:pt x="577" y="47"/>
                  <a:pt x="642" y="47"/>
                </a:cubicBezTo>
                <a:close/>
                <a:moveTo>
                  <a:pt x="454" y="365"/>
                </a:moveTo>
                <a:lnTo>
                  <a:pt x="454" y="365"/>
                </a:lnTo>
                <a:cubicBezTo>
                  <a:pt x="501" y="383"/>
                  <a:pt x="548" y="400"/>
                  <a:pt x="595" y="424"/>
                </a:cubicBezTo>
                <a:cubicBezTo>
                  <a:pt x="566" y="436"/>
                  <a:pt x="542" y="447"/>
                  <a:pt x="513" y="465"/>
                </a:cubicBezTo>
                <a:cubicBezTo>
                  <a:pt x="489" y="483"/>
                  <a:pt x="460" y="500"/>
                  <a:pt x="436" y="512"/>
                </a:cubicBezTo>
                <a:cubicBezTo>
                  <a:pt x="442" y="459"/>
                  <a:pt x="448" y="412"/>
                  <a:pt x="454" y="365"/>
                </a:cubicBezTo>
                <a:close/>
                <a:moveTo>
                  <a:pt x="436" y="870"/>
                </a:moveTo>
                <a:lnTo>
                  <a:pt x="436" y="870"/>
                </a:lnTo>
                <a:cubicBezTo>
                  <a:pt x="460" y="888"/>
                  <a:pt x="489" y="906"/>
                  <a:pt x="513" y="917"/>
                </a:cubicBezTo>
                <a:cubicBezTo>
                  <a:pt x="542" y="935"/>
                  <a:pt x="566" y="947"/>
                  <a:pt x="595" y="964"/>
                </a:cubicBezTo>
                <a:cubicBezTo>
                  <a:pt x="548" y="982"/>
                  <a:pt x="501" y="1006"/>
                  <a:pt x="454" y="1018"/>
                </a:cubicBezTo>
                <a:cubicBezTo>
                  <a:pt x="448" y="970"/>
                  <a:pt x="442" y="923"/>
                  <a:pt x="436" y="870"/>
                </a:cubicBezTo>
                <a:close/>
                <a:moveTo>
                  <a:pt x="642" y="1341"/>
                </a:moveTo>
                <a:lnTo>
                  <a:pt x="642" y="1341"/>
                </a:lnTo>
                <a:cubicBezTo>
                  <a:pt x="619" y="1341"/>
                  <a:pt x="589" y="1318"/>
                  <a:pt x="560" y="1282"/>
                </a:cubicBezTo>
                <a:cubicBezTo>
                  <a:pt x="583" y="1271"/>
                  <a:pt x="601" y="1241"/>
                  <a:pt x="601" y="1212"/>
                </a:cubicBezTo>
                <a:cubicBezTo>
                  <a:pt x="601" y="1165"/>
                  <a:pt x="560" y="1123"/>
                  <a:pt x="513" y="1123"/>
                </a:cubicBezTo>
                <a:cubicBezTo>
                  <a:pt x="501" y="1123"/>
                  <a:pt x="495" y="1129"/>
                  <a:pt x="483" y="1129"/>
                </a:cubicBezTo>
                <a:cubicBezTo>
                  <a:pt x="477" y="1106"/>
                  <a:pt x="471" y="1088"/>
                  <a:pt x="466" y="1059"/>
                </a:cubicBezTo>
                <a:cubicBezTo>
                  <a:pt x="525" y="1041"/>
                  <a:pt x="583" y="1018"/>
                  <a:pt x="642" y="988"/>
                </a:cubicBezTo>
                <a:cubicBezTo>
                  <a:pt x="707" y="1018"/>
                  <a:pt x="766" y="1041"/>
                  <a:pt x="825" y="1059"/>
                </a:cubicBezTo>
                <a:cubicBezTo>
                  <a:pt x="784" y="1235"/>
                  <a:pt x="713" y="1341"/>
                  <a:pt x="642" y="1341"/>
                </a:cubicBezTo>
                <a:close/>
                <a:moveTo>
                  <a:pt x="837" y="1018"/>
                </a:moveTo>
                <a:lnTo>
                  <a:pt x="837" y="1018"/>
                </a:lnTo>
                <a:cubicBezTo>
                  <a:pt x="789" y="1006"/>
                  <a:pt x="742" y="982"/>
                  <a:pt x="695" y="964"/>
                </a:cubicBezTo>
                <a:cubicBezTo>
                  <a:pt x="725" y="947"/>
                  <a:pt x="748" y="935"/>
                  <a:pt x="778" y="917"/>
                </a:cubicBezTo>
                <a:cubicBezTo>
                  <a:pt x="801" y="906"/>
                  <a:pt x="831" y="888"/>
                  <a:pt x="854" y="870"/>
                </a:cubicBezTo>
                <a:cubicBezTo>
                  <a:pt x="848" y="923"/>
                  <a:pt x="842" y="970"/>
                  <a:pt x="837" y="1018"/>
                </a:cubicBezTo>
                <a:close/>
                <a:moveTo>
                  <a:pt x="860" y="817"/>
                </a:moveTo>
                <a:lnTo>
                  <a:pt x="860" y="817"/>
                </a:lnTo>
                <a:cubicBezTo>
                  <a:pt x="825" y="841"/>
                  <a:pt x="789" y="859"/>
                  <a:pt x="754" y="882"/>
                </a:cubicBezTo>
                <a:cubicBezTo>
                  <a:pt x="719" y="900"/>
                  <a:pt x="683" y="923"/>
                  <a:pt x="642" y="941"/>
                </a:cubicBezTo>
                <a:cubicBezTo>
                  <a:pt x="607" y="923"/>
                  <a:pt x="572" y="900"/>
                  <a:pt x="536" y="882"/>
                </a:cubicBezTo>
                <a:cubicBezTo>
                  <a:pt x="501" y="859"/>
                  <a:pt x="466" y="841"/>
                  <a:pt x="430" y="817"/>
                </a:cubicBezTo>
                <a:cubicBezTo>
                  <a:pt x="430" y="776"/>
                  <a:pt x="424" y="735"/>
                  <a:pt x="424" y="695"/>
                </a:cubicBezTo>
                <a:cubicBezTo>
                  <a:pt x="424" y="648"/>
                  <a:pt x="430" y="606"/>
                  <a:pt x="430" y="571"/>
                </a:cubicBezTo>
                <a:cubicBezTo>
                  <a:pt x="466" y="547"/>
                  <a:pt x="501" y="524"/>
                  <a:pt x="536" y="500"/>
                </a:cubicBezTo>
                <a:cubicBezTo>
                  <a:pt x="572" y="483"/>
                  <a:pt x="607" y="465"/>
                  <a:pt x="642" y="447"/>
                </a:cubicBezTo>
                <a:cubicBezTo>
                  <a:pt x="683" y="465"/>
                  <a:pt x="719" y="483"/>
                  <a:pt x="754" y="500"/>
                </a:cubicBezTo>
                <a:cubicBezTo>
                  <a:pt x="789" y="524"/>
                  <a:pt x="825" y="547"/>
                  <a:pt x="860" y="571"/>
                </a:cubicBezTo>
                <a:cubicBezTo>
                  <a:pt x="860" y="606"/>
                  <a:pt x="866" y="648"/>
                  <a:pt x="866" y="695"/>
                </a:cubicBezTo>
                <a:cubicBezTo>
                  <a:pt x="866" y="735"/>
                  <a:pt x="860" y="776"/>
                  <a:pt x="860" y="817"/>
                </a:cubicBezTo>
                <a:close/>
                <a:moveTo>
                  <a:pt x="1072" y="318"/>
                </a:moveTo>
                <a:lnTo>
                  <a:pt x="1072" y="318"/>
                </a:lnTo>
                <a:cubicBezTo>
                  <a:pt x="1119" y="318"/>
                  <a:pt x="1184" y="329"/>
                  <a:pt x="1208" y="371"/>
                </a:cubicBezTo>
                <a:cubicBezTo>
                  <a:pt x="1219" y="394"/>
                  <a:pt x="1219" y="436"/>
                  <a:pt x="1196" y="483"/>
                </a:cubicBezTo>
                <a:cubicBezTo>
                  <a:pt x="1184" y="477"/>
                  <a:pt x="1178" y="477"/>
                  <a:pt x="1166" y="477"/>
                </a:cubicBezTo>
                <a:cubicBezTo>
                  <a:pt x="1119" y="477"/>
                  <a:pt x="1078" y="518"/>
                  <a:pt x="1078" y="565"/>
                </a:cubicBezTo>
                <a:cubicBezTo>
                  <a:pt x="1078" y="577"/>
                  <a:pt x="1078" y="583"/>
                  <a:pt x="1084" y="595"/>
                </a:cubicBezTo>
                <a:cubicBezTo>
                  <a:pt x="1084" y="600"/>
                  <a:pt x="1090" y="600"/>
                  <a:pt x="1090" y="606"/>
                </a:cubicBezTo>
                <a:cubicBezTo>
                  <a:pt x="1090" y="612"/>
                  <a:pt x="1096" y="612"/>
                  <a:pt x="1096" y="618"/>
                </a:cubicBezTo>
                <a:cubicBezTo>
                  <a:pt x="1084" y="636"/>
                  <a:pt x="1072" y="648"/>
                  <a:pt x="1054" y="665"/>
                </a:cubicBezTo>
                <a:cubicBezTo>
                  <a:pt x="1007" y="624"/>
                  <a:pt x="960" y="583"/>
                  <a:pt x="901" y="547"/>
                </a:cubicBezTo>
                <a:cubicBezTo>
                  <a:pt x="895" y="477"/>
                  <a:pt x="890" y="412"/>
                  <a:pt x="872" y="353"/>
                </a:cubicBezTo>
                <a:cubicBezTo>
                  <a:pt x="948" y="329"/>
                  <a:pt x="1019" y="318"/>
                  <a:pt x="1072" y="318"/>
                </a:cubicBezTo>
                <a:close/>
                <a:moveTo>
                  <a:pt x="907" y="600"/>
                </a:moveTo>
                <a:lnTo>
                  <a:pt x="907" y="600"/>
                </a:lnTo>
                <a:cubicBezTo>
                  <a:pt x="948" y="630"/>
                  <a:pt x="990" y="659"/>
                  <a:pt x="1025" y="695"/>
                </a:cubicBezTo>
                <a:cubicBezTo>
                  <a:pt x="990" y="723"/>
                  <a:pt x="948" y="752"/>
                  <a:pt x="907" y="782"/>
                </a:cubicBezTo>
                <a:cubicBezTo>
                  <a:pt x="907" y="752"/>
                  <a:pt x="907" y="723"/>
                  <a:pt x="907" y="695"/>
                </a:cubicBezTo>
                <a:cubicBezTo>
                  <a:pt x="907" y="659"/>
                  <a:pt x="907" y="630"/>
                  <a:pt x="907" y="600"/>
                </a:cubicBezTo>
                <a:close/>
                <a:moveTo>
                  <a:pt x="1208" y="1018"/>
                </a:moveTo>
                <a:lnTo>
                  <a:pt x="1208" y="1018"/>
                </a:lnTo>
                <a:cubicBezTo>
                  <a:pt x="1184" y="1059"/>
                  <a:pt x="1119" y="1065"/>
                  <a:pt x="1072" y="1065"/>
                </a:cubicBezTo>
                <a:cubicBezTo>
                  <a:pt x="1019" y="1065"/>
                  <a:pt x="948" y="1053"/>
                  <a:pt x="872" y="1029"/>
                </a:cubicBezTo>
                <a:cubicBezTo>
                  <a:pt x="890" y="970"/>
                  <a:pt x="895" y="906"/>
                  <a:pt x="901" y="841"/>
                </a:cubicBezTo>
                <a:cubicBezTo>
                  <a:pt x="960" y="800"/>
                  <a:pt x="1007" y="758"/>
                  <a:pt x="1054" y="723"/>
                </a:cubicBezTo>
                <a:cubicBezTo>
                  <a:pt x="1184" y="847"/>
                  <a:pt x="1237" y="959"/>
                  <a:pt x="1208" y="1018"/>
                </a:cubicBezTo>
                <a:close/>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98" name="Freeform 56"/>
          <p:cNvSpPr>
            <a:spLocks noChangeArrowheads="1"/>
          </p:cNvSpPr>
          <p:nvPr/>
        </p:nvSpPr>
        <p:spPr bwMode="auto">
          <a:xfrm>
            <a:off x="8939213" y="7607300"/>
            <a:ext cx="109537" cy="109538"/>
          </a:xfrm>
          <a:custGeom>
            <a:avLst/>
            <a:gdLst>
              <a:gd name="T0" fmla="*/ 53070 w 266"/>
              <a:gd name="T1" fmla="*/ 0 h 265"/>
              <a:gd name="T2" fmla="*/ 53070 w 266"/>
              <a:gd name="T3" fmla="*/ 0 h 265"/>
              <a:gd name="T4" fmla="*/ 0 w 266"/>
              <a:gd name="T5" fmla="*/ 56165 h 265"/>
              <a:gd name="T6" fmla="*/ 53070 w 266"/>
              <a:gd name="T7" fmla="*/ 109026 h 265"/>
              <a:gd name="T8" fmla="*/ 109021 w 266"/>
              <a:gd name="T9" fmla="*/ 56165 h 265"/>
              <a:gd name="T10" fmla="*/ 53070 w 266"/>
              <a:gd name="T11" fmla="*/ 0 h 26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6" h="265">
                <a:moveTo>
                  <a:pt x="129" y="0"/>
                </a:moveTo>
                <a:lnTo>
                  <a:pt x="129" y="0"/>
                </a:lnTo>
                <a:cubicBezTo>
                  <a:pt x="59" y="0"/>
                  <a:pt x="0" y="59"/>
                  <a:pt x="0" y="136"/>
                </a:cubicBezTo>
                <a:cubicBezTo>
                  <a:pt x="0" y="205"/>
                  <a:pt x="59" y="264"/>
                  <a:pt x="129" y="264"/>
                </a:cubicBezTo>
                <a:cubicBezTo>
                  <a:pt x="206" y="264"/>
                  <a:pt x="265" y="205"/>
                  <a:pt x="265" y="136"/>
                </a:cubicBezTo>
                <a:cubicBezTo>
                  <a:pt x="265" y="59"/>
                  <a:pt x="206" y="0"/>
                  <a:pt x="129" y="0"/>
                </a:cubicBez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99" name="Freeform 57"/>
          <p:cNvSpPr>
            <a:spLocks noChangeArrowheads="1"/>
          </p:cNvSpPr>
          <p:nvPr/>
        </p:nvSpPr>
        <p:spPr bwMode="auto">
          <a:xfrm>
            <a:off x="9899650" y="9491663"/>
            <a:ext cx="527050" cy="371475"/>
          </a:xfrm>
          <a:custGeom>
            <a:avLst/>
            <a:gdLst>
              <a:gd name="T0" fmla="*/ 519231 w 1273"/>
              <a:gd name="T1" fmla="*/ 0 h 896"/>
              <a:gd name="T2" fmla="*/ 519231 w 1273"/>
              <a:gd name="T3" fmla="*/ 0 h 896"/>
              <a:gd name="T4" fmla="*/ 9523 w 1273"/>
              <a:gd name="T5" fmla="*/ 0 h 896"/>
              <a:gd name="T6" fmla="*/ 0 w 1273"/>
              <a:gd name="T7" fmla="*/ 9505 h 896"/>
              <a:gd name="T8" fmla="*/ 0 w 1273"/>
              <a:gd name="T9" fmla="*/ 359938 h 896"/>
              <a:gd name="T10" fmla="*/ 9523 w 1273"/>
              <a:gd name="T11" fmla="*/ 369856 h 896"/>
              <a:gd name="T12" fmla="*/ 519231 w 1273"/>
              <a:gd name="T13" fmla="*/ 369856 h 896"/>
              <a:gd name="T14" fmla="*/ 526684 w 1273"/>
              <a:gd name="T15" fmla="*/ 359938 h 896"/>
              <a:gd name="T16" fmla="*/ 526684 w 1273"/>
              <a:gd name="T17" fmla="*/ 9505 h 896"/>
              <a:gd name="T18" fmla="*/ 519231 w 1273"/>
              <a:gd name="T19" fmla="*/ 0 h 896"/>
              <a:gd name="T20" fmla="*/ 494801 w 1273"/>
              <a:gd name="T21" fmla="*/ 338036 h 896"/>
              <a:gd name="T22" fmla="*/ 494801 w 1273"/>
              <a:gd name="T23" fmla="*/ 338036 h 896"/>
              <a:gd name="T24" fmla="*/ 292326 w 1273"/>
              <a:gd name="T25" fmla="*/ 338036 h 896"/>
              <a:gd name="T26" fmla="*/ 263342 w 1273"/>
              <a:gd name="T27" fmla="*/ 354979 h 896"/>
              <a:gd name="T28" fmla="*/ 263342 w 1273"/>
              <a:gd name="T29" fmla="*/ 354979 h 896"/>
              <a:gd name="T30" fmla="*/ 263342 w 1273"/>
              <a:gd name="T31" fmla="*/ 354979 h 896"/>
              <a:gd name="T32" fmla="*/ 263342 w 1273"/>
              <a:gd name="T33" fmla="*/ 354979 h 896"/>
              <a:gd name="T34" fmla="*/ 263342 w 1273"/>
              <a:gd name="T35" fmla="*/ 354979 h 896"/>
              <a:gd name="T36" fmla="*/ 233944 w 1273"/>
              <a:gd name="T37" fmla="*/ 338036 h 896"/>
              <a:gd name="T38" fmla="*/ 31469 w 1273"/>
              <a:gd name="T39" fmla="*/ 338036 h 896"/>
              <a:gd name="T40" fmla="*/ 31469 w 1273"/>
              <a:gd name="T41" fmla="*/ 28927 h 896"/>
              <a:gd name="T42" fmla="*/ 233944 w 1273"/>
              <a:gd name="T43" fmla="*/ 28927 h 896"/>
              <a:gd name="T44" fmla="*/ 263342 w 1273"/>
              <a:gd name="T45" fmla="*/ 55788 h 896"/>
              <a:gd name="T46" fmla="*/ 263342 w 1273"/>
              <a:gd name="T47" fmla="*/ 55788 h 896"/>
              <a:gd name="T48" fmla="*/ 292326 w 1273"/>
              <a:gd name="T49" fmla="*/ 28927 h 896"/>
              <a:gd name="T50" fmla="*/ 494801 w 1273"/>
              <a:gd name="T51" fmla="*/ 28927 h 896"/>
              <a:gd name="T52" fmla="*/ 494801 w 1273"/>
              <a:gd name="T53" fmla="*/ 338036 h 89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273" h="896">
                <a:moveTo>
                  <a:pt x="1254" y="0"/>
                </a:moveTo>
                <a:lnTo>
                  <a:pt x="1254" y="0"/>
                </a:lnTo>
                <a:cubicBezTo>
                  <a:pt x="23" y="0"/>
                  <a:pt x="23" y="0"/>
                  <a:pt x="23" y="0"/>
                </a:cubicBezTo>
                <a:cubicBezTo>
                  <a:pt x="11" y="0"/>
                  <a:pt x="0" y="11"/>
                  <a:pt x="0" y="23"/>
                </a:cubicBezTo>
                <a:cubicBezTo>
                  <a:pt x="0" y="871"/>
                  <a:pt x="0" y="871"/>
                  <a:pt x="0" y="871"/>
                </a:cubicBezTo>
                <a:cubicBezTo>
                  <a:pt x="0" y="883"/>
                  <a:pt x="11" y="895"/>
                  <a:pt x="23" y="895"/>
                </a:cubicBezTo>
                <a:cubicBezTo>
                  <a:pt x="1254" y="895"/>
                  <a:pt x="1254" y="895"/>
                  <a:pt x="1254" y="895"/>
                </a:cubicBezTo>
                <a:cubicBezTo>
                  <a:pt x="1266" y="895"/>
                  <a:pt x="1272" y="883"/>
                  <a:pt x="1272" y="871"/>
                </a:cubicBezTo>
                <a:cubicBezTo>
                  <a:pt x="1272" y="23"/>
                  <a:pt x="1272" y="23"/>
                  <a:pt x="1272" y="23"/>
                </a:cubicBezTo>
                <a:cubicBezTo>
                  <a:pt x="1272" y="11"/>
                  <a:pt x="1266" y="0"/>
                  <a:pt x="1254" y="0"/>
                </a:cubicBezTo>
                <a:close/>
                <a:moveTo>
                  <a:pt x="1195" y="818"/>
                </a:moveTo>
                <a:lnTo>
                  <a:pt x="1195" y="818"/>
                </a:lnTo>
                <a:cubicBezTo>
                  <a:pt x="706" y="818"/>
                  <a:pt x="706" y="818"/>
                  <a:pt x="706" y="818"/>
                </a:cubicBezTo>
                <a:cubicBezTo>
                  <a:pt x="677" y="818"/>
                  <a:pt x="653" y="836"/>
                  <a:pt x="636" y="859"/>
                </a:cubicBezTo>
                <a:cubicBezTo>
                  <a:pt x="624" y="836"/>
                  <a:pt x="600" y="818"/>
                  <a:pt x="565" y="818"/>
                </a:cubicBezTo>
                <a:cubicBezTo>
                  <a:pt x="76" y="818"/>
                  <a:pt x="76" y="818"/>
                  <a:pt x="76" y="818"/>
                </a:cubicBezTo>
                <a:cubicBezTo>
                  <a:pt x="76" y="70"/>
                  <a:pt x="76" y="70"/>
                  <a:pt x="76" y="70"/>
                </a:cubicBezTo>
                <a:cubicBezTo>
                  <a:pt x="565" y="70"/>
                  <a:pt x="565" y="70"/>
                  <a:pt x="565" y="70"/>
                </a:cubicBezTo>
                <a:cubicBezTo>
                  <a:pt x="606" y="70"/>
                  <a:pt x="636" y="100"/>
                  <a:pt x="636" y="135"/>
                </a:cubicBezTo>
                <a:cubicBezTo>
                  <a:pt x="641" y="100"/>
                  <a:pt x="671" y="70"/>
                  <a:pt x="706" y="70"/>
                </a:cubicBezTo>
                <a:cubicBezTo>
                  <a:pt x="1195" y="70"/>
                  <a:pt x="1195" y="70"/>
                  <a:pt x="1195" y="70"/>
                </a:cubicBezTo>
                <a:lnTo>
                  <a:pt x="1195" y="818"/>
                </a:lnTo>
                <a:close/>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00" name="Freeform 58"/>
          <p:cNvSpPr>
            <a:spLocks noChangeArrowheads="1"/>
          </p:cNvSpPr>
          <p:nvPr/>
        </p:nvSpPr>
        <p:spPr bwMode="auto">
          <a:xfrm>
            <a:off x="10193338" y="9564688"/>
            <a:ext cx="177800" cy="11112"/>
          </a:xfrm>
          <a:custGeom>
            <a:avLst/>
            <a:gdLst>
              <a:gd name="T0" fmla="*/ 0 w 431"/>
              <a:gd name="T1" fmla="*/ 10506 h 25"/>
              <a:gd name="T2" fmla="*/ 178324 w 431"/>
              <a:gd name="T3" fmla="*/ 10506 h 25"/>
              <a:gd name="T4" fmla="*/ 178324 w 431"/>
              <a:gd name="T5" fmla="*/ 0 h 25"/>
              <a:gd name="T6" fmla="*/ 0 w 431"/>
              <a:gd name="T7" fmla="*/ 0 h 25"/>
              <a:gd name="T8" fmla="*/ 0 w 431"/>
              <a:gd name="T9" fmla="*/ 10506 h 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25">
                <a:moveTo>
                  <a:pt x="0" y="24"/>
                </a:moveTo>
                <a:lnTo>
                  <a:pt x="430" y="24"/>
                </a:lnTo>
                <a:lnTo>
                  <a:pt x="430" y="0"/>
                </a:lnTo>
                <a:lnTo>
                  <a:pt x="0" y="0"/>
                </a:lnTo>
                <a:lnTo>
                  <a:pt x="0" y="24"/>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22" name="Freeform 59"/>
          <p:cNvSpPr>
            <a:spLocks noChangeArrowheads="1"/>
          </p:cNvSpPr>
          <p:nvPr/>
        </p:nvSpPr>
        <p:spPr bwMode="auto">
          <a:xfrm>
            <a:off x="10193338" y="9607550"/>
            <a:ext cx="177800" cy="11113"/>
          </a:xfrm>
          <a:custGeom>
            <a:avLst/>
            <a:gdLst>
              <a:gd name="T0" fmla="*/ 0 w 431"/>
              <a:gd name="T1" fmla="*/ 10506 h 25"/>
              <a:gd name="T2" fmla="*/ 178324 w 431"/>
              <a:gd name="T3" fmla="*/ 10506 h 25"/>
              <a:gd name="T4" fmla="*/ 178324 w 431"/>
              <a:gd name="T5" fmla="*/ 0 h 25"/>
              <a:gd name="T6" fmla="*/ 0 w 431"/>
              <a:gd name="T7" fmla="*/ 0 h 25"/>
              <a:gd name="T8" fmla="*/ 0 w 431"/>
              <a:gd name="T9" fmla="*/ 10506 h 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25">
                <a:moveTo>
                  <a:pt x="0" y="24"/>
                </a:moveTo>
                <a:lnTo>
                  <a:pt x="430" y="24"/>
                </a:lnTo>
                <a:lnTo>
                  <a:pt x="430" y="0"/>
                </a:lnTo>
                <a:lnTo>
                  <a:pt x="0" y="0"/>
                </a:lnTo>
                <a:lnTo>
                  <a:pt x="0" y="24"/>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23" name="Freeform 60"/>
          <p:cNvSpPr>
            <a:spLocks noChangeArrowheads="1"/>
          </p:cNvSpPr>
          <p:nvPr/>
        </p:nvSpPr>
        <p:spPr bwMode="auto">
          <a:xfrm>
            <a:off x="10193338" y="9647238"/>
            <a:ext cx="177800" cy="12700"/>
          </a:xfrm>
          <a:custGeom>
            <a:avLst/>
            <a:gdLst>
              <a:gd name="T0" fmla="*/ 0 w 431"/>
              <a:gd name="T1" fmla="*/ 12356 h 31"/>
              <a:gd name="T2" fmla="*/ 178324 w 431"/>
              <a:gd name="T3" fmla="*/ 12356 h 31"/>
              <a:gd name="T4" fmla="*/ 178324 w 431"/>
              <a:gd name="T5" fmla="*/ 0 h 31"/>
              <a:gd name="T6" fmla="*/ 0 w 431"/>
              <a:gd name="T7" fmla="*/ 0 h 31"/>
              <a:gd name="T8" fmla="*/ 0 w 431"/>
              <a:gd name="T9" fmla="*/ 12356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31">
                <a:moveTo>
                  <a:pt x="0" y="30"/>
                </a:moveTo>
                <a:lnTo>
                  <a:pt x="430" y="30"/>
                </a:lnTo>
                <a:lnTo>
                  <a:pt x="430" y="0"/>
                </a:lnTo>
                <a:lnTo>
                  <a:pt x="0" y="0"/>
                </a:lnTo>
                <a:lnTo>
                  <a:pt x="0" y="3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44" name="Freeform 61"/>
          <p:cNvSpPr>
            <a:spLocks noChangeArrowheads="1"/>
          </p:cNvSpPr>
          <p:nvPr/>
        </p:nvSpPr>
        <p:spPr bwMode="auto">
          <a:xfrm>
            <a:off x="10193338" y="9688513"/>
            <a:ext cx="177800" cy="12700"/>
          </a:xfrm>
          <a:custGeom>
            <a:avLst/>
            <a:gdLst>
              <a:gd name="T0" fmla="*/ 0 w 431"/>
              <a:gd name="T1" fmla="*/ 12355 h 31"/>
              <a:gd name="T2" fmla="*/ 178324 w 431"/>
              <a:gd name="T3" fmla="*/ 12355 h 31"/>
              <a:gd name="T4" fmla="*/ 178324 w 431"/>
              <a:gd name="T5" fmla="*/ 0 h 31"/>
              <a:gd name="T6" fmla="*/ 0 w 431"/>
              <a:gd name="T7" fmla="*/ 0 h 31"/>
              <a:gd name="T8" fmla="*/ 0 w 431"/>
              <a:gd name="T9" fmla="*/ 12355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31">
                <a:moveTo>
                  <a:pt x="0" y="30"/>
                </a:moveTo>
                <a:lnTo>
                  <a:pt x="430" y="30"/>
                </a:lnTo>
                <a:lnTo>
                  <a:pt x="430" y="0"/>
                </a:lnTo>
                <a:lnTo>
                  <a:pt x="0" y="0"/>
                </a:lnTo>
                <a:lnTo>
                  <a:pt x="0" y="3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45" name="Freeform 62"/>
          <p:cNvSpPr>
            <a:spLocks noChangeArrowheads="1"/>
          </p:cNvSpPr>
          <p:nvPr/>
        </p:nvSpPr>
        <p:spPr bwMode="auto">
          <a:xfrm>
            <a:off x="10193338" y="9731375"/>
            <a:ext cx="177800" cy="12700"/>
          </a:xfrm>
          <a:custGeom>
            <a:avLst/>
            <a:gdLst>
              <a:gd name="T0" fmla="*/ 0 w 431"/>
              <a:gd name="T1" fmla="*/ 12342 h 30"/>
              <a:gd name="T2" fmla="*/ 178324 w 431"/>
              <a:gd name="T3" fmla="*/ 12342 h 30"/>
              <a:gd name="T4" fmla="*/ 178324 w 431"/>
              <a:gd name="T5" fmla="*/ 0 h 30"/>
              <a:gd name="T6" fmla="*/ 0 w 431"/>
              <a:gd name="T7" fmla="*/ 0 h 30"/>
              <a:gd name="T8" fmla="*/ 0 w 431"/>
              <a:gd name="T9" fmla="*/ 12342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30">
                <a:moveTo>
                  <a:pt x="0" y="29"/>
                </a:moveTo>
                <a:lnTo>
                  <a:pt x="430" y="29"/>
                </a:lnTo>
                <a:lnTo>
                  <a:pt x="430" y="0"/>
                </a:lnTo>
                <a:lnTo>
                  <a:pt x="0" y="0"/>
                </a:lnTo>
                <a:lnTo>
                  <a:pt x="0" y="29"/>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46" name="Freeform 63"/>
          <p:cNvSpPr>
            <a:spLocks noChangeArrowheads="1"/>
          </p:cNvSpPr>
          <p:nvPr/>
        </p:nvSpPr>
        <p:spPr bwMode="auto">
          <a:xfrm>
            <a:off x="10193338" y="9772650"/>
            <a:ext cx="177800" cy="12700"/>
          </a:xfrm>
          <a:custGeom>
            <a:avLst/>
            <a:gdLst>
              <a:gd name="T0" fmla="*/ 0 w 431"/>
              <a:gd name="T1" fmla="*/ 12341 h 30"/>
              <a:gd name="T2" fmla="*/ 178324 w 431"/>
              <a:gd name="T3" fmla="*/ 12341 h 30"/>
              <a:gd name="T4" fmla="*/ 178324 w 431"/>
              <a:gd name="T5" fmla="*/ 0 h 30"/>
              <a:gd name="T6" fmla="*/ 0 w 431"/>
              <a:gd name="T7" fmla="*/ 0 h 30"/>
              <a:gd name="T8" fmla="*/ 0 w 431"/>
              <a:gd name="T9" fmla="*/ 12341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30">
                <a:moveTo>
                  <a:pt x="0" y="29"/>
                </a:moveTo>
                <a:lnTo>
                  <a:pt x="430" y="29"/>
                </a:lnTo>
                <a:lnTo>
                  <a:pt x="430" y="0"/>
                </a:lnTo>
                <a:lnTo>
                  <a:pt x="0" y="0"/>
                </a:lnTo>
                <a:lnTo>
                  <a:pt x="0" y="29"/>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47" name="Freeform 64"/>
          <p:cNvSpPr>
            <a:spLocks noChangeArrowheads="1"/>
          </p:cNvSpPr>
          <p:nvPr/>
        </p:nvSpPr>
        <p:spPr bwMode="auto">
          <a:xfrm>
            <a:off x="9952038" y="9564688"/>
            <a:ext cx="179387" cy="11112"/>
          </a:xfrm>
          <a:custGeom>
            <a:avLst/>
            <a:gdLst>
              <a:gd name="T0" fmla="*/ 0 w 431"/>
              <a:gd name="T1" fmla="*/ 10506 h 25"/>
              <a:gd name="T2" fmla="*/ 178324 w 431"/>
              <a:gd name="T3" fmla="*/ 10506 h 25"/>
              <a:gd name="T4" fmla="*/ 178324 w 431"/>
              <a:gd name="T5" fmla="*/ 0 h 25"/>
              <a:gd name="T6" fmla="*/ 0 w 431"/>
              <a:gd name="T7" fmla="*/ 0 h 25"/>
              <a:gd name="T8" fmla="*/ 0 w 431"/>
              <a:gd name="T9" fmla="*/ 10506 h 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25">
                <a:moveTo>
                  <a:pt x="0" y="24"/>
                </a:moveTo>
                <a:lnTo>
                  <a:pt x="430" y="24"/>
                </a:lnTo>
                <a:lnTo>
                  <a:pt x="430" y="0"/>
                </a:lnTo>
                <a:lnTo>
                  <a:pt x="0" y="0"/>
                </a:lnTo>
                <a:lnTo>
                  <a:pt x="0" y="24"/>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48" name="Freeform 65"/>
          <p:cNvSpPr>
            <a:spLocks noChangeArrowheads="1"/>
          </p:cNvSpPr>
          <p:nvPr/>
        </p:nvSpPr>
        <p:spPr bwMode="auto">
          <a:xfrm>
            <a:off x="9952038" y="9607550"/>
            <a:ext cx="179387" cy="11113"/>
          </a:xfrm>
          <a:custGeom>
            <a:avLst/>
            <a:gdLst>
              <a:gd name="T0" fmla="*/ 0 w 431"/>
              <a:gd name="T1" fmla="*/ 10506 h 25"/>
              <a:gd name="T2" fmla="*/ 178324 w 431"/>
              <a:gd name="T3" fmla="*/ 10506 h 25"/>
              <a:gd name="T4" fmla="*/ 178324 w 431"/>
              <a:gd name="T5" fmla="*/ 0 h 25"/>
              <a:gd name="T6" fmla="*/ 0 w 431"/>
              <a:gd name="T7" fmla="*/ 0 h 25"/>
              <a:gd name="T8" fmla="*/ 0 w 431"/>
              <a:gd name="T9" fmla="*/ 10506 h 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25">
                <a:moveTo>
                  <a:pt x="0" y="24"/>
                </a:moveTo>
                <a:lnTo>
                  <a:pt x="430" y="24"/>
                </a:lnTo>
                <a:lnTo>
                  <a:pt x="430" y="0"/>
                </a:lnTo>
                <a:lnTo>
                  <a:pt x="0" y="0"/>
                </a:lnTo>
                <a:lnTo>
                  <a:pt x="0" y="24"/>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49" name="Freeform 66"/>
          <p:cNvSpPr>
            <a:spLocks noChangeArrowheads="1"/>
          </p:cNvSpPr>
          <p:nvPr/>
        </p:nvSpPr>
        <p:spPr bwMode="auto">
          <a:xfrm>
            <a:off x="9952038" y="9647238"/>
            <a:ext cx="179387" cy="12700"/>
          </a:xfrm>
          <a:custGeom>
            <a:avLst/>
            <a:gdLst>
              <a:gd name="T0" fmla="*/ 0 w 431"/>
              <a:gd name="T1" fmla="*/ 12356 h 31"/>
              <a:gd name="T2" fmla="*/ 178324 w 431"/>
              <a:gd name="T3" fmla="*/ 12356 h 31"/>
              <a:gd name="T4" fmla="*/ 178324 w 431"/>
              <a:gd name="T5" fmla="*/ 0 h 31"/>
              <a:gd name="T6" fmla="*/ 0 w 431"/>
              <a:gd name="T7" fmla="*/ 0 h 31"/>
              <a:gd name="T8" fmla="*/ 0 w 431"/>
              <a:gd name="T9" fmla="*/ 12356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31">
                <a:moveTo>
                  <a:pt x="0" y="30"/>
                </a:moveTo>
                <a:lnTo>
                  <a:pt x="430" y="30"/>
                </a:lnTo>
                <a:lnTo>
                  <a:pt x="430" y="0"/>
                </a:lnTo>
                <a:lnTo>
                  <a:pt x="0" y="0"/>
                </a:lnTo>
                <a:lnTo>
                  <a:pt x="0" y="3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50" name="Freeform 67"/>
          <p:cNvSpPr>
            <a:spLocks noChangeArrowheads="1"/>
          </p:cNvSpPr>
          <p:nvPr/>
        </p:nvSpPr>
        <p:spPr bwMode="auto">
          <a:xfrm>
            <a:off x="9952038" y="9688513"/>
            <a:ext cx="179387" cy="12700"/>
          </a:xfrm>
          <a:custGeom>
            <a:avLst/>
            <a:gdLst>
              <a:gd name="T0" fmla="*/ 0 w 431"/>
              <a:gd name="T1" fmla="*/ 12355 h 31"/>
              <a:gd name="T2" fmla="*/ 178324 w 431"/>
              <a:gd name="T3" fmla="*/ 12355 h 31"/>
              <a:gd name="T4" fmla="*/ 178324 w 431"/>
              <a:gd name="T5" fmla="*/ 0 h 31"/>
              <a:gd name="T6" fmla="*/ 0 w 431"/>
              <a:gd name="T7" fmla="*/ 0 h 31"/>
              <a:gd name="T8" fmla="*/ 0 w 431"/>
              <a:gd name="T9" fmla="*/ 12355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31">
                <a:moveTo>
                  <a:pt x="0" y="30"/>
                </a:moveTo>
                <a:lnTo>
                  <a:pt x="430" y="30"/>
                </a:lnTo>
                <a:lnTo>
                  <a:pt x="430" y="0"/>
                </a:lnTo>
                <a:lnTo>
                  <a:pt x="0" y="0"/>
                </a:lnTo>
                <a:lnTo>
                  <a:pt x="0" y="3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51" name="Freeform 68"/>
          <p:cNvSpPr>
            <a:spLocks noChangeArrowheads="1"/>
          </p:cNvSpPr>
          <p:nvPr/>
        </p:nvSpPr>
        <p:spPr bwMode="auto">
          <a:xfrm>
            <a:off x="9952038" y="9731375"/>
            <a:ext cx="179387" cy="12700"/>
          </a:xfrm>
          <a:custGeom>
            <a:avLst/>
            <a:gdLst>
              <a:gd name="T0" fmla="*/ 0 w 431"/>
              <a:gd name="T1" fmla="*/ 12342 h 30"/>
              <a:gd name="T2" fmla="*/ 178324 w 431"/>
              <a:gd name="T3" fmla="*/ 12342 h 30"/>
              <a:gd name="T4" fmla="*/ 178324 w 431"/>
              <a:gd name="T5" fmla="*/ 0 h 30"/>
              <a:gd name="T6" fmla="*/ 0 w 431"/>
              <a:gd name="T7" fmla="*/ 0 h 30"/>
              <a:gd name="T8" fmla="*/ 0 w 431"/>
              <a:gd name="T9" fmla="*/ 12342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30">
                <a:moveTo>
                  <a:pt x="0" y="29"/>
                </a:moveTo>
                <a:lnTo>
                  <a:pt x="430" y="29"/>
                </a:lnTo>
                <a:lnTo>
                  <a:pt x="430" y="0"/>
                </a:lnTo>
                <a:lnTo>
                  <a:pt x="0" y="0"/>
                </a:lnTo>
                <a:lnTo>
                  <a:pt x="0" y="29"/>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52" name="Freeform 69"/>
          <p:cNvSpPr>
            <a:spLocks noChangeArrowheads="1"/>
          </p:cNvSpPr>
          <p:nvPr/>
        </p:nvSpPr>
        <p:spPr bwMode="auto">
          <a:xfrm>
            <a:off x="9952038" y="9772650"/>
            <a:ext cx="179387" cy="12700"/>
          </a:xfrm>
          <a:custGeom>
            <a:avLst/>
            <a:gdLst>
              <a:gd name="T0" fmla="*/ 0 w 431"/>
              <a:gd name="T1" fmla="*/ 12341 h 30"/>
              <a:gd name="T2" fmla="*/ 178324 w 431"/>
              <a:gd name="T3" fmla="*/ 12341 h 30"/>
              <a:gd name="T4" fmla="*/ 178324 w 431"/>
              <a:gd name="T5" fmla="*/ 0 h 30"/>
              <a:gd name="T6" fmla="*/ 0 w 431"/>
              <a:gd name="T7" fmla="*/ 0 h 30"/>
              <a:gd name="T8" fmla="*/ 0 w 431"/>
              <a:gd name="T9" fmla="*/ 12341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30">
                <a:moveTo>
                  <a:pt x="0" y="29"/>
                </a:moveTo>
                <a:lnTo>
                  <a:pt x="430" y="29"/>
                </a:lnTo>
                <a:lnTo>
                  <a:pt x="430" y="0"/>
                </a:lnTo>
                <a:lnTo>
                  <a:pt x="0" y="0"/>
                </a:lnTo>
                <a:lnTo>
                  <a:pt x="0" y="29"/>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53" name="Freeform 70"/>
          <p:cNvSpPr>
            <a:spLocks noChangeArrowheads="1"/>
          </p:cNvSpPr>
          <p:nvPr/>
        </p:nvSpPr>
        <p:spPr bwMode="auto">
          <a:xfrm>
            <a:off x="9759950" y="6289675"/>
            <a:ext cx="120650" cy="41275"/>
          </a:xfrm>
          <a:custGeom>
            <a:avLst/>
            <a:gdLst>
              <a:gd name="T0" fmla="*/ 2491 w 290"/>
              <a:gd name="T1" fmla="*/ 0 h 101"/>
              <a:gd name="T2" fmla="*/ 0 w 290"/>
              <a:gd name="T3" fmla="*/ 41536 h 101"/>
              <a:gd name="T4" fmla="*/ 119960 w 290"/>
              <a:gd name="T5" fmla="*/ 41536 h 101"/>
              <a:gd name="T6" fmla="*/ 117469 w 290"/>
              <a:gd name="T7" fmla="*/ 0 h 101"/>
              <a:gd name="T8" fmla="*/ 2491 w 290"/>
              <a:gd name="T9" fmla="*/ 0 h 1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0" h="101">
                <a:moveTo>
                  <a:pt x="6" y="0"/>
                </a:moveTo>
                <a:lnTo>
                  <a:pt x="0" y="100"/>
                </a:lnTo>
                <a:lnTo>
                  <a:pt x="289" y="100"/>
                </a:lnTo>
                <a:lnTo>
                  <a:pt x="283" y="0"/>
                </a:lnTo>
                <a:lnTo>
                  <a:pt x="6" y="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54" name="Freeform 71"/>
          <p:cNvSpPr>
            <a:spLocks noChangeArrowheads="1"/>
          </p:cNvSpPr>
          <p:nvPr/>
        </p:nvSpPr>
        <p:spPr bwMode="auto">
          <a:xfrm>
            <a:off x="9653588" y="6073775"/>
            <a:ext cx="333375" cy="207963"/>
          </a:xfrm>
          <a:custGeom>
            <a:avLst/>
            <a:gdLst>
              <a:gd name="T0" fmla="*/ 223888 w 808"/>
              <a:gd name="T1" fmla="*/ 207520 h 501"/>
              <a:gd name="T2" fmla="*/ 333354 w 808"/>
              <a:gd name="T3" fmla="*/ 207520 h 501"/>
              <a:gd name="T4" fmla="*/ 333354 w 808"/>
              <a:gd name="T5" fmla="*/ 0 h 501"/>
              <a:gd name="T6" fmla="*/ 165231 w 808"/>
              <a:gd name="T7" fmla="*/ 0 h 501"/>
              <a:gd name="T8" fmla="*/ 165231 w 808"/>
              <a:gd name="T9" fmla="*/ 24487 h 501"/>
              <a:gd name="T10" fmla="*/ 301547 w 808"/>
              <a:gd name="T11" fmla="*/ 24487 h 501"/>
              <a:gd name="T12" fmla="*/ 301547 w 808"/>
              <a:gd name="T13" fmla="*/ 183033 h 501"/>
              <a:gd name="T14" fmla="*/ 221410 w 808"/>
              <a:gd name="T15" fmla="*/ 183033 h 501"/>
              <a:gd name="T16" fmla="*/ 165231 w 808"/>
              <a:gd name="T17" fmla="*/ 183033 h 501"/>
              <a:gd name="T18" fmla="*/ 165231 w 808"/>
              <a:gd name="T19" fmla="*/ 207520 h 501"/>
              <a:gd name="T20" fmla="*/ 223888 w 808"/>
              <a:gd name="T21" fmla="*/ 207520 h 501"/>
              <a:gd name="T22" fmla="*/ 165231 w 808"/>
              <a:gd name="T23" fmla="*/ 0 h 501"/>
              <a:gd name="T24" fmla="*/ 0 w 808"/>
              <a:gd name="T25" fmla="*/ 0 h 501"/>
              <a:gd name="T26" fmla="*/ 0 w 808"/>
              <a:gd name="T27" fmla="*/ 207520 h 501"/>
              <a:gd name="T28" fmla="*/ 109466 w 808"/>
              <a:gd name="T29" fmla="*/ 207520 h 501"/>
              <a:gd name="T30" fmla="*/ 165231 w 808"/>
              <a:gd name="T31" fmla="*/ 207520 h 501"/>
              <a:gd name="T32" fmla="*/ 165231 w 808"/>
              <a:gd name="T33" fmla="*/ 183033 h 501"/>
              <a:gd name="T34" fmla="*/ 111944 w 808"/>
              <a:gd name="T35" fmla="*/ 183033 h 501"/>
              <a:gd name="T36" fmla="*/ 29329 w 808"/>
              <a:gd name="T37" fmla="*/ 183033 h 501"/>
              <a:gd name="T38" fmla="*/ 29329 w 808"/>
              <a:gd name="T39" fmla="*/ 183033 h 501"/>
              <a:gd name="T40" fmla="*/ 29329 w 808"/>
              <a:gd name="T41" fmla="*/ 24487 h 501"/>
              <a:gd name="T42" fmla="*/ 165231 w 808"/>
              <a:gd name="T43" fmla="*/ 24487 h 501"/>
              <a:gd name="T44" fmla="*/ 165231 w 808"/>
              <a:gd name="T45" fmla="*/ 0 h 50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808" h="501">
                <a:moveTo>
                  <a:pt x="542" y="500"/>
                </a:moveTo>
                <a:lnTo>
                  <a:pt x="807" y="500"/>
                </a:lnTo>
                <a:lnTo>
                  <a:pt x="807" y="0"/>
                </a:lnTo>
                <a:lnTo>
                  <a:pt x="400" y="0"/>
                </a:lnTo>
                <a:lnTo>
                  <a:pt x="400" y="59"/>
                </a:lnTo>
                <a:lnTo>
                  <a:pt x="730" y="59"/>
                </a:lnTo>
                <a:lnTo>
                  <a:pt x="730" y="441"/>
                </a:lnTo>
                <a:lnTo>
                  <a:pt x="536" y="441"/>
                </a:lnTo>
                <a:lnTo>
                  <a:pt x="400" y="441"/>
                </a:lnTo>
                <a:lnTo>
                  <a:pt x="400" y="500"/>
                </a:lnTo>
                <a:lnTo>
                  <a:pt x="542" y="500"/>
                </a:lnTo>
                <a:close/>
                <a:moveTo>
                  <a:pt x="400" y="0"/>
                </a:moveTo>
                <a:lnTo>
                  <a:pt x="0" y="0"/>
                </a:lnTo>
                <a:lnTo>
                  <a:pt x="0" y="500"/>
                </a:lnTo>
                <a:lnTo>
                  <a:pt x="265" y="500"/>
                </a:lnTo>
                <a:lnTo>
                  <a:pt x="400" y="500"/>
                </a:lnTo>
                <a:lnTo>
                  <a:pt x="400" y="441"/>
                </a:lnTo>
                <a:lnTo>
                  <a:pt x="271" y="441"/>
                </a:lnTo>
                <a:lnTo>
                  <a:pt x="71" y="441"/>
                </a:lnTo>
                <a:lnTo>
                  <a:pt x="71" y="59"/>
                </a:lnTo>
                <a:lnTo>
                  <a:pt x="400" y="59"/>
                </a:lnTo>
                <a:lnTo>
                  <a:pt x="400" y="0"/>
                </a:lnTo>
                <a:close/>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55" name="Freeform 72"/>
          <p:cNvSpPr>
            <a:spLocks noChangeArrowheads="1"/>
          </p:cNvSpPr>
          <p:nvPr/>
        </p:nvSpPr>
        <p:spPr bwMode="auto">
          <a:xfrm>
            <a:off x="9739313" y="6340475"/>
            <a:ext cx="163512" cy="17463"/>
          </a:xfrm>
          <a:custGeom>
            <a:avLst/>
            <a:gdLst>
              <a:gd name="T0" fmla="*/ 0 w 396"/>
              <a:gd name="T1" fmla="*/ 0 h 43"/>
              <a:gd name="T2" fmla="*/ 0 w 396"/>
              <a:gd name="T3" fmla="*/ 17816 h 43"/>
              <a:gd name="T4" fmla="*/ 163734 w 396"/>
              <a:gd name="T5" fmla="*/ 17816 h 43"/>
              <a:gd name="T6" fmla="*/ 163734 w 396"/>
              <a:gd name="T7" fmla="*/ 0 h 43"/>
              <a:gd name="T8" fmla="*/ 141765 w 396"/>
              <a:gd name="T9" fmla="*/ 0 h 43"/>
              <a:gd name="T10" fmla="*/ 21969 w 396"/>
              <a:gd name="T11" fmla="*/ 0 h 43"/>
              <a:gd name="T12" fmla="*/ 0 w 396"/>
              <a:gd name="T13" fmla="*/ 0 h 4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96" h="43">
                <a:moveTo>
                  <a:pt x="0" y="0"/>
                </a:moveTo>
                <a:lnTo>
                  <a:pt x="0" y="42"/>
                </a:lnTo>
                <a:lnTo>
                  <a:pt x="395" y="42"/>
                </a:lnTo>
                <a:lnTo>
                  <a:pt x="395" y="0"/>
                </a:lnTo>
                <a:lnTo>
                  <a:pt x="342" y="0"/>
                </a:lnTo>
                <a:lnTo>
                  <a:pt x="53" y="0"/>
                </a:lnTo>
                <a:lnTo>
                  <a:pt x="0" y="0"/>
                </a:lnTo>
              </a:path>
            </a:pathLst>
          </a:custGeom>
          <a:solidFill>
            <a:srgbClr val="FFFFFF"/>
          </a:solidFill>
          <a:ln>
            <a:noFill/>
          </a:ln>
          <a:effectLst/>
          <a:extLst>
            <a:ext uri="{91240B29-F687-4F45-9708-019B960494DF}">
              <a14:hiddenLine xmlns:a14="http://schemas.microsoft.com/office/drawing/2010/main" w="9525" cap="flat">
                <a:solidFill>
                  <a:srgbClr val="6A7FA5"/>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30" name="Freeform 80"/>
          <p:cNvSpPr>
            <a:spLocks noChangeArrowheads="1"/>
          </p:cNvSpPr>
          <p:nvPr/>
        </p:nvSpPr>
        <p:spPr bwMode="auto">
          <a:xfrm>
            <a:off x="4071938" y="7485063"/>
            <a:ext cx="284162" cy="288925"/>
          </a:xfrm>
          <a:custGeom>
            <a:avLst/>
            <a:gdLst>
              <a:gd name="T0" fmla="*/ 689 w 690"/>
              <a:gd name="T1" fmla="*/ 347 h 695"/>
              <a:gd name="T2" fmla="*/ 689 w 690"/>
              <a:gd name="T3" fmla="*/ 347 h 695"/>
              <a:gd name="T4" fmla="*/ 342 w 690"/>
              <a:gd name="T5" fmla="*/ 0 h 695"/>
              <a:gd name="T6" fmla="*/ 0 w 690"/>
              <a:gd name="T7" fmla="*/ 347 h 695"/>
              <a:gd name="T8" fmla="*/ 342 w 690"/>
              <a:gd name="T9" fmla="*/ 694 h 695"/>
              <a:gd name="T10" fmla="*/ 689 w 690"/>
              <a:gd name="T11" fmla="*/ 347 h 695"/>
            </a:gdLst>
            <a:ahLst/>
            <a:cxnLst>
              <a:cxn ang="0">
                <a:pos x="T0" y="T1"/>
              </a:cxn>
              <a:cxn ang="0">
                <a:pos x="T2" y="T3"/>
              </a:cxn>
              <a:cxn ang="0">
                <a:pos x="T4" y="T5"/>
              </a:cxn>
              <a:cxn ang="0">
                <a:pos x="T6" y="T7"/>
              </a:cxn>
              <a:cxn ang="0">
                <a:pos x="T8" y="T9"/>
              </a:cxn>
              <a:cxn ang="0">
                <a:pos x="T10" y="T11"/>
              </a:cxn>
            </a:cxnLst>
            <a:rect l="0" t="0" r="r" b="b"/>
            <a:pathLst>
              <a:path w="690" h="695">
                <a:moveTo>
                  <a:pt x="689" y="347"/>
                </a:moveTo>
                <a:lnTo>
                  <a:pt x="689" y="347"/>
                </a:lnTo>
                <a:cubicBezTo>
                  <a:pt x="689" y="153"/>
                  <a:pt x="536" y="0"/>
                  <a:pt x="342" y="0"/>
                </a:cubicBezTo>
                <a:cubicBezTo>
                  <a:pt x="153" y="0"/>
                  <a:pt x="0" y="153"/>
                  <a:pt x="0" y="347"/>
                </a:cubicBezTo>
                <a:cubicBezTo>
                  <a:pt x="0" y="535"/>
                  <a:pt x="153" y="694"/>
                  <a:pt x="342" y="694"/>
                </a:cubicBezTo>
                <a:cubicBezTo>
                  <a:pt x="536" y="694"/>
                  <a:pt x="689" y="535"/>
                  <a:pt x="689" y="347"/>
                </a:cubicBezTo>
              </a:path>
            </a:pathLst>
          </a:custGeom>
          <a:solidFill>
            <a:schemeClr val="accent4"/>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31" name="Freeform 81"/>
          <p:cNvSpPr>
            <a:spLocks noChangeArrowheads="1"/>
          </p:cNvSpPr>
          <p:nvPr/>
        </p:nvSpPr>
        <p:spPr bwMode="auto">
          <a:xfrm>
            <a:off x="5732463" y="6135688"/>
            <a:ext cx="222250" cy="222250"/>
          </a:xfrm>
          <a:custGeom>
            <a:avLst/>
            <a:gdLst>
              <a:gd name="T0" fmla="*/ 536 w 537"/>
              <a:gd name="T1" fmla="*/ 265 h 537"/>
              <a:gd name="T2" fmla="*/ 536 w 537"/>
              <a:gd name="T3" fmla="*/ 265 h 537"/>
              <a:gd name="T4" fmla="*/ 265 w 537"/>
              <a:gd name="T5" fmla="*/ 0 h 537"/>
              <a:gd name="T6" fmla="*/ 0 w 537"/>
              <a:gd name="T7" fmla="*/ 265 h 537"/>
              <a:gd name="T8" fmla="*/ 265 w 537"/>
              <a:gd name="T9" fmla="*/ 536 h 537"/>
              <a:gd name="T10" fmla="*/ 536 w 537"/>
              <a:gd name="T11" fmla="*/ 265 h 537"/>
            </a:gdLst>
            <a:ahLst/>
            <a:cxnLst>
              <a:cxn ang="0">
                <a:pos x="T0" y="T1"/>
              </a:cxn>
              <a:cxn ang="0">
                <a:pos x="T2" y="T3"/>
              </a:cxn>
              <a:cxn ang="0">
                <a:pos x="T4" y="T5"/>
              </a:cxn>
              <a:cxn ang="0">
                <a:pos x="T6" y="T7"/>
              </a:cxn>
              <a:cxn ang="0">
                <a:pos x="T8" y="T9"/>
              </a:cxn>
              <a:cxn ang="0">
                <a:pos x="T10" y="T11"/>
              </a:cxn>
            </a:cxnLst>
            <a:rect l="0" t="0" r="r" b="b"/>
            <a:pathLst>
              <a:path w="537" h="537">
                <a:moveTo>
                  <a:pt x="536" y="265"/>
                </a:moveTo>
                <a:lnTo>
                  <a:pt x="536" y="265"/>
                </a:lnTo>
                <a:cubicBezTo>
                  <a:pt x="536" y="118"/>
                  <a:pt x="412" y="0"/>
                  <a:pt x="265" y="0"/>
                </a:cubicBezTo>
                <a:cubicBezTo>
                  <a:pt x="118" y="0"/>
                  <a:pt x="0" y="118"/>
                  <a:pt x="0" y="265"/>
                </a:cubicBezTo>
                <a:cubicBezTo>
                  <a:pt x="0" y="412"/>
                  <a:pt x="118" y="536"/>
                  <a:pt x="265" y="536"/>
                </a:cubicBezTo>
                <a:cubicBezTo>
                  <a:pt x="412" y="536"/>
                  <a:pt x="536" y="412"/>
                  <a:pt x="536" y="265"/>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5445" name="Freeform 82"/>
          <p:cNvSpPr>
            <a:spLocks noChangeArrowheads="1"/>
          </p:cNvSpPr>
          <p:nvPr/>
        </p:nvSpPr>
        <p:spPr bwMode="auto">
          <a:xfrm>
            <a:off x="10240963" y="7113588"/>
            <a:ext cx="1068387" cy="1073150"/>
          </a:xfrm>
          <a:custGeom>
            <a:avLst/>
            <a:gdLst>
              <a:gd name="T0" fmla="*/ 1068372 w 2586"/>
              <a:gd name="T1" fmla="*/ 536045 h 2591"/>
              <a:gd name="T2" fmla="*/ 1068372 w 2586"/>
              <a:gd name="T3" fmla="*/ 536045 h 2591"/>
              <a:gd name="T4" fmla="*/ 532739 w 2586"/>
              <a:gd name="T5" fmla="*/ 0 h 2591"/>
              <a:gd name="T6" fmla="*/ 0 w 2586"/>
              <a:gd name="T7" fmla="*/ 536045 h 2591"/>
              <a:gd name="T8" fmla="*/ 532739 w 2586"/>
              <a:gd name="T9" fmla="*/ 1072090 h 2591"/>
              <a:gd name="T10" fmla="*/ 1068372 w 2586"/>
              <a:gd name="T11" fmla="*/ 536045 h 259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86" h="2591">
                <a:moveTo>
                  <a:pt x="2585" y="1295"/>
                </a:moveTo>
                <a:lnTo>
                  <a:pt x="2585" y="1295"/>
                </a:lnTo>
                <a:cubicBezTo>
                  <a:pt x="2585" y="583"/>
                  <a:pt x="2008" y="0"/>
                  <a:pt x="1289" y="0"/>
                </a:cubicBezTo>
                <a:cubicBezTo>
                  <a:pt x="577" y="0"/>
                  <a:pt x="0" y="583"/>
                  <a:pt x="0" y="1295"/>
                </a:cubicBezTo>
                <a:cubicBezTo>
                  <a:pt x="0" y="2007"/>
                  <a:pt x="577" y="2590"/>
                  <a:pt x="1289" y="2590"/>
                </a:cubicBezTo>
                <a:cubicBezTo>
                  <a:pt x="2008" y="2590"/>
                  <a:pt x="2585" y="2007"/>
                  <a:pt x="2585" y="1295"/>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15446" name="Freeform 83"/>
          <p:cNvSpPr>
            <a:spLocks noChangeArrowheads="1"/>
          </p:cNvSpPr>
          <p:nvPr/>
        </p:nvSpPr>
        <p:spPr bwMode="auto">
          <a:xfrm>
            <a:off x="8767763" y="4227513"/>
            <a:ext cx="1016000" cy="1016000"/>
          </a:xfrm>
          <a:custGeom>
            <a:avLst/>
            <a:gdLst>
              <a:gd name="T0" fmla="*/ 1015481 w 2456"/>
              <a:gd name="T1" fmla="*/ 508807 h 2456"/>
              <a:gd name="T2" fmla="*/ 1015481 w 2456"/>
              <a:gd name="T3" fmla="*/ 508807 h 2456"/>
              <a:gd name="T4" fmla="*/ 508775 w 2456"/>
              <a:gd name="T5" fmla="*/ 0 h 2456"/>
              <a:gd name="T6" fmla="*/ 0 w 2456"/>
              <a:gd name="T7" fmla="*/ 508807 h 2456"/>
              <a:gd name="T8" fmla="*/ 508775 w 2456"/>
              <a:gd name="T9" fmla="*/ 1015546 h 2456"/>
              <a:gd name="T10" fmla="*/ 1015481 w 2456"/>
              <a:gd name="T11" fmla="*/ 508807 h 245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56" h="2456">
                <a:moveTo>
                  <a:pt x="2455" y="1230"/>
                </a:moveTo>
                <a:lnTo>
                  <a:pt x="2455" y="1230"/>
                </a:lnTo>
                <a:cubicBezTo>
                  <a:pt x="2455" y="553"/>
                  <a:pt x="1907" y="0"/>
                  <a:pt x="1230" y="0"/>
                </a:cubicBezTo>
                <a:cubicBezTo>
                  <a:pt x="547" y="0"/>
                  <a:pt x="0" y="553"/>
                  <a:pt x="0" y="1230"/>
                </a:cubicBezTo>
                <a:cubicBezTo>
                  <a:pt x="0" y="1907"/>
                  <a:pt x="547" y="2455"/>
                  <a:pt x="1230" y="2455"/>
                </a:cubicBezTo>
                <a:cubicBezTo>
                  <a:pt x="1907" y="2455"/>
                  <a:pt x="2455" y="1907"/>
                  <a:pt x="2455" y="1230"/>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334" name="Freeform 84"/>
          <p:cNvSpPr>
            <a:spLocks noChangeArrowheads="1"/>
          </p:cNvSpPr>
          <p:nvPr/>
        </p:nvSpPr>
        <p:spPr bwMode="auto">
          <a:xfrm>
            <a:off x="4792663" y="5026025"/>
            <a:ext cx="787400" cy="787400"/>
          </a:xfrm>
          <a:custGeom>
            <a:avLst/>
            <a:gdLst>
              <a:gd name="T0" fmla="*/ 1902 w 1903"/>
              <a:gd name="T1" fmla="*/ 954 h 1903"/>
              <a:gd name="T2" fmla="*/ 1902 w 1903"/>
              <a:gd name="T3" fmla="*/ 954 h 1903"/>
              <a:gd name="T4" fmla="*/ 948 w 1903"/>
              <a:gd name="T5" fmla="*/ 0 h 1903"/>
              <a:gd name="T6" fmla="*/ 0 w 1903"/>
              <a:gd name="T7" fmla="*/ 954 h 1903"/>
              <a:gd name="T8" fmla="*/ 948 w 1903"/>
              <a:gd name="T9" fmla="*/ 1902 h 1903"/>
              <a:gd name="T10" fmla="*/ 1902 w 1903"/>
              <a:gd name="T11" fmla="*/ 954 h 1903"/>
            </a:gdLst>
            <a:ahLst/>
            <a:cxnLst>
              <a:cxn ang="0">
                <a:pos x="T0" y="T1"/>
              </a:cxn>
              <a:cxn ang="0">
                <a:pos x="T2" y="T3"/>
              </a:cxn>
              <a:cxn ang="0">
                <a:pos x="T4" y="T5"/>
              </a:cxn>
              <a:cxn ang="0">
                <a:pos x="T6" y="T7"/>
              </a:cxn>
              <a:cxn ang="0">
                <a:pos x="T8" y="T9"/>
              </a:cxn>
              <a:cxn ang="0">
                <a:pos x="T10" y="T11"/>
              </a:cxn>
            </a:cxnLst>
            <a:rect l="0" t="0" r="r" b="b"/>
            <a:pathLst>
              <a:path w="1903" h="1903">
                <a:moveTo>
                  <a:pt x="1902" y="954"/>
                </a:moveTo>
                <a:lnTo>
                  <a:pt x="1902" y="954"/>
                </a:lnTo>
                <a:cubicBezTo>
                  <a:pt x="1902" y="430"/>
                  <a:pt x="1472" y="0"/>
                  <a:pt x="948" y="0"/>
                </a:cubicBezTo>
                <a:cubicBezTo>
                  <a:pt x="424" y="0"/>
                  <a:pt x="0" y="430"/>
                  <a:pt x="0" y="954"/>
                </a:cubicBezTo>
                <a:cubicBezTo>
                  <a:pt x="0" y="1478"/>
                  <a:pt x="424" y="1902"/>
                  <a:pt x="948" y="1902"/>
                </a:cubicBezTo>
                <a:cubicBezTo>
                  <a:pt x="1472" y="1902"/>
                  <a:pt x="1902" y="1478"/>
                  <a:pt x="1902" y="954"/>
                </a:cubicBezTo>
              </a:path>
            </a:pathLst>
          </a:custGeom>
          <a:solidFill>
            <a:schemeClr val="accent5"/>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35" name="Freeform 85"/>
          <p:cNvSpPr>
            <a:spLocks noChangeArrowheads="1"/>
          </p:cNvSpPr>
          <p:nvPr/>
        </p:nvSpPr>
        <p:spPr bwMode="auto">
          <a:xfrm>
            <a:off x="3206750" y="7246938"/>
            <a:ext cx="804863" cy="804862"/>
          </a:xfrm>
          <a:custGeom>
            <a:avLst/>
            <a:gdLst>
              <a:gd name="T0" fmla="*/ 1943 w 1944"/>
              <a:gd name="T1" fmla="*/ 971 h 1943"/>
              <a:gd name="T2" fmla="*/ 1943 w 1944"/>
              <a:gd name="T3" fmla="*/ 971 h 1943"/>
              <a:gd name="T4" fmla="*/ 972 w 1944"/>
              <a:gd name="T5" fmla="*/ 0 h 1943"/>
              <a:gd name="T6" fmla="*/ 0 w 1944"/>
              <a:gd name="T7" fmla="*/ 971 h 1943"/>
              <a:gd name="T8" fmla="*/ 972 w 1944"/>
              <a:gd name="T9" fmla="*/ 1942 h 1943"/>
              <a:gd name="T10" fmla="*/ 1943 w 1944"/>
              <a:gd name="T11" fmla="*/ 971 h 1943"/>
            </a:gdLst>
            <a:ahLst/>
            <a:cxnLst>
              <a:cxn ang="0">
                <a:pos x="T0" y="T1"/>
              </a:cxn>
              <a:cxn ang="0">
                <a:pos x="T2" y="T3"/>
              </a:cxn>
              <a:cxn ang="0">
                <a:pos x="T4" y="T5"/>
              </a:cxn>
              <a:cxn ang="0">
                <a:pos x="T6" y="T7"/>
              </a:cxn>
              <a:cxn ang="0">
                <a:pos x="T8" y="T9"/>
              </a:cxn>
              <a:cxn ang="0">
                <a:pos x="T10" y="T11"/>
              </a:cxn>
            </a:cxnLst>
            <a:rect l="0" t="0" r="r" b="b"/>
            <a:pathLst>
              <a:path w="1944" h="1943">
                <a:moveTo>
                  <a:pt x="1943" y="971"/>
                </a:moveTo>
                <a:lnTo>
                  <a:pt x="1943" y="971"/>
                </a:lnTo>
                <a:cubicBezTo>
                  <a:pt x="1943" y="436"/>
                  <a:pt x="1507" y="0"/>
                  <a:pt x="972" y="0"/>
                </a:cubicBezTo>
                <a:cubicBezTo>
                  <a:pt x="436" y="0"/>
                  <a:pt x="0" y="436"/>
                  <a:pt x="0" y="971"/>
                </a:cubicBezTo>
                <a:cubicBezTo>
                  <a:pt x="0" y="1506"/>
                  <a:pt x="436" y="1942"/>
                  <a:pt x="972" y="1942"/>
                </a:cubicBezTo>
                <a:cubicBezTo>
                  <a:pt x="1507" y="1942"/>
                  <a:pt x="1943" y="1506"/>
                  <a:pt x="1943" y="971"/>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36" name="Freeform 86"/>
          <p:cNvSpPr>
            <a:spLocks noChangeArrowheads="1"/>
          </p:cNvSpPr>
          <p:nvPr/>
        </p:nvSpPr>
        <p:spPr bwMode="auto">
          <a:xfrm>
            <a:off x="4806950" y="10226675"/>
            <a:ext cx="823913" cy="825500"/>
          </a:xfrm>
          <a:custGeom>
            <a:avLst/>
            <a:gdLst>
              <a:gd name="T0" fmla="*/ 1991 w 1992"/>
              <a:gd name="T1" fmla="*/ 995 h 1991"/>
              <a:gd name="T2" fmla="*/ 1991 w 1992"/>
              <a:gd name="T3" fmla="*/ 995 h 1991"/>
              <a:gd name="T4" fmla="*/ 996 w 1992"/>
              <a:gd name="T5" fmla="*/ 0 h 1991"/>
              <a:gd name="T6" fmla="*/ 0 w 1992"/>
              <a:gd name="T7" fmla="*/ 995 h 1991"/>
              <a:gd name="T8" fmla="*/ 996 w 1992"/>
              <a:gd name="T9" fmla="*/ 1990 h 1991"/>
              <a:gd name="T10" fmla="*/ 1991 w 1992"/>
              <a:gd name="T11" fmla="*/ 995 h 1991"/>
            </a:gdLst>
            <a:ahLst/>
            <a:cxnLst>
              <a:cxn ang="0">
                <a:pos x="T0" y="T1"/>
              </a:cxn>
              <a:cxn ang="0">
                <a:pos x="T2" y="T3"/>
              </a:cxn>
              <a:cxn ang="0">
                <a:pos x="T4" y="T5"/>
              </a:cxn>
              <a:cxn ang="0">
                <a:pos x="T6" y="T7"/>
              </a:cxn>
              <a:cxn ang="0">
                <a:pos x="T8" y="T9"/>
              </a:cxn>
              <a:cxn ang="0">
                <a:pos x="T10" y="T11"/>
              </a:cxn>
            </a:cxnLst>
            <a:rect l="0" t="0" r="r" b="b"/>
            <a:pathLst>
              <a:path w="1992" h="1991">
                <a:moveTo>
                  <a:pt x="1991" y="995"/>
                </a:moveTo>
                <a:lnTo>
                  <a:pt x="1991" y="995"/>
                </a:lnTo>
                <a:cubicBezTo>
                  <a:pt x="1991" y="447"/>
                  <a:pt x="1543" y="0"/>
                  <a:pt x="996" y="0"/>
                </a:cubicBezTo>
                <a:cubicBezTo>
                  <a:pt x="448" y="0"/>
                  <a:pt x="0" y="447"/>
                  <a:pt x="0" y="995"/>
                </a:cubicBezTo>
                <a:cubicBezTo>
                  <a:pt x="0" y="1542"/>
                  <a:pt x="448" y="1990"/>
                  <a:pt x="996" y="1990"/>
                </a:cubicBezTo>
                <a:cubicBezTo>
                  <a:pt x="1543" y="1990"/>
                  <a:pt x="1991" y="1542"/>
                  <a:pt x="1991" y="995"/>
                </a:cubicBezTo>
              </a:path>
            </a:pathLst>
          </a:custGeom>
          <a:solidFill>
            <a:schemeClr val="accent5"/>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38" name="Freeform 88"/>
          <p:cNvSpPr>
            <a:spLocks noChangeArrowheads="1"/>
          </p:cNvSpPr>
          <p:nvPr/>
        </p:nvSpPr>
        <p:spPr bwMode="auto">
          <a:xfrm>
            <a:off x="5534025" y="10015538"/>
            <a:ext cx="285750" cy="288925"/>
          </a:xfrm>
          <a:custGeom>
            <a:avLst/>
            <a:gdLst>
              <a:gd name="T0" fmla="*/ 689 w 690"/>
              <a:gd name="T1" fmla="*/ 348 h 696"/>
              <a:gd name="T2" fmla="*/ 689 w 690"/>
              <a:gd name="T3" fmla="*/ 348 h 696"/>
              <a:gd name="T4" fmla="*/ 347 w 690"/>
              <a:gd name="T5" fmla="*/ 0 h 696"/>
              <a:gd name="T6" fmla="*/ 0 w 690"/>
              <a:gd name="T7" fmla="*/ 348 h 696"/>
              <a:gd name="T8" fmla="*/ 347 w 690"/>
              <a:gd name="T9" fmla="*/ 695 h 696"/>
              <a:gd name="T10" fmla="*/ 689 w 690"/>
              <a:gd name="T11" fmla="*/ 348 h 696"/>
            </a:gdLst>
            <a:ahLst/>
            <a:cxnLst>
              <a:cxn ang="0">
                <a:pos x="T0" y="T1"/>
              </a:cxn>
              <a:cxn ang="0">
                <a:pos x="T2" y="T3"/>
              </a:cxn>
              <a:cxn ang="0">
                <a:pos x="T4" y="T5"/>
              </a:cxn>
              <a:cxn ang="0">
                <a:pos x="T6" y="T7"/>
              </a:cxn>
              <a:cxn ang="0">
                <a:pos x="T8" y="T9"/>
              </a:cxn>
              <a:cxn ang="0">
                <a:pos x="T10" y="T11"/>
              </a:cxn>
            </a:cxnLst>
            <a:rect l="0" t="0" r="r" b="b"/>
            <a:pathLst>
              <a:path w="690" h="696">
                <a:moveTo>
                  <a:pt x="689" y="348"/>
                </a:moveTo>
                <a:lnTo>
                  <a:pt x="689" y="348"/>
                </a:lnTo>
                <a:cubicBezTo>
                  <a:pt x="689" y="159"/>
                  <a:pt x="536" y="0"/>
                  <a:pt x="347" y="0"/>
                </a:cubicBezTo>
                <a:cubicBezTo>
                  <a:pt x="153" y="0"/>
                  <a:pt x="0" y="159"/>
                  <a:pt x="0" y="348"/>
                </a:cubicBezTo>
                <a:cubicBezTo>
                  <a:pt x="0" y="542"/>
                  <a:pt x="153" y="695"/>
                  <a:pt x="347" y="695"/>
                </a:cubicBezTo>
                <a:cubicBezTo>
                  <a:pt x="536" y="695"/>
                  <a:pt x="689" y="542"/>
                  <a:pt x="689" y="348"/>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39" name="Freeform 89"/>
          <p:cNvSpPr>
            <a:spLocks noChangeArrowheads="1"/>
          </p:cNvSpPr>
          <p:nvPr/>
        </p:nvSpPr>
        <p:spPr bwMode="auto">
          <a:xfrm>
            <a:off x="8089900" y="9859963"/>
            <a:ext cx="828675" cy="831850"/>
          </a:xfrm>
          <a:custGeom>
            <a:avLst/>
            <a:gdLst>
              <a:gd name="T0" fmla="*/ 2002 w 2003"/>
              <a:gd name="T1" fmla="*/ 1006 h 2009"/>
              <a:gd name="T2" fmla="*/ 2002 w 2003"/>
              <a:gd name="T3" fmla="*/ 1006 h 2009"/>
              <a:gd name="T4" fmla="*/ 1001 w 2003"/>
              <a:gd name="T5" fmla="*/ 0 h 2009"/>
              <a:gd name="T6" fmla="*/ 0 w 2003"/>
              <a:gd name="T7" fmla="*/ 1006 h 2009"/>
              <a:gd name="T8" fmla="*/ 1001 w 2003"/>
              <a:gd name="T9" fmla="*/ 2008 h 2009"/>
              <a:gd name="T10" fmla="*/ 2002 w 2003"/>
              <a:gd name="T11" fmla="*/ 1006 h 2009"/>
            </a:gdLst>
            <a:ahLst/>
            <a:cxnLst>
              <a:cxn ang="0">
                <a:pos x="T0" y="T1"/>
              </a:cxn>
              <a:cxn ang="0">
                <a:pos x="T2" y="T3"/>
              </a:cxn>
              <a:cxn ang="0">
                <a:pos x="T4" y="T5"/>
              </a:cxn>
              <a:cxn ang="0">
                <a:pos x="T6" y="T7"/>
              </a:cxn>
              <a:cxn ang="0">
                <a:pos x="T8" y="T9"/>
              </a:cxn>
              <a:cxn ang="0">
                <a:pos x="T10" y="T11"/>
              </a:cxn>
            </a:cxnLst>
            <a:rect l="0" t="0" r="r" b="b"/>
            <a:pathLst>
              <a:path w="2003" h="2009">
                <a:moveTo>
                  <a:pt x="2002" y="1006"/>
                </a:moveTo>
                <a:lnTo>
                  <a:pt x="2002" y="1006"/>
                </a:lnTo>
                <a:cubicBezTo>
                  <a:pt x="2002" y="453"/>
                  <a:pt x="1554" y="0"/>
                  <a:pt x="1001" y="0"/>
                </a:cubicBezTo>
                <a:cubicBezTo>
                  <a:pt x="447" y="0"/>
                  <a:pt x="0" y="453"/>
                  <a:pt x="0" y="1006"/>
                </a:cubicBezTo>
                <a:cubicBezTo>
                  <a:pt x="0" y="1560"/>
                  <a:pt x="447" y="2008"/>
                  <a:pt x="1001" y="2008"/>
                </a:cubicBezTo>
                <a:cubicBezTo>
                  <a:pt x="1554" y="2008"/>
                  <a:pt x="2002" y="1560"/>
                  <a:pt x="2002" y="1006"/>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40" name="Freeform 90"/>
          <p:cNvSpPr>
            <a:spLocks noChangeArrowheads="1"/>
          </p:cNvSpPr>
          <p:nvPr/>
        </p:nvSpPr>
        <p:spPr bwMode="auto">
          <a:xfrm>
            <a:off x="8042275" y="5922963"/>
            <a:ext cx="703263" cy="701675"/>
          </a:xfrm>
          <a:custGeom>
            <a:avLst/>
            <a:gdLst>
              <a:gd name="T0" fmla="*/ 1696 w 1697"/>
              <a:gd name="T1" fmla="*/ 848 h 1696"/>
              <a:gd name="T2" fmla="*/ 1696 w 1697"/>
              <a:gd name="T3" fmla="*/ 848 h 1696"/>
              <a:gd name="T4" fmla="*/ 848 w 1697"/>
              <a:gd name="T5" fmla="*/ 0 h 1696"/>
              <a:gd name="T6" fmla="*/ 0 w 1697"/>
              <a:gd name="T7" fmla="*/ 848 h 1696"/>
              <a:gd name="T8" fmla="*/ 848 w 1697"/>
              <a:gd name="T9" fmla="*/ 1695 h 1696"/>
              <a:gd name="T10" fmla="*/ 1696 w 1697"/>
              <a:gd name="T11" fmla="*/ 848 h 1696"/>
            </a:gdLst>
            <a:ahLst/>
            <a:cxnLst>
              <a:cxn ang="0">
                <a:pos x="T0" y="T1"/>
              </a:cxn>
              <a:cxn ang="0">
                <a:pos x="T2" y="T3"/>
              </a:cxn>
              <a:cxn ang="0">
                <a:pos x="T4" y="T5"/>
              </a:cxn>
              <a:cxn ang="0">
                <a:pos x="T6" y="T7"/>
              </a:cxn>
              <a:cxn ang="0">
                <a:pos x="T8" y="T9"/>
              </a:cxn>
              <a:cxn ang="0">
                <a:pos x="T10" y="T11"/>
              </a:cxn>
            </a:cxnLst>
            <a:rect l="0" t="0" r="r" b="b"/>
            <a:pathLst>
              <a:path w="1697" h="1696">
                <a:moveTo>
                  <a:pt x="1696" y="848"/>
                </a:moveTo>
                <a:lnTo>
                  <a:pt x="1696" y="848"/>
                </a:lnTo>
                <a:cubicBezTo>
                  <a:pt x="1696" y="376"/>
                  <a:pt x="1313" y="0"/>
                  <a:pt x="848" y="0"/>
                </a:cubicBezTo>
                <a:cubicBezTo>
                  <a:pt x="377" y="0"/>
                  <a:pt x="0" y="376"/>
                  <a:pt x="0" y="848"/>
                </a:cubicBezTo>
                <a:cubicBezTo>
                  <a:pt x="0" y="1313"/>
                  <a:pt x="377" y="1695"/>
                  <a:pt x="848" y="1695"/>
                </a:cubicBezTo>
                <a:cubicBezTo>
                  <a:pt x="1313" y="1695"/>
                  <a:pt x="1696" y="1313"/>
                  <a:pt x="1696" y="848"/>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42" name="Freeform 92"/>
          <p:cNvSpPr>
            <a:spLocks noChangeArrowheads="1"/>
          </p:cNvSpPr>
          <p:nvPr/>
        </p:nvSpPr>
        <p:spPr bwMode="auto">
          <a:xfrm>
            <a:off x="9078913" y="4589463"/>
            <a:ext cx="98425" cy="363537"/>
          </a:xfrm>
          <a:custGeom>
            <a:avLst/>
            <a:gdLst>
              <a:gd name="T0" fmla="*/ 98072 w 237"/>
              <a:gd name="T1" fmla="*/ 362560 h 878"/>
              <a:gd name="T2" fmla="*/ 0 w 237"/>
              <a:gd name="T3" fmla="*/ 362560 h 878"/>
              <a:gd name="T4" fmla="*/ 0 w 237"/>
              <a:gd name="T5" fmla="*/ 0 h 878"/>
              <a:gd name="T6" fmla="*/ 98072 w 237"/>
              <a:gd name="T7" fmla="*/ 0 h 878"/>
              <a:gd name="T8" fmla="*/ 98072 w 237"/>
              <a:gd name="T9" fmla="*/ 362560 h 87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7" h="878">
                <a:moveTo>
                  <a:pt x="236" y="877"/>
                </a:moveTo>
                <a:lnTo>
                  <a:pt x="0" y="877"/>
                </a:lnTo>
                <a:lnTo>
                  <a:pt x="0" y="0"/>
                </a:lnTo>
                <a:lnTo>
                  <a:pt x="236" y="0"/>
                </a:lnTo>
                <a:lnTo>
                  <a:pt x="236" y="877"/>
                </a:lnTo>
              </a:path>
            </a:pathLst>
          </a:custGeom>
          <a:solidFill>
            <a:srgbClr val="FFFFFF"/>
          </a:solidFill>
          <a:ln>
            <a:noFill/>
          </a:ln>
          <a:effectLst/>
          <a:extLst>
            <a:ext uri="{91240B29-F687-4F45-9708-019B960494DF}">
              <a14:hiddenLine xmlns:a14="http://schemas.microsoft.com/office/drawing/2010/main" w="9525" cap="flat">
                <a:solidFill>
                  <a:srgbClr val="5EB2D3"/>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43" name="Freeform 93"/>
          <p:cNvSpPr>
            <a:spLocks noChangeArrowheads="1"/>
          </p:cNvSpPr>
          <p:nvPr/>
        </p:nvSpPr>
        <p:spPr bwMode="auto">
          <a:xfrm>
            <a:off x="9224963" y="4762500"/>
            <a:ext cx="109537" cy="190500"/>
          </a:xfrm>
          <a:custGeom>
            <a:avLst/>
            <a:gdLst>
              <a:gd name="T0" fmla="*/ 109021 w 266"/>
              <a:gd name="T1" fmla="*/ 189283 h 460"/>
              <a:gd name="T2" fmla="*/ 0 w 266"/>
              <a:gd name="T3" fmla="*/ 189283 h 460"/>
              <a:gd name="T4" fmla="*/ 0 w 266"/>
              <a:gd name="T5" fmla="*/ 0 h 460"/>
              <a:gd name="T6" fmla="*/ 109021 w 266"/>
              <a:gd name="T7" fmla="*/ 0 h 460"/>
              <a:gd name="T8" fmla="*/ 109021 w 266"/>
              <a:gd name="T9" fmla="*/ 189283 h 46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6" h="460">
                <a:moveTo>
                  <a:pt x="265" y="459"/>
                </a:moveTo>
                <a:lnTo>
                  <a:pt x="0" y="459"/>
                </a:lnTo>
                <a:lnTo>
                  <a:pt x="0" y="0"/>
                </a:lnTo>
                <a:lnTo>
                  <a:pt x="265" y="0"/>
                </a:lnTo>
                <a:lnTo>
                  <a:pt x="265" y="459"/>
                </a:lnTo>
              </a:path>
            </a:pathLst>
          </a:custGeom>
          <a:solidFill>
            <a:srgbClr val="FFFFFF"/>
          </a:solidFill>
          <a:ln>
            <a:noFill/>
          </a:ln>
          <a:effectLst/>
          <a:extLst>
            <a:ext uri="{91240B29-F687-4F45-9708-019B960494DF}">
              <a14:hiddenLine xmlns:a14="http://schemas.microsoft.com/office/drawing/2010/main" w="9525" cap="flat">
                <a:solidFill>
                  <a:srgbClr val="5EB2D3"/>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44" name="Freeform 94"/>
          <p:cNvSpPr>
            <a:spLocks noChangeArrowheads="1"/>
          </p:cNvSpPr>
          <p:nvPr/>
        </p:nvSpPr>
        <p:spPr bwMode="auto">
          <a:xfrm>
            <a:off x="9378950" y="4668838"/>
            <a:ext cx="98425" cy="284162"/>
          </a:xfrm>
          <a:custGeom>
            <a:avLst/>
            <a:gdLst>
              <a:gd name="T0" fmla="*/ 98072 w 237"/>
              <a:gd name="T1" fmla="*/ 282304 h 684"/>
              <a:gd name="T2" fmla="*/ 0 w 237"/>
              <a:gd name="T3" fmla="*/ 282304 h 684"/>
              <a:gd name="T4" fmla="*/ 0 w 237"/>
              <a:gd name="T5" fmla="*/ 0 h 684"/>
              <a:gd name="T6" fmla="*/ 98072 w 237"/>
              <a:gd name="T7" fmla="*/ 0 h 684"/>
              <a:gd name="T8" fmla="*/ 98072 w 237"/>
              <a:gd name="T9" fmla="*/ 282304 h 68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7" h="684">
                <a:moveTo>
                  <a:pt x="236" y="683"/>
                </a:moveTo>
                <a:lnTo>
                  <a:pt x="0" y="683"/>
                </a:lnTo>
                <a:lnTo>
                  <a:pt x="0" y="0"/>
                </a:lnTo>
                <a:lnTo>
                  <a:pt x="236" y="0"/>
                </a:lnTo>
                <a:lnTo>
                  <a:pt x="236" y="683"/>
                </a:lnTo>
              </a:path>
            </a:pathLst>
          </a:custGeom>
          <a:solidFill>
            <a:srgbClr val="FFFFFF"/>
          </a:solidFill>
          <a:ln>
            <a:noFill/>
          </a:ln>
          <a:effectLst/>
          <a:extLst>
            <a:ext uri="{91240B29-F687-4F45-9708-019B960494DF}">
              <a14:hiddenLine xmlns:a14="http://schemas.microsoft.com/office/drawing/2010/main" w="9525" cap="flat">
                <a:solidFill>
                  <a:srgbClr val="5EB2D3"/>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45" name="Line 95"/>
          <p:cNvSpPr>
            <a:spLocks noChangeShapeType="1"/>
          </p:cNvSpPr>
          <p:nvPr/>
        </p:nvSpPr>
        <p:spPr bwMode="auto">
          <a:xfrm>
            <a:off x="8993188" y="4953000"/>
            <a:ext cx="565150" cy="1588"/>
          </a:xfrm>
          <a:prstGeom prst="line">
            <a:avLst/>
          </a:prstGeom>
          <a:noFill/>
          <a:ln w="2160" cap="flat">
            <a:solidFill>
              <a:srgbClr val="FFFF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46" name="Line 96"/>
          <p:cNvSpPr>
            <a:spLocks noChangeShapeType="1"/>
          </p:cNvSpPr>
          <p:nvPr/>
        </p:nvSpPr>
        <p:spPr bwMode="auto">
          <a:xfrm flipV="1">
            <a:off x="8993188" y="4460875"/>
            <a:ext cx="1587" cy="493713"/>
          </a:xfrm>
          <a:prstGeom prst="line">
            <a:avLst/>
          </a:prstGeom>
          <a:noFill/>
          <a:ln w="2160" cap="flat">
            <a:solidFill>
              <a:srgbClr val="FFFF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47" name="Freeform 97"/>
          <p:cNvSpPr>
            <a:spLocks noChangeArrowheads="1"/>
          </p:cNvSpPr>
          <p:nvPr/>
        </p:nvSpPr>
        <p:spPr bwMode="auto">
          <a:xfrm>
            <a:off x="4938713" y="10358438"/>
            <a:ext cx="561975" cy="560387"/>
          </a:xfrm>
          <a:custGeom>
            <a:avLst/>
            <a:gdLst>
              <a:gd name="T0" fmla="*/ 561337 w 1356"/>
              <a:gd name="T1" fmla="*/ 311183 h 1355"/>
              <a:gd name="T2" fmla="*/ 561337 w 1356"/>
              <a:gd name="T3" fmla="*/ 311183 h 1355"/>
              <a:gd name="T4" fmla="*/ 561337 w 1356"/>
              <a:gd name="T5" fmla="*/ 247955 h 1355"/>
              <a:gd name="T6" fmla="*/ 512453 w 1356"/>
              <a:gd name="T7" fmla="*/ 247955 h 1355"/>
              <a:gd name="T8" fmla="*/ 497953 w 1356"/>
              <a:gd name="T9" fmla="*/ 192165 h 1355"/>
              <a:gd name="T10" fmla="*/ 539380 w 1356"/>
              <a:gd name="T11" fmla="*/ 165303 h 1355"/>
              <a:gd name="T12" fmla="*/ 509967 w 1356"/>
              <a:gd name="T13" fmla="*/ 111580 h 1355"/>
              <a:gd name="T14" fmla="*/ 466054 w 1356"/>
              <a:gd name="T15" fmla="*/ 135962 h 1355"/>
              <a:gd name="T16" fmla="*/ 424627 w 1356"/>
              <a:gd name="T17" fmla="*/ 94636 h 1355"/>
              <a:gd name="T18" fmla="*/ 449069 w 1356"/>
              <a:gd name="T19" fmla="*/ 53310 h 1355"/>
              <a:gd name="T20" fmla="*/ 395214 w 1356"/>
              <a:gd name="T21" fmla="*/ 21903 h 1355"/>
              <a:gd name="T22" fmla="*/ 368701 w 1356"/>
              <a:gd name="T23" fmla="*/ 63228 h 1355"/>
              <a:gd name="T24" fmla="*/ 312360 w 1356"/>
              <a:gd name="T25" fmla="*/ 48351 h 1355"/>
              <a:gd name="T26" fmla="*/ 312360 w 1356"/>
              <a:gd name="T27" fmla="*/ 0 h 1355"/>
              <a:gd name="T28" fmla="*/ 248977 w 1356"/>
              <a:gd name="T29" fmla="*/ 0 h 1355"/>
              <a:gd name="T30" fmla="*/ 248977 w 1356"/>
              <a:gd name="T31" fmla="*/ 48351 h 1355"/>
              <a:gd name="T32" fmla="*/ 193050 w 1356"/>
              <a:gd name="T33" fmla="*/ 63228 h 1355"/>
              <a:gd name="T34" fmla="*/ 166123 w 1356"/>
              <a:gd name="T35" fmla="*/ 21903 h 1355"/>
              <a:gd name="T36" fmla="*/ 112267 w 1356"/>
              <a:gd name="T37" fmla="*/ 53310 h 1355"/>
              <a:gd name="T38" fmla="*/ 136709 w 1356"/>
              <a:gd name="T39" fmla="*/ 94636 h 1355"/>
              <a:gd name="T40" fmla="*/ 95282 w 1356"/>
              <a:gd name="T41" fmla="*/ 135962 h 1355"/>
              <a:gd name="T42" fmla="*/ 53855 w 1356"/>
              <a:gd name="T43" fmla="*/ 111580 h 1355"/>
              <a:gd name="T44" fmla="*/ 21956 w 1356"/>
              <a:gd name="T45" fmla="*/ 165303 h 1355"/>
              <a:gd name="T46" fmla="*/ 63798 w 1356"/>
              <a:gd name="T47" fmla="*/ 192165 h 1355"/>
              <a:gd name="T48" fmla="*/ 48884 w 1356"/>
              <a:gd name="T49" fmla="*/ 247955 h 1355"/>
              <a:gd name="T50" fmla="*/ 0 w 1356"/>
              <a:gd name="T51" fmla="*/ 247955 h 1355"/>
              <a:gd name="T52" fmla="*/ 0 w 1356"/>
              <a:gd name="T53" fmla="*/ 311183 h 1355"/>
              <a:gd name="T54" fmla="*/ 48884 w 1356"/>
              <a:gd name="T55" fmla="*/ 311183 h 1355"/>
              <a:gd name="T56" fmla="*/ 63798 w 1356"/>
              <a:gd name="T57" fmla="*/ 367386 h 1355"/>
              <a:gd name="T58" fmla="*/ 21956 w 1356"/>
              <a:gd name="T59" fmla="*/ 393834 h 1355"/>
              <a:gd name="T60" fmla="*/ 53855 w 1356"/>
              <a:gd name="T61" fmla="*/ 447558 h 1355"/>
              <a:gd name="T62" fmla="*/ 95282 w 1356"/>
              <a:gd name="T63" fmla="*/ 423176 h 1355"/>
              <a:gd name="T64" fmla="*/ 136709 w 1356"/>
              <a:gd name="T65" fmla="*/ 464502 h 1355"/>
              <a:gd name="T66" fmla="*/ 112267 w 1356"/>
              <a:gd name="T67" fmla="*/ 505827 h 1355"/>
              <a:gd name="T68" fmla="*/ 166123 w 1356"/>
              <a:gd name="T69" fmla="*/ 537648 h 1355"/>
              <a:gd name="T70" fmla="*/ 193050 w 1356"/>
              <a:gd name="T71" fmla="*/ 496322 h 1355"/>
              <a:gd name="T72" fmla="*/ 248977 w 1356"/>
              <a:gd name="T73" fmla="*/ 510786 h 1355"/>
              <a:gd name="T74" fmla="*/ 248977 w 1356"/>
              <a:gd name="T75" fmla="*/ 559551 h 1355"/>
              <a:gd name="T76" fmla="*/ 312360 w 1356"/>
              <a:gd name="T77" fmla="*/ 559551 h 1355"/>
              <a:gd name="T78" fmla="*/ 312360 w 1356"/>
              <a:gd name="T79" fmla="*/ 510786 h 1355"/>
              <a:gd name="T80" fmla="*/ 368701 w 1356"/>
              <a:gd name="T81" fmla="*/ 496322 h 1355"/>
              <a:gd name="T82" fmla="*/ 395214 w 1356"/>
              <a:gd name="T83" fmla="*/ 537648 h 1355"/>
              <a:gd name="T84" fmla="*/ 449069 w 1356"/>
              <a:gd name="T85" fmla="*/ 505827 h 1355"/>
              <a:gd name="T86" fmla="*/ 424627 w 1356"/>
              <a:gd name="T87" fmla="*/ 464502 h 1355"/>
              <a:gd name="T88" fmla="*/ 466054 w 1356"/>
              <a:gd name="T89" fmla="*/ 423176 h 1355"/>
              <a:gd name="T90" fmla="*/ 509967 w 1356"/>
              <a:gd name="T91" fmla="*/ 447558 h 1355"/>
              <a:gd name="T92" fmla="*/ 539380 w 1356"/>
              <a:gd name="T93" fmla="*/ 393834 h 1355"/>
              <a:gd name="T94" fmla="*/ 497953 w 1356"/>
              <a:gd name="T95" fmla="*/ 367386 h 1355"/>
              <a:gd name="T96" fmla="*/ 512453 w 1356"/>
              <a:gd name="T97" fmla="*/ 311183 h 1355"/>
              <a:gd name="T98" fmla="*/ 561337 w 1356"/>
              <a:gd name="T99" fmla="*/ 311183 h 1355"/>
              <a:gd name="T100" fmla="*/ 139195 w 1356"/>
              <a:gd name="T101" fmla="*/ 279775 h 1355"/>
              <a:gd name="T102" fmla="*/ 139195 w 1356"/>
              <a:gd name="T103" fmla="*/ 279775 h 1355"/>
              <a:gd name="T104" fmla="*/ 280876 w 1356"/>
              <a:gd name="T105" fmla="*/ 138441 h 1355"/>
              <a:gd name="T106" fmla="*/ 422142 w 1356"/>
              <a:gd name="T107" fmla="*/ 279775 h 1355"/>
              <a:gd name="T108" fmla="*/ 280876 w 1356"/>
              <a:gd name="T109" fmla="*/ 420696 h 1355"/>
              <a:gd name="T110" fmla="*/ 139195 w 1356"/>
              <a:gd name="T111" fmla="*/ 279775 h 135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356" h="1355">
                <a:moveTo>
                  <a:pt x="1355" y="753"/>
                </a:moveTo>
                <a:lnTo>
                  <a:pt x="1355" y="753"/>
                </a:lnTo>
                <a:cubicBezTo>
                  <a:pt x="1355" y="600"/>
                  <a:pt x="1355" y="600"/>
                  <a:pt x="1355" y="600"/>
                </a:cubicBezTo>
                <a:cubicBezTo>
                  <a:pt x="1237" y="600"/>
                  <a:pt x="1237" y="600"/>
                  <a:pt x="1237" y="600"/>
                </a:cubicBezTo>
                <a:cubicBezTo>
                  <a:pt x="1231" y="553"/>
                  <a:pt x="1219" y="506"/>
                  <a:pt x="1202" y="465"/>
                </a:cubicBezTo>
                <a:cubicBezTo>
                  <a:pt x="1302" y="400"/>
                  <a:pt x="1302" y="400"/>
                  <a:pt x="1302" y="400"/>
                </a:cubicBezTo>
                <a:cubicBezTo>
                  <a:pt x="1231" y="270"/>
                  <a:pt x="1231" y="270"/>
                  <a:pt x="1231" y="270"/>
                </a:cubicBezTo>
                <a:cubicBezTo>
                  <a:pt x="1125" y="329"/>
                  <a:pt x="1125" y="329"/>
                  <a:pt x="1125" y="329"/>
                </a:cubicBezTo>
                <a:cubicBezTo>
                  <a:pt x="1096" y="294"/>
                  <a:pt x="1060" y="259"/>
                  <a:pt x="1025" y="229"/>
                </a:cubicBezTo>
                <a:cubicBezTo>
                  <a:pt x="1084" y="129"/>
                  <a:pt x="1084" y="129"/>
                  <a:pt x="1084" y="129"/>
                </a:cubicBezTo>
                <a:cubicBezTo>
                  <a:pt x="954" y="53"/>
                  <a:pt x="954" y="53"/>
                  <a:pt x="954" y="53"/>
                </a:cubicBezTo>
                <a:cubicBezTo>
                  <a:pt x="890" y="153"/>
                  <a:pt x="890" y="153"/>
                  <a:pt x="890" y="153"/>
                </a:cubicBezTo>
                <a:cubicBezTo>
                  <a:pt x="848" y="135"/>
                  <a:pt x="801" y="123"/>
                  <a:pt x="754" y="117"/>
                </a:cubicBezTo>
                <a:cubicBezTo>
                  <a:pt x="754" y="0"/>
                  <a:pt x="754" y="0"/>
                  <a:pt x="754" y="0"/>
                </a:cubicBezTo>
                <a:cubicBezTo>
                  <a:pt x="601" y="0"/>
                  <a:pt x="601" y="0"/>
                  <a:pt x="601" y="0"/>
                </a:cubicBezTo>
                <a:cubicBezTo>
                  <a:pt x="601" y="117"/>
                  <a:pt x="601" y="117"/>
                  <a:pt x="601" y="117"/>
                </a:cubicBezTo>
                <a:cubicBezTo>
                  <a:pt x="554" y="123"/>
                  <a:pt x="507" y="135"/>
                  <a:pt x="466" y="153"/>
                </a:cubicBezTo>
                <a:cubicBezTo>
                  <a:pt x="401" y="53"/>
                  <a:pt x="401" y="53"/>
                  <a:pt x="401" y="53"/>
                </a:cubicBezTo>
                <a:cubicBezTo>
                  <a:pt x="271" y="129"/>
                  <a:pt x="271" y="129"/>
                  <a:pt x="271" y="129"/>
                </a:cubicBezTo>
                <a:cubicBezTo>
                  <a:pt x="330" y="229"/>
                  <a:pt x="330" y="229"/>
                  <a:pt x="330" y="229"/>
                </a:cubicBezTo>
                <a:cubicBezTo>
                  <a:pt x="295" y="259"/>
                  <a:pt x="259" y="294"/>
                  <a:pt x="230" y="329"/>
                </a:cubicBezTo>
                <a:cubicBezTo>
                  <a:pt x="130" y="270"/>
                  <a:pt x="130" y="270"/>
                  <a:pt x="130" y="270"/>
                </a:cubicBezTo>
                <a:cubicBezTo>
                  <a:pt x="53" y="400"/>
                  <a:pt x="53" y="400"/>
                  <a:pt x="53" y="400"/>
                </a:cubicBezTo>
                <a:cubicBezTo>
                  <a:pt x="154" y="465"/>
                  <a:pt x="154" y="465"/>
                  <a:pt x="154" y="465"/>
                </a:cubicBezTo>
                <a:cubicBezTo>
                  <a:pt x="136" y="506"/>
                  <a:pt x="124" y="553"/>
                  <a:pt x="118" y="600"/>
                </a:cubicBezTo>
                <a:cubicBezTo>
                  <a:pt x="0" y="600"/>
                  <a:pt x="0" y="600"/>
                  <a:pt x="0" y="600"/>
                </a:cubicBezTo>
                <a:cubicBezTo>
                  <a:pt x="0" y="753"/>
                  <a:pt x="0" y="753"/>
                  <a:pt x="0" y="753"/>
                </a:cubicBezTo>
                <a:cubicBezTo>
                  <a:pt x="118" y="753"/>
                  <a:pt x="118" y="753"/>
                  <a:pt x="118" y="753"/>
                </a:cubicBezTo>
                <a:cubicBezTo>
                  <a:pt x="124" y="801"/>
                  <a:pt x="136" y="848"/>
                  <a:pt x="154" y="889"/>
                </a:cubicBezTo>
                <a:cubicBezTo>
                  <a:pt x="53" y="953"/>
                  <a:pt x="53" y="953"/>
                  <a:pt x="53" y="953"/>
                </a:cubicBezTo>
                <a:cubicBezTo>
                  <a:pt x="130" y="1083"/>
                  <a:pt x="130" y="1083"/>
                  <a:pt x="130" y="1083"/>
                </a:cubicBezTo>
                <a:cubicBezTo>
                  <a:pt x="230" y="1024"/>
                  <a:pt x="230" y="1024"/>
                  <a:pt x="230" y="1024"/>
                </a:cubicBezTo>
                <a:cubicBezTo>
                  <a:pt x="259" y="1060"/>
                  <a:pt x="295" y="1095"/>
                  <a:pt x="330" y="1124"/>
                </a:cubicBezTo>
                <a:cubicBezTo>
                  <a:pt x="271" y="1224"/>
                  <a:pt x="271" y="1224"/>
                  <a:pt x="271" y="1224"/>
                </a:cubicBezTo>
                <a:cubicBezTo>
                  <a:pt x="401" y="1301"/>
                  <a:pt x="401" y="1301"/>
                  <a:pt x="401" y="1301"/>
                </a:cubicBezTo>
                <a:cubicBezTo>
                  <a:pt x="466" y="1201"/>
                  <a:pt x="466" y="1201"/>
                  <a:pt x="466" y="1201"/>
                </a:cubicBezTo>
                <a:cubicBezTo>
                  <a:pt x="507" y="1218"/>
                  <a:pt x="554" y="1230"/>
                  <a:pt x="601" y="1236"/>
                </a:cubicBezTo>
                <a:cubicBezTo>
                  <a:pt x="601" y="1354"/>
                  <a:pt x="601" y="1354"/>
                  <a:pt x="601" y="1354"/>
                </a:cubicBezTo>
                <a:cubicBezTo>
                  <a:pt x="754" y="1354"/>
                  <a:pt x="754" y="1354"/>
                  <a:pt x="754" y="1354"/>
                </a:cubicBezTo>
                <a:cubicBezTo>
                  <a:pt x="754" y="1236"/>
                  <a:pt x="754" y="1236"/>
                  <a:pt x="754" y="1236"/>
                </a:cubicBezTo>
                <a:cubicBezTo>
                  <a:pt x="801" y="1230"/>
                  <a:pt x="848" y="1218"/>
                  <a:pt x="890" y="1201"/>
                </a:cubicBezTo>
                <a:cubicBezTo>
                  <a:pt x="954" y="1301"/>
                  <a:pt x="954" y="1301"/>
                  <a:pt x="954" y="1301"/>
                </a:cubicBezTo>
                <a:cubicBezTo>
                  <a:pt x="1084" y="1224"/>
                  <a:pt x="1084" y="1224"/>
                  <a:pt x="1084" y="1224"/>
                </a:cubicBezTo>
                <a:cubicBezTo>
                  <a:pt x="1025" y="1124"/>
                  <a:pt x="1025" y="1124"/>
                  <a:pt x="1025" y="1124"/>
                </a:cubicBezTo>
                <a:cubicBezTo>
                  <a:pt x="1060" y="1095"/>
                  <a:pt x="1096" y="1060"/>
                  <a:pt x="1125" y="1024"/>
                </a:cubicBezTo>
                <a:cubicBezTo>
                  <a:pt x="1231" y="1083"/>
                  <a:pt x="1231" y="1083"/>
                  <a:pt x="1231" y="1083"/>
                </a:cubicBezTo>
                <a:cubicBezTo>
                  <a:pt x="1302" y="953"/>
                  <a:pt x="1302" y="953"/>
                  <a:pt x="1302" y="953"/>
                </a:cubicBezTo>
                <a:cubicBezTo>
                  <a:pt x="1202" y="889"/>
                  <a:pt x="1202" y="889"/>
                  <a:pt x="1202" y="889"/>
                </a:cubicBezTo>
                <a:cubicBezTo>
                  <a:pt x="1219" y="848"/>
                  <a:pt x="1231" y="801"/>
                  <a:pt x="1237" y="753"/>
                </a:cubicBezTo>
                <a:lnTo>
                  <a:pt x="1355" y="753"/>
                </a:lnTo>
                <a:close/>
                <a:moveTo>
                  <a:pt x="336" y="677"/>
                </a:moveTo>
                <a:lnTo>
                  <a:pt x="336" y="677"/>
                </a:lnTo>
                <a:cubicBezTo>
                  <a:pt x="336" y="488"/>
                  <a:pt x="489" y="335"/>
                  <a:pt x="678" y="335"/>
                </a:cubicBezTo>
                <a:cubicBezTo>
                  <a:pt x="866" y="335"/>
                  <a:pt x="1019" y="488"/>
                  <a:pt x="1019" y="677"/>
                </a:cubicBezTo>
                <a:cubicBezTo>
                  <a:pt x="1019" y="865"/>
                  <a:pt x="866" y="1018"/>
                  <a:pt x="678" y="1018"/>
                </a:cubicBezTo>
                <a:cubicBezTo>
                  <a:pt x="489" y="1018"/>
                  <a:pt x="336" y="865"/>
                  <a:pt x="336" y="677"/>
                </a:cubicBezTo>
                <a:close/>
              </a:path>
            </a:pathLst>
          </a:custGeom>
          <a:solidFill>
            <a:srgbClr val="FFFFFF"/>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48" name="Freeform 98"/>
          <p:cNvSpPr>
            <a:spLocks noChangeArrowheads="1"/>
          </p:cNvSpPr>
          <p:nvPr/>
        </p:nvSpPr>
        <p:spPr bwMode="auto">
          <a:xfrm>
            <a:off x="10461625" y="7369175"/>
            <a:ext cx="623888" cy="509588"/>
          </a:xfrm>
          <a:custGeom>
            <a:avLst/>
            <a:gdLst>
              <a:gd name="T0" fmla="*/ 574540 w 1508"/>
              <a:gd name="T1" fmla="*/ 236049 h 1231"/>
              <a:gd name="T2" fmla="*/ 608872 w 1508"/>
              <a:gd name="T3" fmla="*/ 204631 h 1231"/>
              <a:gd name="T4" fmla="*/ 467409 w 1508"/>
              <a:gd name="T5" fmla="*/ 102109 h 1231"/>
              <a:gd name="T6" fmla="*/ 155941 w 1508"/>
              <a:gd name="T7" fmla="*/ 102109 h 1231"/>
              <a:gd name="T8" fmla="*/ 14477 w 1508"/>
              <a:gd name="T9" fmla="*/ 204631 h 1231"/>
              <a:gd name="T10" fmla="*/ 51291 w 1508"/>
              <a:gd name="T11" fmla="*/ 236049 h 1231"/>
              <a:gd name="T12" fmla="*/ 51291 w 1508"/>
              <a:gd name="T13" fmla="*/ 267881 h 1231"/>
              <a:gd name="T14" fmla="*/ 48395 w 1508"/>
              <a:gd name="T15" fmla="*/ 393967 h 1231"/>
              <a:gd name="T16" fmla="*/ 38882 w 1508"/>
              <a:gd name="T17" fmla="*/ 423318 h 1231"/>
              <a:gd name="T18" fmla="*/ 14477 w 1508"/>
              <a:gd name="T19" fmla="*/ 430346 h 1231"/>
              <a:gd name="T20" fmla="*/ 158423 w 1508"/>
              <a:gd name="T21" fmla="*/ 508478 h 1231"/>
              <a:gd name="T22" fmla="*/ 608872 w 1508"/>
              <a:gd name="T23" fmla="*/ 508478 h 1231"/>
              <a:gd name="T24" fmla="*/ 586949 w 1508"/>
              <a:gd name="T25" fmla="*/ 430346 h 1231"/>
              <a:gd name="T26" fmla="*/ 586949 w 1508"/>
              <a:gd name="T27" fmla="*/ 393967 h 1231"/>
              <a:gd name="T28" fmla="*/ 567509 w 1508"/>
              <a:gd name="T29" fmla="*/ 267881 h 1231"/>
              <a:gd name="T30" fmla="*/ 574540 w 1508"/>
              <a:gd name="T31" fmla="*/ 245971 h 1231"/>
              <a:gd name="T32" fmla="*/ 345800 w 1508"/>
              <a:gd name="T33" fmla="*/ 267881 h 1231"/>
              <a:gd name="T34" fmla="*/ 345800 w 1508"/>
              <a:gd name="T35" fmla="*/ 393967 h 1231"/>
              <a:gd name="T36" fmla="*/ 335872 w 1508"/>
              <a:gd name="T37" fmla="*/ 423318 h 1231"/>
              <a:gd name="T38" fmla="*/ 289545 w 1508"/>
              <a:gd name="T39" fmla="*/ 430346 h 1231"/>
              <a:gd name="T40" fmla="*/ 289545 w 1508"/>
              <a:gd name="T41" fmla="*/ 393967 h 1231"/>
              <a:gd name="T42" fmla="*/ 270104 w 1508"/>
              <a:gd name="T43" fmla="*/ 267881 h 1231"/>
              <a:gd name="T44" fmla="*/ 277550 w 1508"/>
              <a:gd name="T45" fmla="*/ 245971 h 1231"/>
              <a:gd name="T46" fmla="*/ 345800 w 1508"/>
              <a:gd name="T47" fmla="*/ 236049 h 1231"/>
              <a:gd name="T48" fmla="*/ 141050 w 1508"/>
              <a:gd name="T49" fmla="*/ 430346 h 1231"/>
              <a:gd name="T50" fmla="*/ 141050 w 1508"/>
              <a:gd name="T51" fmla="*/ 393967 h 1231"/>
              <a:gd name="T52" fmla="*/ 121609 w 1508"/>
              <a:gd name="T53" fmla="*/ 267881 h 1231"/>
              <a:gd name="T54" fmla="*/ 129054 w 1508"/>
              <a:gd name="T55" fmla="*/ 245971 h 1231"/>
              <a:gd name="T56" fmla="*/ 199786 w 1508"/>
              <a:gd name="T57" fmla="*/ 236049 h 1231"/>
              <a:gd name="T58" fmla="*/ 199786 w 1508"/>
              <a:gd name="T59" fmla="*/ 267881 h 1231"/>
              <a:gd name="T60" fmla="*/ 197304 w 1508"/>
              <a:gd name="T61" fmla="*/ 393967 h 1231"/>
              <a:gd name="T62" fmla="*/ 187377 w 1508"/>
              <a:gd name="T63" fmla="*/ 423318 h 1231"/>
              <a:gd name="T64" fmla="*/ 141050 w 1508"/>
              <a:gd name="T65" fmla="*/ 430346 h 1231"/>
              <a:gd name="T66" fmla="*/ 484781 w 1508"/>
              <a:gd name="T67" fmla="*/ 393967 h 1231"/>
              <a:gd name="T68" fmla="*/ 484781 w 1508"/>
              <a:gd name="T69" fmla="*/ 430346 h 1231"/>
              <a:gd name="T70" fmla="*/ 438454 w 1508"/>
              <a:gd name="T71" fmla="*/ 423318 h 1231"/>
              <a:gd name="T72" fmla="*/ 426045 w 1508"/>
              <a:gd name="T73" fmla="*/ 393967 h 1231"/>
              <a:gd name="T74" fmla="*/ 426045 w 1508"/>
              <a:gd name="T75" fmla="*/ 267881 h 1231"/>
              <a:gd name="T76" fmla="*/ 426045 w 1508"/>
              <a:gd name="T77" fmla="*/ 236049 h 1231"/>
              <a:gd name="T78" fmla="*/ 494295 w 1508"/>
              <a:gd name="T79" fmla="*/ 245971 h 1231"/>
              <a:gd name="T80" fmla="*/ 501740 w 1508"/>
              <a:gd name="T81" fmla="*/ 267881 h 123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508" h="1231">
                <a:moveTo>
                  <a:pt x="1389" y="595"/>
                </a:moveTo>
                <a:lnTo>
                  <a:pt x="1389" y="571"/>
                </a:lnTo>
                <a:lnTo>
                  <a:pt x="1472" y="571"/>
                </a:lnTo>
                <a:lnTo>
                  <a:pt x="1472" y="495"/>
                </a:lnTo>
                <a:lnTo>
                  <a:pt x="1507" y="495"/>
                </a:lnTo>
                <a:lnTo>
                  <a:pt x="1130" y="247"/>
                </a:lnTo>
                <a:lnTo>
                  <a:pt x="753" y="0"/>
                </a:lnTo>
                <a:lnTo>
                  <a:pt x="377" y="247"/>
                </a:lnTo>
                <a:lnTo>
                  <a:pt x="0" y="495"/>
                </a:lnTo>
                <a:lnTo>
                  <a:pt x="35" y="495"/>
                </a:lnTo>
                <a:lnTo>
                  <a:pt x="35" y="571"/>
                </a:lnTo>
                <a:lnTo>
                  <a:pt x="124" y="571"/>
                </a:lnTo>
                <a:lnTo>
                  <a:pt x="124" y="595"/>
                </a:lnTo>
                <a:lnTo>
                  <a:pt x="124" y="648"/>
                </a:lnTo>
                <a:lnTo>
                  <a:pt x="141" y="648"/>
                </a:lnTo>
                <a:lnTo>
                  <a:pt x="117" y="953"/>
                </a:lnTo>
                <a:lnTo>
                  <a:pt x="94" y="953"/>
                </a:lnTo>
                <a:lnTo>
                  <a:pt x="94" y="1024"/>
                </a:lnTo>
                <a:lnTo>
                  <a:pt x="94" y="1041"/>
                </a:lnTo>
                <a:lnTo>
                  <a:pt x="35" y="1041"/>
                </a:lnTo>
                <a:lnTo>
                  <a:pt x="35" y="1230"/>
                </a:lnTo>
                <a:lnTo>
                  <a:pt x="383" y="1230"/>
                </a:lnTo>
                <a:lnTo>
                  <a:pt x="1124" y="1230"/>
                </a:lnTo>
                <a:lnTo>
                  <a:pt x="1472" y="1230"/>
                </a:lnTo>
                <a:lnTo>
                  <a:pt x="1472" y="1041"/>
                </a:lnTo>
                <a:lnTo>
                  <a:pt x="1419" y="1041"/>
                </a:lnTo>
                <a:lnTo>
                  <a:pt x="1419" y="1024"/>
                </a:lnTo>
                <a:lnTo>
                  <a:pt x="1419" y="953"/>
                </a:lnTo>
                <a:lnTo>
                  <a:pt x="1389" y="953"/>
                </a:lnTo>
                <a:lnTo>
                  <a:pt x="1372" y="648"/>
                </a:lnTo>
                <a:lnTo>
                  <a:pt x="1389" y="648"/>
                </a:lnTo>
                <a:lnTo>
                  <a:pt x="1389" y="595"/>
                </a:lnTo>
                <a:close/>
                <a:moveTo>
                  <a:pt x="836" y="595"/>
                </a:moveTo>
                <a:lnTo>
                  <a:pt x="836" y="648"/>
                </a:lnTo>
                <a:lnTo>
                  <a:pt x="859" y="648"/>
                </a:lnTo>
                <a:lnTo>
                  <a:pt x="836" y="953"/>
                </a:lnTo>
                <a:lnTo>
                  <a:pt x="812" y="953"/>
                </a:lnTo>
                <a:lnTo>
                  <a:pt x="812" y="1024"/>
                </a:lnTo>
                <a:lnTo>
                  <a:pt x="812" y="1041"/>
                </a:lnTo>
                <a:lnTo>
                  <a:pt x="700" y="1041"/>
                </a:lnTo>
                <a:lnTo>
                  <a:pt x="700" y="1024"/>
                </a:lnTo>
                <a:lnTo>
                  <a:pt x="700" y="953"/>
                </a:lnTo>
                <a:lnTo>
                  <a:pt x="671" y="953"/>
                </a:lnTo>
                <a:lnTo>
                  <a:pt x="653" y="648"/>
                </a:lnTo>
                <a:lnTo>
                  <a:pt x="671" y="648"/>
                </a:lnTo>
                <a:lnTo>
                  <a:pt x="671" y="595"/>
                </a:lnTo>
                <a:lnTo>
                  <a:pt x="671" y="571"/>
                </a:lnTo>
                <a:lnTo>
                  <a:pt x="836" y="571"/>
                </a:lnTo>
                <a:lnTo>
                  <a:pt x="836" y="595"/>
                </a:lnTo>
                <a:close/>
                <a:moveTo>
                  <a:pt x="341" y="1041"/>
                </a:moveTo>
                <a:lnTo>
                  <a:pt x="341" y="1024"/>
                </a:lnTo>
                <a:lnTo>
                  <a:pt x="341" y="953"/>
                </a:lnTo>
                <a:lnTo>
                  <a:pt x="312" y="953"/>
                </a:lnTo>
                <a:lnTo>
                  <a:pt x="294" y="648"/>
                </a:lnTo>
                <a:lnTo>
                  <a:pt x="312" y="648"/>
                </a:lnTo>
                <a:lnTo>
                  <a:pt x="312" y="595"/>
                </a:lnTo>
                <a:lnTo>
                  <a:pt x="312" y="571"/>
                </a:lnTo>
                <a:lnTo>
                  <a:pt x="483" y="571"/>
                </a:lnTo>
                <a:lnTo>
                  <a:pt x="483" y="595"/>
                </a:lnTo>
                <a:lnTo>
                  <a:pt x="483" y="648"/>
                </a:lnTo>
                <a:lnTo>
                  <a:pt x="500" y="648"/>
                </a:lnTo>
                <a:lnTo>
                  <a:pt x="477" y="953"/>
                </a:lnTo>
                <a:lnTo>
                  <a:pt x="453" y="953"/>
                </a:lnTo>
                <a:lnTo>
                  <a:pt x="453" y="1024"/>
                </a:lnTo>
                <a:lnTo>
                  <a:pt x="453" y="1041"/>
                </a:lnTo>
                <a:lnTo>
                  <a:pt x="341" y="1041"/>
                </a:lnTo>
                <a:close/>
                <a:moveTo>
                  <a:pt x="1195" y="953"/>
                </a:moveTo>
                <a:lnTo>
                  <a:pt x="1172" y="953"/>
                </a:lnTo>
                <a:lnTo>
                  <a:pt x="1172" y="1024"/>
                </a:lnTo>
                <a:lnTo>
                  <a:pt x="1172" y="1041"/>
                </a:lnTo>
                <a:lnTo>
                  <a:pt x="1060" y="1041"/>
                </a:lnTo>
                <a:lnTo>
                  <a:pt x="1060" y="1024"/>
                </a:lnTo>
                <a:lnTo>
                  <a:pt x="1060" y="953"/>
                </a:lnTo>
                <a:lnTo>
                  <a:pt x="1030" y="953"/>
                </a:lnTo>
                <a:lnTo>
                  <a:pt x="1012" y="648"/>
                </a:lnTo>
                <a:lnTo>
                  <a:pt x="1030" y="648"/>
                </a:lnTo>
                <a:lnTo>
                  <a:pt x="1030" y="595"/>
                </a:lnTo>
                <a:lnTo>
                  <a:pt x="1030" y="571"/>
                </a:lnTo>
                <a:lnTo>
                  <a:pt x="1195" y="571"/>
                </a:lnTo>
                <a:lnTo>
                  <a:pt x="1195" y="595"/>
                </a:lnTo>
                <a:lnTo>
                  <a:pt x="1195" y="648"/>
                </a:lnTo>
                <a:lnTo>
                  <a:pt x="1213" y="648"/>
                </a:lnTo>
                <a:lnTo>
                  <a:pt x="1195" y="953"/>
                </a:lnTo>
                <a:close/>
              </a:path>
            </a:pathLst>
          </a:custGeom>
          <a:solidFill>
            <a:srgbClr val="FFFFFF"/>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49" name="Freeform 99"/>
          <p:cNvSpPr>
            <a:spLocks noChangeArrowheads="1"/>
          </p:cNvSpPr>
          <p:nvPr/>
        </p:nvSpPr>
        <p:spPr bwMode="auto">
          <a:xfrm>
            <a:off x="3360738" y="7321550"/>
            <a:ext cx="476250" cy="523875"/>
          </a:xfrm>
          <a:custGeom>
            <a:avLst/>
            <a:gdLst>
              <a:gd name="T0" fmla="*/ 382812 w 1149"/>
              <a:gd name="T1" fmla="*/ 107095 h 1266"/>
              <a:gd name="T2" fmla="*/ 382812 w 1149"/>
              <a:gd name="T3" fmla="*/ 107095 h 1266"/>
              <a:gd name="T4" fmla="*/ 16986 w 1149"/>
              <a:gd name="T5" fmla="*/ 377106 h 1266"/>
              <a:gd name="T6" fmla="*/ 217092 w 1149"/>
              <a:gd name="T7" fmla="*/ 425898 h 1266"/>
              <a:gd name="T8" fmla="*/ 294981 w 1149"/>
              <a:gd name="T9" fmla="*/ 343200 h 1266"/>
              <a:gd name="T10" fmla="*/ 414713 w 1149"/>
              <a:gd name="T11" fmla="*/ 316736 h 1266"/>
              <a:gd name="T12" fmla="*/ 382812 w 1149"/>
              <a:gd name="T13" fmla="*/ 107095 h 1266"/>
              <a:gd name="T14" fmla="*/ 107303 w 1149"/>
              <a:gd name="T15" fmla="*/ 146377 h 1266"/>
              <a:gd name="T16" fmla="*/ 107303 w 1149"/>
              <a:gd name="T17" fmla="*/ 146377 h 1266"/>
              <a:gd name="T18" fmla="*/ 146247 w 1149"/>
              <a:gd name="T19" fmla="*/ 121981 h 1266"/>
              <a:gd name="T20" fmla="*/ 170691 w 1149"/>
              <a:gd name="T21" fmla="*/ 160849 h 1266"/>
              <a:gd name="T22" fmla="*/ 131747 w 1149"/>
              <a:gd name="T23" fmla="*/ 185245 h 1266"/>
              <a:gd name="T24" fmla="*/ 107303 w 1149"/>
              <a:gd name="T25" fmla="*/ 146377 h 1266"/>
              <a:gd name="T26" fmla="*/ 102332 w 1149"/>
              <a:gd name="T27" fmla="*/ 272906 h 1266"/>
              <a:gd name="T28" fmla="*/ 102332 w 1149"/>
              <a:gd name="T29" fmla="*/ 272906 h 1266"/>
              <a:gd name="T30" fmla="*/ 60902 w 1149"/>
              <a:gd name="T31" fmla="*/ 258020 h 1266"/>
              <a:gd name="T32" fmla="*/ 75402 w 1149"/>
              <a:gd name="T33" fmla="*/ 214190 h 1266"/>
              <a:gd name="T34" fmla="*/ 119318 w 1149"/>
              <a:gd name="T35" fmla="*/ 231556 h 1266"/>
              <a:gd name="T36" fmla="*/ 102332 w 1149"/>
              <a:gd name="T37" fmla="*/ 272906 h 1266"/>
              <a:gd name="T38" fmla="*/ 253551 w 1149"/>
              <a:gd name="T39" fmla="*/ 141415 h 1266"/>
              <a:gd name="T40" fmla="*/ 253551 w 1149"/>
              <a:gd name="T41" fmla="*/ 141415 h 1266"/>
              <a:gd name="T42" fmla="*/ 209635 w 1149"/>
              <a:gd name="T43" fmla="*/ 133972 h 1266"/>
              <a:gd name="T44" fmla="*/ 217092 w 1149"/>
              <a:gd name="T45" fmla="*/ 90142 h 1266"/>
              <a:gd name="T46" fmla="*/ 261008 w 1149"/>
              <a:gd name="T47" fmla="*/ 97585 h 1266"/>
              <a:gd name="T48" fmla="*/ 253551 w 1149"/>
              <a:gd name="T49" fmla="*/ 141415 h 1266"/>
              <a:gd name="T50" fmla="*/ 302438 w 1149"/>
              <a:gd name="T51" fmla="*/ 146377 h 1266"/>
              <a:gd name="T52" fmla="*/ 302438 w 1149"/>
              <a:gd name="T53" fmla="*/ 146377 h 1266"/>
              <a:gd name="T54" fmla="*/ 336410 w 1149"/>
              <a:gd name="T55" fmla="*/ 117019 h 1266"/>
              <a:gd name="T56" fmla="*/ 365826 w 1149"/>
              <a:gd name="T57" fmla="*/ 150925 h 1266"/>
              <a:gd name="T58" fmla="*/ 331853 w 1149"/>
              <a:gd name="T59" fmla="*/ 180283 h 1266"/>
              <a:gd name="T60" fmla="*/ 302438 w 1149"/>
              <a:gd name="T61" fmla="*/ 146377 h 1266"/>
              <a:gd name="T62" fmla="*/ 141276 w 1149"/>
              <a:gd name="T63" fmla="*/ 445333 h 1266"/>
              <a:gd name="T64" fmla="*/ 141276 w 1149"/>
              <a:gd name="T65" fmla="*/ 445333 h 1266"/>
              <a:gd name="T66" fmla="*/ 77888 w 1149"/>
              <a:gd name="T67" fmla="*/ 423418 h 1266"/>
              <a:gd name="T68" fmla="*/ 109789 w 1149"/>
              <a:gd name="T69" fmla="*/ 364701 h 1266"/>
              <a:gd name="T70" fmla="*/ 175663 w 1149"/>
              <a:gd name="T71" fmla="*/ 387030 h 1266"/>
              <a:gd name="T72" fmla="*/ 141276 w 1149"/>
              <a:gd name="T73" fmla="*/ 445333 h 1266"/>
              <a:gd name="T74" fmla="*/ 365826 w 1149"/>
              <a:gd name="T75" fmla="*/ 260501 h 1266"/>
              <a:gd name="T76" fmla="*/ 365826 w 1149"/>
              <a:gd name="T77" fmla="*/ 260501 h 1266"/>
              <a:gd name="T78" fmla="*/ 365826 w 1149"/>
              <a:gd name="T79" fmla="*/ 214190 h 1266"/>
              <a:gd name="T80" fmla="*/ 409741 w 1149"/>
              <a:gd name="T81" fmla="*/ 214190 h 1266"/>
              <a:gd name="T82" fmla="*/ 409741 w 1149"/>
              <a:gd name="T83" fmla="*/ 260501 h 1266"/>
              <a:gd name="T84" fmla="*/ 365826 w 1149"/>
              <a:gd name="T85" fmla="*/ 260501 h 126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149" h="1266">
                <a:moveTo>
                  <a:pt x="924" y="259"/>
                </a:moveTo>
                <a:lnTo>
                  <a:pt x="924" y="259"/>
                </a:lnTo>
                <a:cubicBezTo>
                  <a:pt x="653" y="0"/>
                  <a:pt x="0" y="118"/>
                  <a:pt x="41" y="912"/>
                </a:cubicBezTo>
                <a:cubicBezTo>
                  <a:pt x="59" y="1224"/>
                  <a:pt x="453" y="1265"/>
                  <a:pt x="524" y="1030"/>
                </a:cubicBezTo>
                <a:cubicBezTo>
                  <a:pt x="542" y="965"/>
                  <a:pt x="606" y="825"/>
                  <a:pt x="712" y="830"/>
                </a:cubicBezTo>
                <a:cubicBezTo>
                  <a:pt x="842" y="841"/>
                  <a:pt x="918" y="853"/>
                  <a:pt x="1001" y="766"/>
                </a:cubicBezTo>
                <a:cubicBezTo>
                  <a:pt x="1113" y="648"/>
                  <a:pt x="1148" y="465"/>
                  <a:pt x="924" y="259"/>
                </a:cubicBezTo>
                <a:close/>
                <a:moveTo>
                  <a:pt x="259" y="354"/>
                </a:moveTo>
                <a:lnTo>
                  <a:pt x="259" y="354"/>
                </a:lnTo>
                <a:cubicBezTo>
                  <a:pt x="271" y="312"/>
                  <a:pt x="312" y="283"/>
                  <a:pt x="353" y="295"/>
                </a:cubicBezTo>
                <a:cubicBezTo>
                  <a:pt x="400" y="306"/>
                  <a:pt x="424" y="348"/>
                  <a:pt x="412" y="389"/>
                </a:cubicBezTo>
                <a:cubicBezTo>
                  <a:pt x="400" y="430"/>
                  <a:pt x="359" y="459"/>
                  <a:pt x="318" y="448"/>
                </a:cubicBezTo>
                <a:cubicBezTo>
                  <a:pt x="277" y="436"/>
                  <a:pt x="247" y="395"/>
                  <a:pt x="259" y="354"/>
                </a:cubicBezTo>
                <a:close/>
                <a:moveTo>
                  <a:pt x="247" y="660"/>
                </a:moveTo>
                <a:lnTo>
                  <a:pt x="247" y="660"/>
                </a:lnTo>
                <a:cubicBezTo>
                  <a:pt x="212" y="677"/>
                  <a:pt x="165" y="660"/>
                  <a:pt x="147" y="624"/>
                </a:cubicBezTo>
                <a:cubicBezTo>
                  <a:pt x="129" y="583"/>
                  <a:pt x="147" y="536"/>
                  <a:pt x="182" y="518"/>
                </a:cubicBezTo>
                <a:cubicBezTo>
                  <a:pt x="224" y="501"/>
                  <a:pt x="271" y="518"/>
                  <a:pt x="288" y="560"/>
                </a:cubicBezTo>
                <a:cubicBezTo>
                  <a:pt x="306" y="595"/>
                  <a:pt x="288" y="642"/>
                  <a:pt x="247" y="660"/>
                </a:cubicBezTo>
                <a:close/>
                <a:moveTo>
                  <a:pt x="612" y="342"/>
                </a:moveTo>
                <a:lnTo>
                  <a:pt x="612" y="342"/>
                </a:lnTo>
                <a:cubicBezTo>
                  <a:pt x="577" y="371"/>
                  <a:pt x="530" y="359"/>
                  <a:pt x="506" y="324"/>
                </a:cubicBezTo>
                <a:cubicBezTo>
                  <a:pt x="483" y="289"/>
                  <a:pt x="489" y="242"/>
                  <a:pt x="524" y="218"/>
                </a:cubicBezTo>
                <a:cubicBezTo>
                  <a:pt x="559" y="195"/>
                  <a:pt x="606" y="200"/>
                  <a:pt x="630" y="236"/>
                </a:cubicBezTo>
                <a:cubicBezTo>
                  <a:pt x="659" y="271"/>
                  <a:pt x="648" y="318"/>
                  <a:pt x="612" y="342"/>
                </a:cubicBezTo>
                <a:close/>
                <a:moveTo>
                  <a:pt x="730" y="354"/>
                </a:moveTo>
                <a:lnTo>
                  <a:pt x="730" y="354"/>
                </a:lnTo>
                <a:cubicBezTo>
                  <a:pt x="730" y="312"/>
                  <a:pt x="771" y="277"/>
                  <a:pt x="812" y="283"/>
                </a:cubicBezTo>
                <a:cubicBezTo>
                  <a:pt x="854" y="289"/>
                  <a:pt x="889" y="324"/>
                  <a:pt x="883" y="365"/>
                </a:cubicBezTo>
                <a:cubicBezTo>
                  <a:pt x="877" y="412"/>
                  <a:pt x="842" y="442"/>
                  <a:pt x="801" y="436"/>
                </a:cubicBezTo>
                <a:cubicBezTo>
                  <a:pt x="759" y="436"/>
                  <a:pt x="724" y="395"/>
                  <a:pt x="730" y="354"/>
                </a:cubicBezTo>
                <a:close/>
                <a:moveTo>
                  <a:pt x="341" y="1077"/>
                </a:moveTo>
                <a:lnTo>
                  <a:pt x="341" y="1077"/>
                </a:lnTo>
                <a:cubicBezTo>
                  <a:pt x="277" y="1100"/>
                  <a:pt x="212" y="1077"/>
                  <a:pt x="188" y="1024"/>
                </a:cubicBezTo>
                <a:cubicBezTo>
                  <a:pt x="165" y="971"/>
                  <a:pt x="200" y="912"/>
                  <a:pt x="265" y="882"/>
                </a:cubicBezTo>
                <a:cubicBezTo>
                  <a:pt x="330" y="859"/>
                  <a:pt x="400" y="882"/>
                  <a:pt x="424" y="936"/>
                </a:cubicBezTo>
                <a:cubicBezTo>
                  <a:pt x="441" y="989"/>
                  <a:pt x="406" y="1053"/>
                  <a:pt x="341" y="1077"/>
                </a:cubicBezTo>
                <a:close/>
                <a:moveTo>
                  <a:pt x="883" y="630"/>
                </a:moveTo>
                <a:lnTo>
                  <a:pt x="883" y="630"/>
                </a:lnTo>
                <a:cubicBezTo>
                  <a:pt x="854" y="601"/>
                  <a:pt x="854" y="548"/>
                  <a:pt x="883" y="518"/>
                </a:cubicBezTo>
                <a:cubicBezTo>
                  <a:pt x="913" y="489"/>
                  <a:pt x="960" y="489"/>
                  <a:pt x="989" y="518"/>
                </a:cubicBezTo>
                <a:cubicBezTo>
                  <a:pt x="1019" y="548"/>
                  <a:pt x="1019" y="601"/>
                  <a:pt x="989" y="630"/>
                </a:cubicBezTo>
                <a:cubicBezTo>
                  <a:pt x="960" y="660"/>
                  <a:pt x="913" y="660"/>
                  <a:pt x="883" y="630"/>
                </a:cubicBezTo>
                <a:close/>
              </a:path>
            </a:pathLst>
          </a:custGeom>
          <a:solidFill>
            <a:srgbClr val="FFFFFF"/>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50" name="Freeform 100"/>
          <p:cNvSpPr>
            <a:spLocks noChangeArrowheads="1"/>
          </p:cNvSpPr>
          <p:nvPr/>
        </p:nvSpPr>
        <p:spPr bwMode="auto">
          <a:xfrm>
            <a:off x="3567113" y="7539038"/>
            <a:ext cx="374650" cy="368300"/>
          </a:xfrm>
          <a:custGeom>
            <a:avLst/>
            <a:gdLst>
              <a:gd name="T0" fmla="*/ 175445 w 908"/>
              <a:gd name="T1" fmla="*/ 263176 h 889"/>
              <a:gd name="T2" fmla="*/ 175445 w 908"/>
              <a:gd name="T3" fmla="*/ 263176 h 889"/>
              <a:gd name="T4" fmla="*/ 185376 w 908"/>
              <a:gd name="T5" fmla="*/ 256130 h 889"/>
              <a:gd name="T6" fmla="*/ 182893 w 908"/>
              <a:gd name="T7" fmla="*/ 253643 h 889"/>
              <a:gd name="T8" fmla="*/ 338890 w 908"/>
              <a:gd name="T9" fmla="*/ 75844 h 889"/>
              <a:gd name="T10" fmla="*/ 302477 w 908"/>
              <a:gd name="T11" fmla="*/ 36886 h 889"/>
              <a:gd name="T12" fmla="*/ 124549 w 908"/>
              <a:gd name="T13" fmla="*/ 194791 h 889"/>
              <a:gd name="T14" fmla="*/ 122067 w 908"/>
              <a:gd name="T15" fmla="*/ 192719 h 889"/>
              <a:gd name="T16" fmla="*/ 112136 w 908"/>
              <a:gd name="T17" fmla="*/ 202252 h 889"/>
              <a:gd name="T18" fmla="*/ 114619 w 908"/>
              <a:gd name="T19" fmla="*/ 204738 h 889"/>
              <a:gd name="T20" fmla="*/ 75723 w 908"/>
              <a:gd name="T21" fmla="*/ 265662 h 889"/>
              <a:gd name="T22" fmla="*/ 70757 w 908"/>
              <a:gd name="T23" fmla="*/ 265662 h 889"/>
              <a:gd name="T24" fmla="*/ 70757 w 908"/>
              <a:gd name="T25" fmla="*/ 265662 h 889"/>
              <a:gd name="T26" fmla="*/ 61240 w 908"/>
              <a:gd name="T27" fmla="*/ 265662 h 889"/>
              <a:gd name="T28" fmla="*/ 58758 w 908"/>
              <a:gd name="T29" fmla="*/ 265662 h 889"/>
              <a:gd name="T30" fmla="*/ 56275 w 908"/>
              <a:gd name="T31" fmla="*/ 268149 h 889"/>
              <a:gd name="T32" fmla="*/ 53792 w 908"/>
              <a:gd name="T33" fmla="*/ 268149 h 889"/>
              <a:gd name="T34" fmla="*/ 48827 w 908"/>
              <a:gd name="T35" fmla="*/ 270636 h 889"/>
              <a:gd name="T36" fmla="*/ 48827 w 908"/>
              <a:gd name="T37" fmla="*/ 270636 h 889"/>
              <a:gd name="T38" fmla="*/ 43861 w 908"/>
              <a:gd name="T39" fmla="*/ 273123 h 889"/>
              <a:gd name="T40" fmla="*/ 43861 w 908"/>
              <a:gd name="T41" fmla="*/ 273123 h 889"/>
              <a:gd name="T42" fmla="*/ 41792 w 908"/>
              <a:gd name="T43" fmla="*/ 275609 h 889"/>
              <a:gd name="T44" fmla="*/ 39310 w 908"/>
              <a:gd name="T45" fmla="*/ 275609 h 889"/>
              <a:gd name="T46" fmla="*/ 36827 w 908"/>
              <a:gd name="T47" fmla="*/ 280168 h 889"/>
              <a:gd name="T48" fmla="*/ 26896 w 908"/>
              <a:gd name="T49" fmla="*/ 300062 h 889"/>
              <a:gd name="T50" fmla="*/ 0 w 908"/>
              <a:gd name="T51" fmla="*/ 356013 h 889"/>
              <a:gd name="T52" fmla="*/ 83171 w 908"/>
              <a:gd name="T53" fmla="*/ 351039 h 889"/>
              <a:gd name="T54" fmla="*/ 100136 w 908"/>
              <a:gd name="T55" fmla="*/ 336533 h 889"/>
              <a:gd name="T56" fmla="*/ 109653 w 908"/>
              <a:gd name="T57" fmla="*/ 300062 h 889"/>
              <a:gd name="T58" fmla="*/ 170893 w 908"/>
              <a:gd name="T59" fmla="*/ 260689 h 889"/>
              <a:gd name="T60" fmla="*/ 175445 w 908"/>
              <a:gd name="T61" fmla="*/ 263176 h 88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908" h="889">
                <a:moveTo>
                  <a:pt x="424" y="635"/>
                </a:moveTo>
                <a:lnTo>
                  <a:pt x="424" y="635"/>
                </a:lnTo>
                <a:cubicBezTo>
                  <a:pt x="448" y="618"/>
                  <a:pt x="448" y="618"/>
                  <a:pt x="448" y="618"/>
                </a:cubicBezTo>
                <a:cubicBezTo>
                  <a:pt x="442" y="612"/>
                  <a:pt x="442" y="612"/>
                  <a:pt x="442" y="612"/>
                </a:cubicBezTo>
                <a:cubicBezTo>
                  <a:pt x="583" y="447"/>
                  <a:pt x="677" y="341"/>
                  <a:pt x="819" y="183"/>
                </a:cubicBezTo>
                <a:cubicBezTo>
                  <a:pt x="907" y="83"/>
                  <a:pt x="825" y="0"/>
                  <a:pt x="731" y="89"/>
                </a:cubicBezTo>
                <a:cubicBezTo>
                  <a:pt x="566" y="236"/>
                  <a:pt x="460" y="323"/>
                  <a:pt x="301" y="470"/>
                </a:cubicBezTo>
                <a:cubicBezTo>
                  <a:pt x="295" y="465"/>
                  <a:pt x="295" y="465"/>
                  <a:pt x="295" y="465"/>
                </a:cubicBezTo>
                <a:cubicBezTo>
                  <a:pt x="271" y="488"/>
                  <a:pt x="271" y="488"/>
                  <a:pt x="271" y="488"/>
                </a:cubicBezTo>
                <a:cubicBezTo>
                  <a:pt x="277" y="494"/>
                  <a:pt x="277" y="494"/>
                  <a:pt x="277" y="494"/>
                </a:cubicBezTo>
                <a:cubicBezTo>
                  <a:pt x="248" y="547"/>
                  <a:pt x="218" y="588"/>
                  <a:pt x="183" y="641"/>
                </a:cubicBezTo>
                <a:cubicBezTo>
                  <a:pt x="183" y="641"/>
                  <a:pt x="177" y="641"/>
                  <a:pt x="171" y="641"/>
                </a:cubicBezTo>
                <a:cubicBezTo>
                  <a:pt x="165" y="641"/>
                  <a:pt x="153" y="641"/>
                  <a:pt x="148" y="641"/>
                </a:cubicBezTo>
                <a:cubicBezTo>
                  <a:pt x="148" y="641"/>
                  <a:pt x="148" y="641"/>
                  <a:pt x="142" y="641"/>
                </a:cubicBezTo>
                <a:cubicBezTo>
                  <a:pt x="142" y="641"/>
                  <a:pt x="136" y="641"/>
                  <a:pt x="136" y="647"/>
                </a:cubicBezTo>
                <a:cubicBezTo>
                  <a:pt x="130" y="647"/>
                  <a:pt x="130" y="647"/>
                  <a:pt x="130" y="647"/>
                </a:cubicBezTo>
                <a:cubicBezTo>
                  <a:pt x="130" y="647"/>
                  <a:pt x="124" y="647"/>
                  <a:pt x="118" y="653"/>
                </a:cubicBezTo>
                <a:cubicBezTo>
                  <a:pt x="118" y="653"/>
                  <a:pt x="112" y="653"/>
                  <a:pt x="106" y="659"/>
                </a:cubicBezTo>
                <a:cubicBezTo>
                  <a:pt x="101" y="659"/>
                  <a:pt x="101" y="665"/>
                  <a:pt x="101" y="665"/>
                </a:cubicBezTo>
                <a:cubicBezTo>
                  <a:pt x="95" y="665"/>
                  <a:pt x="95" y="665"/>
                  <a:pt x="95" y="665"/>
                </a:cubicBezTo>
                <a:cubicBezTo>
                  <a:pt x="95" y="671"/>
                  <a:pt x="89" y="671"/>
                  <a:pt x="89" y="676"/>
                </a:cubicBezTo>
                <a:cubicBezTo>
                  <a:pt x="71" y="688"/>
                  <a:pt x="65" y="706"/>
                  <a:pt x="65" y="724"/>
                </a:cubicBezTo>
                <a:cubicBezTo>
                  <a:pt x="53" y="759"/>
                  <a:pt x="59" y="847"/>
                  <a:pt x="0" y="859"/>
                </a:cubicBezTo>
                <a:cubicBezTo>
                  <a:pt x="0" y="859"/>
                  <a:pt x="124" y="888"/>
                  <a:pt x="201" y="847"/>
                </a:cubicBezTo>
                <a:cubicBezTo>
                  <a:pt x="218" y="836"/>
                  <a:pt x="230" y="829"/>
                  <a:pt x="242" y="812"/>
                </a:cubicBezTo>
                <a:cubicBezTo>
                  <a:pt x="265" y="788"/>
                  <a:pt x="271" y="753"/>
                  <a:pt x="265" y="724"/>
                </a:cubicBezTo>
                <a:cubicBezTo>
                  <a:pt x="318" y="688"/>
                  <a:pt x="360" y="665"/>
                  <a:pt x="413" y="629"/>
                </a:cubicBezTo>
                <a:lnTo>
                  <a:pt x="424" y="635"/>
                </a:lnTo>
              </a:path>
            </a:pathLst>
          </a:custGeom>
          <a:solidFill>
            <a:srgbClr val="FFFFFF"/>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51" name="Freeform 101"/>
          <p:cNvSpPr>
            <a:spLocks noChangeArrowheads="1"/>
          </p:cNvSpPr>
          <p:nvPr/>
        </p:nvSpPr>
        <p:spPr bwMode="auto">
          <a:xfrm>
            <a:off x="8239125" y="6054725"/>
            <a:ext cx="304800" cy="438150"/>
          </a:xfrm>
          <a:custGeom>
            <a:avLst/>
            <a:gdLst>
              <a:gd name="T0" fmla="*/ 0 w 737"/>
              <a:gd name="T1" fmla="*/ 133822 h 1061"/>
              <a:gd name="T2" fmla="*/ 14465 w 737"/>
              <a:gd name="T3" fmla="*/ 439168 h 1061"/>
              <a:gd name="T4" fmla="*/ 304173 w 737"/>
              <a:gd name="T5" fmla="*/ 424253 h 1061"/>
              <a:gd name="T6" fmla="*/ 299213 w 737"/>
              <a:gd name="T7" fmla="*/ 2486 h 1061"/>
              <a:gd name="T8" fmla="*/ 4959 w 737"/>
              <a:gd name="T9" fmla="*/ 2486 h 1061"/>
              <a:gd name="T10" fmla="*/ 70671 w 737"/>
              <a:gd name="T11" fmla="*/ 407266 h 1061"/>
              <a:gd name="T12" fmla="*/ 33889 w 737"/>
              <a:gd name="T13" fmla="*/ 409752 h 1061"/>
              <a:gd name="T14" fmla="*/ 33889 w 737"/>
              <a:gd name="T15" fmla="*/ 370807 h 1061"/>
              <a:gd name="T16" fmla="*/ 70671 w 737"/>
              <a:gd name="T17" fmla="*/ 407266 h 1061"/>
              <a:gd name="T18" fmla="*/ 68191 w 737"/>
              <a:gd name="T19" fmla="*/ 338905 h 1061"/>
              <a:gd name="T20" fmla="*/ 31409 w 737"/>
              <a:gd name="T21" fmla="*/ 304932 h 1061"/>
              <a:gd name="T22" fmla="*/ 70671 w 737"/>
              <a:gd name="T23" fmla="*/ 304932 h 1061"/>
              <a:gd name="T24" fmla="*/ 70671 w 737"/>
              <a:gd name="T25" fmla="*/ 268058 h 1061"/>
              <a:gd name="T26" fmla="*/ 31409 w 737"/>
              <a:gd name="T27" fmla="*/ 268058 h 1061"/>
              <a:gd name="T28" fmla="*/ 68191 w 737"/>
              <a:gd name="T29" fmla="*/ 234085 h 1061"/>
              <a:gd name="T30" fmla="*/ 138448 w 737"/>
              <a:gd name="T31" fmla="*/ 407266 h 1061"/>
              <a:gd name="T32" fmla="*/ 102080 w 737"/>
              <a:gd name="T33" fmla="*/ 409752 h 1061"/>
              <a:gd name="T34" fmla="*/ 102080 w 737"/>
              <a:gd name="T35" fmla="*/ 370807 h 1061"/>
              <a:gd name="T36" fmla="*/ 138448 w 737"/>
              <a:gd name="T37" fmla="*/ 407266 h 1061"/>
              <a:gd name="T38" fmla="*/ 135969 w 737"/>
              <a:gd name="T39" fmla="*/ 338905 h 1061"/>
              <a:gd name="T40" fmla="*/ 99600 w 737"/>
              <a:gd name="T41" fmla="*/ 304932 h 1061"/>
              <a:gd name="T42" fmla="*/ 138448 w 737"/>
              <a:gd name="T43" fmla="*/ 304932 h 1061"/>
              <a:gd name="T44" fmla="*/ 138448 w 737"/>
              <a:gd name="T45" fmla="*/ 268058 h 1061"/>
              <a:gd name="T46" fmla="*/ 99600 w 737"/>
              <a:gd name="T47" fmla="*/ 268058 h 1061"/>
              <a:gd name="T48" fmla="*/ 135969 w 737"/>
              <a:gd name="T49" fmla="*/ 234085 h 1061"/>
              <a:gd name="T50" fmla="*/ 138448 w 737"/>
              <a:gd name="T51" fmla="*/ 199697 h 1061"/>
              <a:gd name="T52" fmla="*/ 33889 w 737"/>
              <a:gd name="T53" fmla="*/ 202183 h 1061"/>
              <a:gd name="T54" fmla="*/ 33889 w 737"/>
              <a:gd name="T55" fmla="*/ 165724 h 1061"/>
              <a:gd name="T56" fmla="*/ 138448 w 737"/>
              <a:gd name="T57" fmla="*/ 199697 h 1061"/>
              <a:gd name="T58" fmla="*/ 204159 w 737"/>
              <a:gd name="T59" fmla="*/ 409752 h 1061"/>
              <a:gd name="T60" fmla="*/ 170271 w 737"/>
              <a:gd name="T61" fmla="*/ 373293 h 1061"/>
              <a:gd name="T62" fmla="*/ 206639 w 737"/>
              <a:gd name="T63" fmla="*/ 373293 h 1061"/>
              <a:gd name="T64" fmla="*/ 206639 w 737"/>
              <a:gd name="T65" fmla="*/ 336419 h 1061"/>
              <a:gd name="T66" fmla="*/ 170271 w 737"/>
              <a:gd name="T67" fmla="*/ 336419 h 1061"/>
              <a:gd name="T68" fmla="*/ 204159 w 737"/>
              <a:gd name="T69" fmla="*/ 302446 h 1061"/>
              <a:gd name="T70" fmla="*/ 206639 w 737"/>
              <a:gd name="T71" fmla="*/ 268058 h 1061"/>
              <a:gd name="T72" fmla="*/ 172750 w 737"/>
              <a:gd name="T73" fmla="*/ 270544 h 1061"/>
              <a:gd name="T74" fmla="*/ 172750 w 737"/>
              <a:gd name="T75" fmla="*/ 234085 h 1061"/>
              <a:gd name="T76" fmla="*/ 206639 w 737"/>
              <a:gd name="T77" fmla="*/ 268058 h 1061"/>
              <a:gd name="T78" fmla="*/ 204159 w 737"/>
              <a:gd name="T79" fmla="*/ 202183 h 1061"/>
              <a:gd name="T80" fmla="*/ 170271 w 737"/>
              <a:gd name="T81" fmla="*/ 168210 h 1061"/>
              <a:gd name="T82" fmla="*/ 206639 w 737"/>
              <a:gd name="T83" fmla="*/ 168210 h 1061"/>
              <a:gd name="T84" fmla="*/ 274830 w 737"/>
              <a:gd name="T85" fmla="*/ 407266 h 1061"/>
              <a:gd name="T86" fmla="*/ 238461 w 737"/>
              <a:gd name="T87" fmla="*/ 407266 h 1061"/>
              <a:gd name="T88" fmla="*/ 272350 w 737"/>
              <a:gd name="T89" fmla="*/ 370807 h 1061"/>
              <a:gd name="T90" fmla="*/ 274830 w 737"/>
              <a:gd name="T91" fmla="*/ 336419 h 1061"/>
              <a:gd name="T92" fmla="*/ 240941 w 737"/>
              <a:gd name="T93" fmla="*/ 338905 h 1061"/>
              <a:gd name="T94" fmla="*/ 240941 w 737"/>
              <a:gd name="T95" fmla="*/ 302446 h 1061"/>
              <a:gd name="T96" fmla="*/ 274830 w 737"/>
              <a:gd name="T97" fmla="*/ 336419 h 1061"/>
              <a:gd name="T98" fmla="*/ 272350 w 737"/>
              <a:gd name="T99" fmla="*/ 270544 h 1061"/>
              <a:gd name="T100" fmla="*/ 238461 w 737"/>
              <a:gd name="T101" fmla="*/ 236571 h 1061"/>
              <a:gd name="T102" fmla="*/ 274830 w 737"/>
              <a:gd name="T103" fmla="*/ 236571 h 1061"/>
              <a:gd name="T104" fmla="*/ 274830 w 737"/>
              <a:gd name="T105" fmla="*/ 199697 h 1061"/>
              <a:gd name="T106" fmla="*/ 238461 w 737"/>
              <a:gd name="T107" fmla="*/ 199697 h 1061"/>
              <a:gd name="T108" fmla="*/ 272350 w 737"/>
              <a:gd name="T109" fmla="*/ 165724 h 1061"/>
              <a:gd name="T110" fmla="*/ 26863 w 737"/>
              <a:gd name="T111" fmla="*/ 31487 h 1061"/>
              <a:gd name="T112" fmla="*/ 33889 w 737"/>
              <a:gd name="T113" fmla="*/ 24030 h 1061"/>
              <a:gd name="T114" fmla="*/ 282269 w 737"/>
              <a:gd name="T115" fmla="*/ 31487 h 1061"/>
              <a:gd name="T116" fmla="*/ 272350 w 737"/>
              <a:gd name="T117" fmla="*/ 109792 h 1061"/>
              <a:gd name="T118" fmla="*/ 26863 w 737"/>
              <a:gd name="T119" fmla="*/ 102334 h 106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737" h="1061">
                <a:moveTo>
                  <a:pt x="0" y="312"/>
                </a:moveTo>
                <a:lnTo>
                  <a:pt x="0" y="312"/>
                </a:lnTo>
                <a:cubicBezTo>
                  <a:pt x="0" y="323"/>
                  <a:pt x="0" y="323"/>
                  <a:pt x="0" y="323"/>
                </a:cubicBezTo>
                <a:cubicBezTo>
                  <a:pt x="0" y="1024"/>
                  <a:pt x="0" y="1024"/>
                  <a:pt x="0" y="1024"/>
                </a:cubicBezTo>
                <a:cubicBezTo>
                  <a:pt x="0" y="1036"/>
                  <a:pt x="6" y="1042"/>
                  <a:pt x="12" y="1048"/>
                </a:cubicBezTo>
                <a:cubicBezTo>
                  <a:pt x="17" y="1054"/>
                  <a:pt x="29" y="1060"/>
                  <a:pt x="35" y="1060"/>
                </a:cubicBezTo>
                <a:cubicBezTo>
                  <a:pt x="700" y="1060"/>
                  <a:pt x="700" y="1060"/>
                  <a:pt x="700" y="1060"/>
                </a:cubicBezTo>
                <a:cubicBezTo>
                  <a:pt x="712" y="1060"/>
                  <a:pt x="718" y="1054"/>
                  <a:pt x="724" y="1048"/>
                </a:cubicBezTo>
                <a:cubicBezTo>
                  <a:pt x="736" y="1042"/>
                  <a:pt x="736" y="1036"/>
                  <a:pt x="736" y="1024"/>
                </a:cubicBezTo>
                <a:cubicBezTo>
                  <a:pt x="736" y="323"/>
                  <a:pt x="736" y="323"/>
                  <a:pt x="736" y="323"/>
                </a:cubicBezTo>
                <a:cubicBezTo>
                  <a:pt x="736" y="35"/>
                  <a:pt x="736" y="35"/>
                  <a:pt x="736" y="35"/>
                </a:cubicBezTo>
                <a:cubicBezTo>
                  <a:pt x="736" y="23"/>
                  <a:pt x="736" y="17"/>
                  <a:pt x="724" y="6"/>
                </a:cubicBezTo>
                <a:cubicBezTo>
                  <a:pt x="718" y="0"/>
                  <a:pt x="712" y="0"/>
                  <a:pt x="700" y="0"/>
                </a:cubicBezTo>
                <a:cubicBezTo>
                  <a:pt x="35" y="0"/>
                  <a:pt x="35" y="0"/>
                  <a:pt x="35" y="0"/>
                </a:cubicBezTo>
                <a:cubicBezTo>
                  <a:pt x="29" y="0"/>
                  <a:pt x="17" y="0"/>
                  <a:pt x="12" y="6"/>
                </a:cubicBezTo>
                <a:cubicBezTo>
                  <a:pt x="6" y="17"/>
                  <a:pt x="0" y="23"/>
                  <a:pt x="0" y="35"/>
                </a:cubicBezTo>
                <a:cubicBezTo>
                  <a:pt x="0" y="312"/>
                  <a:pt x="0" y="312"/>
                  <a:pt x="0" y="312"/>
                </a:cubicBezTo>
                <a:close/>
                <a:moveTo>
                  <a:pt x="171" y="983"/>
                </a:moveTo>
                <a:lnTo>
                  <a:pt x="171" y="983"/>
                </a:lnTo>
                <a:lnTo>
                  <a:pt x="165" y="989"/>
                </a:lnTo>
                <a:cubicBezTo>
                  <a:pt x="82" y="989"/>
                  <a:pt x="82" y="989"/>
                  <a:pt x="82" y="989"/>
                </a:cubicBezTo>
                <a:lnTo>
                  <a:pt x="76" y="983"/>
                </a:lnTo>
                <a:cubicBezTo>
                  <a:pt x="76" y="901"/>
                  <a:pt x="76" y="901"/>
                  <a:pt x="76" y="901"/>
                </a:cubicBezTo>
                <a:lnTo>
                  <a:pt x="82" y="895"/>
                </a:lnTo>
                <a:cubicBezTo>
                  <a:pt x="165" y="895"/>
                  <a:pt x="165" y="895"/>
                  <a:pt x="165" y="895"/>
                </a:cubicBezTo>
                <a:lnTo>
                  <a:pt x="171" y="901"/>
                </a:lnTo>
                <a:lnTo>
                  <a:pt x="171" y="983"/>
                </a:lnTo>
                <a:close/>
                <a:moveTo>
                  <a:pt x="171" y="812"/>
                </a:moveTo>
                <a:lnTo>
                  <a:pt x="171" y="812"/>
                </a:lnTo>
                <a:cubicBezTo>
                  <a:pt x="171" y="818"/>
                  <a:pt x="165" y="818"/>
                  <a:pt x="165" y="818"/>
                </a:cubicBezTo>
                <a:cubicBezTo>
                  <a:pt x="82" y="818"/>
                  <a:pt x="82" y="818"/>
                  <a:pt x="82" y="818"/>
                </a:cubicBezTo>
                <a:cubicBezTo>
                  <a:pt x="82" y="818"/>
                  <a:pt x="76" y="818"/>
                  <a:pt x="76" y="812"/>
                </a:cubicBezTo>
                <a:cubicBezTo>
                  <a:pt x="76" y="736"/>
                  <a:pt x="76" y="736"/>
                  <a:pt x="76" y="736"/>
                </a:cubicBezTo>
                <a:cubicBezTo>
                  <a:pt x="76" y="730"/>
                  <a:pt x="82" y="730"/>
                  <a:pt x="82" y="730"/>
                </a:cubicBezTo>
                <a:cubicBezTo>
                  <a:pt x="165" y="730"/>
                  <a:pt x="165" y="730"/>
                  <a:pt x="165" y="730"/>
                </a:cubicBezTo>
                <a:cubicBezTo>
                  <a:pt x="165" y="730"/>
                  <a:pt x="171" y="730"/>
                  <a:pt x="171" y="736"/>
                </a:cubicBezTo>
                <a:lnTo>
                  <a:pt x="171" y="812"/>
                </a:lnTo>
                <a:close/>
                <a:moveTo>
                  <a:pt x="171" y="647"/>
                </a:moveTo>
                <a:lnTo>
                  <a:pt x="171" y="647"/>
                </a:lnTo>
                <a:cubicBezTo>
                  <a:pt x="171" y="653"/>
                  <a:pt x="165" y="653"/>
                  <a:pt x="165" y="653"/>
                </a:cubicBezTo>
                <a:cubicBezTo>
                  <a:pt x="82" y="653"/>
                  <a:pt x="82" y="653"/>
                  <a:pt x="82" y="653"/>
                </a:cubicBezTo>
                <a:cubicBezTo>
                  <a:pt x="82" y="653"/>
                  <a:pt x="76" y="653"/>
                  <a:pt x="76" y="647"/>
                </a:cubicBezTo>
                <a:cubicBezTo>
                  <a:pt x="76" y="571"/>
                  <a:pt x="76" y="571"/>
                  <a:pt x="76" y="571"/>
                </a:cubicBezTo>
                <a:cubicBezTo>
                  <a:pt x="76" y="565"/>
                  <a:pt x="82" y="565"/>
                  <a:pt x="82" y="565"/>
                </a:cubicBezTo>
                <a:cubicBezTo>
                  <a:pt x="165" y="565"/>
                  <a:pt x="165" y="565"/>
                  <a:pt x="165" y="565"/>
                </a:cubicBezTo>
                <a:cubicBezTo>
                  <a:pt x="165" y="565"/>
                  <a:pt x="171" y="565"/>
                  <a:pt x="171" y="571"/>
                </a:cubicBezTo>
                <a:lnTo>
                  <a:pt x="171" y="647"/>
                </a:lnTo>
                <a:close/>
                <a:moveTo>
                  <a:pt x="335" y="983"/>
                </a:moveTo>
                <a:lnTo>
                  <a:pt x="335" y="983"/>
                </a:lnTo>
                <a:lnTo>
                  <a:pt x="329" y="989"/>
                </a:lnTo>
                <a:cubicBezTo>
                  <a:pt x="247" y="989"/>
                  <a:pt x="247" y="989"/>
                  <a:pt x="247" y="989"/>
                </a:cubicBezTo>
                <a:lnTo>
                  <a:pt x="241" y="983"/>
                </a:lnTo>
                <a:cubicBezTo>
                  <a:pt x="241" y="901"/>
                  <a:pt x="241" y="901"/>
                  <a:pt x="241" y="901"/>
                </a:cubicBezTo>
                <a:lnTo>
                  <a:pt x="247" y="895"/>
                </a:lnTo>
                <a:cubicBezTo>
                  <a:pt x="329" y="895"/>
                  <a:pt x="329" y="895"/>
                  <a:pt x="329" y="895"/>
                </a:cubicBezTo>
                <a:lnTo>
                  <a:pt x="335" y="901"/>
                </a:lnTo>
                <a:lnTo>
                  <a:pt x="335" y="983"/>
                </a:lnTo>
                <a:close/>
                <a:moveTo>
                  <a:pt x="335" y="812"/>
                </a:moveTo>
                <a:lnTo>
                  <a:pt x="335" y="812"/>
                </a:lnTo>
                <a:cubicBezTo>
                  <a:pt x="335" y="818"/>
                  <a:pt x="329" y="818"/>
                  <a:pt x="329" y="818"/>
                </a:cubicBezTo>
                <a:cubicBezTo>
                  <a:pt x="247" y="818"/>
                  <a:pt x="247" y="818"/>
                  <a:pt x="247" y="818"/>
                </a:cubicBezTo>
                <a:cubicBezTo>
                  <a:pt x="247" y="818"/>
                  <a:pt x="241" y="818"/>
                  <a:pt x="241" y="812"/>
                </a:cubicBezTo>
                <a:cubicBezTo>
                  <a:pt x="241" y="736"/>
                  <a:pt x="241" y="736"/>
                  <a:pt x="241" y="736"/>
                </a:cubicBezTo>
                <a:cubicBezTo>
                  <a:pt x="241" y="730"/>
                  <a:pt x="247" y="730"/>
                  <a:pt x="247" y="730"/>
                </a:cubicBezTo>
                <a:cubicBezTo>
                  <a:pt x="329" y="730"/>
                  <a:pt x="329" y="730"/>
                  <a:pt x="329" y="730"/>
                </a:cubicBezTo>
                <a:cubicBezTo>
                  <a:pt x="329" y="730"/>
                  <a:pt x="335" y="730"/>
                  <a:pt x="335" y="736"/>
                </a:cubicBezTo>
                <a:lnTo>
                  <a:pt x="335" y="812"/>
                </a:lnTo>
                <a:close/>
                <a:moveTo>
                  <a:pt x="335" y="647"/>
                </a:moveTo>
                <a:lnTo>
                  <a:pt x="335" y="647"/>
                </a:lnTo>
                <a:cubicBezTo>
                  <a:pt x="335" y="653"/>
                  <a:pt x="329" y="653"/>
                  <a:pt x="329" y="653"/>
                </a:cubicBezTo>
                <a:cubicBezTo>
                  <a:pt x="247" y="653"/>
                  <a:pt x="247" y="653"/>
                  <a:pt x="247" y="653"/>
                </a:cubicBezTo>
                <a:cubicBezTo>
                  <a:pt x="247" y="653"/>
                  <a:pt x="241" y="653"/>
                  <a:pt x="241" y="647"/>
                </a:cubicBezTo>
                <a:cubicBezTo>
                  <a:pt x="241" y="571"/>
                  <a:pt x="241" y="571"/>
                  <a:pt x="241" y="571"/>
                </a:cubicBezTo>
                <a:cubicBezTo>
                  <a:pt x="241" y="565"/>
                  <a:pt x="247" y="565"/>
                  <a:pt x="247" y="565"/>
                </a:cubicBezTo>
                <a:cubicBezTo>
                  <a:pt x="329" y="565"/>
                  <a:pt x="329" y="565"/>
                  <a:pt x="329" y="565"/>
                </a:cubicBezTo>
                <a:cubicBezTo>
                  <a:pt x="329" y="565"/>
                  <a:pt x="335" y="565"/>
                  <a:pt x="335" y="571"/>
                </a:cubicBezTo>
                <a:lnTo>
                  <a:pt x="335" y="647"/>
                </a:lnTo>
                <a:close/>
                <a:moveTo>
                  <a:pt x="335" y="482"/>
                </a:moveTo>
                <a:lnTo>
                  <a:pt x="335" y="482"/>
                </a:lnTo>
                <a:cubicBezTo>
                  <a:pt x="335" y="488"/>
                  <a:pt x="329" y="488"/>
                  <a:pt x="329" y="488"/>
                </a:cubicBezTo>
                <a:cubicBezTo>
                  <a:pt x="82" y="488"/>
                  <a:pt x="82" y="488"/>
                  <a:pt x="82" y="488"/>
                </a:cubicBezTo>
                <a:cubicBezTo>
                  <a:pt x="82" y="488"/>
                  <a:pt x="76" y="488"/>
                  <a:pt x="76" y="482"/>
                </a:cubicBezTo>
                <a:cubicBezTo>
                  <a:pt x="76" y="406"/>
                  <a:pt x="76" y="406"/>
                  <a:pt x="76" y="406"/>
                </a:cubicBezTo>
                <a:cubicBezTo>
                  <a:pt x="76" y="400"/>
                  <a:pt x="82" y="400"/>
                  <a:pt x="82" y="400"/>
                </a:cubicBezTo>
                <a:cubicBezTo>
                  <a:pt x="329" y="400"/>
                  <a:pt x="329" y="400"/>
                  <a:pt x="329" y="400"/>
                </a:cubicBezTo>
                <a:cubicBezTo>
                  <a:pt x="329" y="400"/>
                  <a:pt x="335" y="400"/>
                  <a:pt x="335" y="406"/>
                </a:cubicBezTo>
                <a:lnTo>
                  <a:pt x="335" y="482"/>
                </a:lnTo>
                <a:close/>
                <a:moveTo>
                  <a:pt x="500" y="983"/>
                </a:moveTo>
                <a:lnTo>
                  <a:pt x="500" y="983"/>
                </a:lnTo>
                <a:cubicBezTo>
                  <a:pt x="500" y="983"/>
                  <a:pt x="500" y="989"/>
                  <a:pt x="494" y="989"/>
                </a:cubicBezTo>
                <a:cubicBezTo>
                  <a:pt x="418" y="989"/>
                  <a:pt x="418" y="989"/>
                  <a:pt x="418" y="989"/>
                </a:cubicBezTo>
                <a:cubicBezTo>
                  <a:pt x="412" y="989"/>
                  <a:pt x="412" y="983"/>
                  <a:pt x="412" y="983"/>
                </a:cubicBezTo>
                <a:cubicBezTo>
                  <a:pt x="412" y="901"/>
                  <a:pt x="412" y="901"/>
                  <a:pt x="412" y="901"/>
                </a:cubicBezTo>
                <a:cubicBezTo>
                  <a:pt x="412" y="901"/>
                  <a:pt x="412" y="895"/>
                  <a:pt x="418" y="895"/>
                </a:cubicBezTo>
                <a:cubicBezTo>
                  <a:pt x="494" y="895"/>
                  <a:pt x="494" y="895"/>
                  <a:pt x="494" y="895"/>
                </a:cubicBezTo>
                <a:cubicBezTo>
                  <a:pt x="500" y="895"/>
                  <a:pt x="500" y="901"/>
                  <a:pt x="500" y="901"/>
                </a:cubicBezTo>
                <a:lnTo>
                  <a:pt x="500" y="983"/>
                </a:lnTo>
                <a:close/>
                <a:moveTo>
                  <a:pt x="500" y="812"/>
                </a:moveTo>
                <a:lnTo>
                  <a:pt x="500" y="812"/>
                </a:lnTo>
                <a:cubicBezTo>
                  <a:pt x="500" y="818"/>
                  <a:pt x="494" y="818"/>
                  <a:pt x="494" y="818"/>
                </a:cubicBezTo>
                <a:cubicBezTo>
                  <a:pt x="418" y="818"/>
                  <a:pt x="418" y="818"/>
                  <a:pt x="418" y="818"/>
                </a:cubicBezTo>
                <a:cubicBezTo>
                  <a:pt x="412" y="818"/>
                  <a:pt x="412" y="818"/>
                  <a:pt x="412" y="812"/>
                </a:cubicBezTo>
                <a:cubicBezTo>
                  <a:pt x="412" y="736"/>
                  <a:pt x="412" y="736"/>
                  <a:pt x="412" y="736"/>
                </a:cubicBezTo>
                <a:cubicBezTo>
                  <a:pt x="412" y="730"/>
                  <a:pt x="412" y="730"/>
                  <a:pt x="418" y="730"/>
                </a:cubicBezTo>
                <a:cubicBezTo>
                  <a:pt x="494" y="730"/>
                  <a:pt x="494" y="730"/>
                  <a:pt x="494" y="730"/>
                </a:cubicBezTo>
                <a:cubicBezTo>
                  <a:pt x="494" y="730"/>
                  <a:pt x="500" y="730"/>
                  <a:pt x="500" y="736"/>
                </a:cubicBezTo>
                <a:lnTo>
                  <a:pt x="500" y="812"/>
                </a:lnTo>
                <a:close/>
                <a:moveTo>
                  <a:pt x="500" y="647"/>
                </a:moveTo>
                <a:lnTo>
                  <a:pt x="500" y="647"/>
                </a:lnTo>
                <a:cubicBezTo>
                  <a:pt x="500" y="653"/>
                  <a:pt x="494" y="653"/>
                  <a:pt x="494" y="653"/>
                </a:cubicBezTo>
                <a:cubicBezTo>
                  <a:pt x="418" y="653"/>
                  <a:pt x="418" y="653"/>
                  <a:pt x="418" y="653"/>
                </a:cubicBezTo>
                <a:cubicBezTo>
                  <a:pt x="412" y="653"/>
                  <a:pt x="412" y="653"/>
                  <a:pt x="412" y="647"/>
                </a:cubicBezTo>
                <a:cubicBezTo>
                  <a:pt x="412" y="571"/>
                  <a:pt x="412" y="571"/>
                  <a:pt x="412" y="571"/>
                </a:cubicBezTo>
                <a:cubicBezTo>
                  <a:pt x="412" y="565"/>
                  <a:pt x="412" y="565"/>
                  <a:pt x="418" y="565"/>
                </a:cubicBezTo>
                <a:cubicBezTo>
                  <a:pt x="494" y="565"/>
                  <a:pt x="494" y="565"/>
                  <a:pt x="494" y="565"/>
                </a:cubicBezTo>
                <a:cubicBezTo>
                  <a:pt x="500" y="565"/>
                  <a:pt x="500" y="565"/>
                  <a:pt x="500" y="571"/>
                </a:cubicBezTo>
                <a:lnTo>
                  <a:pt x="500" y="647"/>
                </a:lnTo>
                <a:close/>
                <a:moveTo>
                  <a:pt x="500" y="482"/>
                </a:moveTo>
                <a:lnTo>
                  <a:pt x="500" y="482"/>
                </a:lnTo>
                <a:cubicBezTo>
                  <a:pt x="500" y="488"/>
                  <a:pt x="494" y="488"/>
                  <a:pt x="494" y="488"/>
                </a:cubicBezTo>
                <a:cubicBezTo>
                  <a:pt x="418" y="488"/>
                  <a:pt x="418" y="488"/>
                  <a:pt x="418" y="488"/>
                </a:cubicBezTo>
                <a:cubicBezTo>
                  <a:pt x="412" y="488"/>
                  <a:pt x="412" y="488"/>
                  <a:pt x="412" y="482"/>
                </a:cubicBezTo>
                <a:cubicBezTo>
                  <a:pt x="412" y="406"/>
                  <a:pt x="412" y="406"/>
                  <a:pt x="412" y="406"/>
                </a:cubicBezTo>
                <a:cubicBezTo>
                  <a:pt x="412" y="400"/>
                  <a:pt x="412" y="400"/>
                  <a:pt x="418" y="400"/>
                </a:cubicBezTo>
                <a:cubicBezTo>
                  <a:pt x="494" y="400"/>
                  <a:pt x="494" y="400"/>
                  <a:pt x="494" y="400"/>
                </a:cubicBezTo>
                <a:cubicBezTo>
                  <a:pt x="500" y="400"/>
                  <a:pt x="500" y="400"/>
                  <a:pt x="500" y="406"/>
                </a:cubicBezTo>
                <a:lnTo>
                  <a:pt x="500" y="482"/>
                </a:lnTo>
                <a:close/>
                <a:moveTo>
                  <a:pt x="665" y="983"/>
                </a:moveTo>
                <a:lnTo>
                  <a:pt x="665" y="983"/>
                </a:lnTo>
                <a:cubicBezTo>
                  <a:pt x="665" y="983"/>
                  <a:pt x="665" y="989"/>
                  <a:pt x="659" y="989"/>
                </a:cubicBezTo>
                <a:cubicBezTo>
                  <a:pt x="583" y="989"/>
                  <a:pt x="583" y="989"/>
                  <a:pt x="583" y="989"/>
                </a:cubicBezTo>
                <a:cubicBezTo>
                  <a:pt x="577" y="989"/>
                  <a:pt x="577" y="983"/>
                  <a:pt x="577" y="983"/>
                </a:cubicBezTo>
                <a:cubicBezTo>
                  <a:pt x="577" y="901"/>
                  <a:pt x="577" y="901"/>
                  <a:pt x="577" y="901"/>
                </a:cubicBezTo>
                <a:cubicBezTo>
                  <a:pt x="577" y="901"/>
                  <a:pt x="577" y="895"/>
                  <a:pt x="583" y="895"/>
                </a:cubicBezTo>
                <a:cubicBezTo>
                  <a:pt x="659" y="895"/>
                  <a:pt x="659" y="895"/>
                  <a:pt x="659" y="895"/>
                </a:cubicBezTo>
                <a:cubicBezTo>
                  <a:pt x="665" y="895"/>
                  <a:pt x="665" y="901"/>
                  <a:pt x="665" y="901"/>
                </a:cubicBezTo>
                <a:lnTo>
                  <a:pt x="665" y="983"/>
                </a:lnTo>
                <a:close/>
                <a:moveTo>
                  <a:pt x="665" y="812"/>
                </a:moveTo>
                <a:lnTo>
                  <a:pt x="665" y="812"/>
                </a:lnTo>
                <a:cubicBezTo>
                  <a:pt x="665" y="818"/>
                  <a:pt x="665" y="818"/>
                  <a:pt x="659" y="818"/>
                </a:cubicBezTo>
                <a:cubicBezTo>
                  <a:pt x="583" y="818"/>
                  <a:pt x="583" y="818"/>
                  <a:pt x="583" y="818"/>
                </a:cubicBezTo>
                <a:cubicBezTo>
                  <a:pt x="577" y="818"/>
                  <a:pt x="577" y="818"/>
                  <a:pt x="577" y="812"/>
                </a:cubicBezTo>
                <a:cubicBezTo>
                  <a:pt x="577" y="736"/>
                  <a:pt x="577" y="736"/>
                  <a:pt x="577" y="736"/>
                </a:cubicBezTo>
                <a:cubicBezTo>
                  <a:pt x="577" y="730"/>
                  <a:pt x="577" y="730"/>
                  <a:pt x="583" y="730"/>
                </a:cubicBezTo>
                <a:cubicBezTo>
                  <a:pt x="659" y="730"/>
                  <a:pt x="659" y="730"/>
                  <a:pt x="659" y="730"/>
                </a:cubicBezTo>
                <a:cubicBezTo>
                  <a:pt x="665" y="730"/>
                  <a:pt x="665" y="730"/>
                  <a:pt x="665" y="736"/>
                </a:cubicBezTo>
                <a:lnTo>
                  <a:pt x="665" y="812"/>
                </a:lnTo>
                <a:close/>
                <a:moveTo>
                  <a:pt x="665" y="647"/>
                </a:moveTo>
                <a:lnTo>
                  <a:pt x="665" y="647"/>
                </a:lnTo>
                <a:cubicBezTo>
                  <a:pt x="665" y="653"/>
                  <a:pt x="665" y="653"/>
                  <a:pt x="659" y="653"/>
                </a:cubicBezTo>
                <a:cubicBezTo>
                  <a:pt x="583" y="653"/>
                  <a:pt x="583" y="653"/>
                  <a:pt x="583" y="653"/>
                </a:cubicBezTo>
                <a:cubicBezTo>
                  <a:pt x="577" y="653"/>
                  <a:pt x="577" y="653"/>
                  <a:pt x="577" y="647"/>
                </a:cubicBezTo>
                <a:cubicBezTo>
                  <a:pt x="577" y="571"/>
                  <a:pt x="577" y="571"/>
                  <a:pt x="577" y="571"/>
                </a:cubicBezTo>
                <a:cubicBezTo>
                  <a:pt x="577" y="565"/>
                  <a:pt x="577" y="565"/>
                  <a:pt x="583" y="565"/>
                </a:cubicBezTo>
                <a:cubicBezTo>
                  <a:pt x="659" y="565"/>
                  <a:pt x="659" y="565"/>
                  <a:pt x="659" y="565"/>
                </a:cubicBezTo>
                <a:cubicBezTo>
                  <a:pt x="665" y="565"/>
                  <a:pt x="665" y="565"/>
                  <a:pt x="665" y="571"/>
                </a:cubicBezTo>
                <a:lnTo>
                  <a:pt x="665" y="647"/>
                </a:lnTo>
                <a:close/>
                <a:moveTo>
                  <a:pt x="665" y="482"/>
                </a:moveTo>
                <a:lnTo>
                  <a:pt x="665" y="482"/>
                </a:lnTo>
                <a:cubicBezTo>
                  <a:pt x="665" y="488"/>
                  <a:pt x="665" y="488"/>
                  <a:pt x="659" y="488"/>
                </a:cubicBezTo>
                <a:cubicBezTo>
                  <a:pt x="583" y="488"/>
                  <a:pt x="583" y="488"/>
                  <a:pt x="583" y="488"/>
                </a:cubicBezTo>
                <a:cubicBezTo>
                  <a:pt x="577" y="488"/>
                  <a:pt x="577" y="488"/>
                  <a:pt x="577" y="482"/>
                </a:cubicBezTo>
                <a:cubicBezTo>
                  <a:pt x="577" y="406"/>
                  <a:pt x="577" y="406"/>
                  <a:pt x="577" y="406"/>
                </a:cubicBezTo>
                <a:cubicBezTo>
                  <a:pt x="577" y="400"/>
                  <a:pt x="577" y="400"/>
                  <a:pt x="583" y="400"/>
                </a:cubicBezTo>
                <a:cubicBezTo>
                  <a:pt x="659" y="400"/>
                  <a:pt x="659" y="400"/>
                  <a:pt x="659" y="400"/>
                </a:cubicBezTo>
                <a:cubicBezTo>
                  <a:pt x="665" y="400"/>
                  <a:pt x="665" y="400"/>
                  <a:pt x="665" y="406"/>
                </a:cubicBezTo>
                <a:lnTo>
                  <a:pt x="665" y="482"/>
                </a:lnTo>
                <a:close/>
                <a:moveTo>
                  <a:pt x="65" y="76"/>
                </a:moveTo>
                <a:lnTo>
                  <a:pt x="65" y="76"/>
                </a:lnTo>
                <a:cubicBezTo>
                  <a:pt x="65" y="70"/>
                  <a:pt x="65" y="64"/>
                  <a:pt x="70" y="64"/>
                </a:cubicBezTo>
                <a:cubicBezTo>
                  <a:pt x="70" y="58"/>
                  <a:pt x="76" y="58"/>
                  <a:pt x="82" y="58"/>
                </a:cubicBezTo>
                <a:cubicBezTo>
                  <a:pt x="659" y="58"/>
                  <a:pt x="659" y="58"/>
                  <a:pt x="659" y="58"/>
                </a:cubicBezTo>
                <a:cubicBezTo>
                  <a:pt x="665" y="58"/>
                  <a:pt x="671" y="58"/>
                  <a:pt x="677" y="64"/>
                </a:cubicBezTo>
                <a:cubicBezTo>
                  <a:pt x="677" y="64"/>
                  <a:pt x="683" y="70"/>
                  <a:pt x="683" y="76"/>
                </a:cubicBezTo>
                <a:cubicBezTo>
                  <a:pt x="683" y="247"/>
                  <a:pt x="683" y="247"/>
                  <a:pt x="683" y="247"/>
                </a:cubicBezTo>
                <a:cubicBezTo>
                  <a:pt x="683" y="253"/>
                  <a:pt x="677" y="259"/>
                  <a:pt x="677" y="259"/>
                </a:cubicBezTo>
                <a:cubicBezTo>
                  <a:pt x="671" y="265"/>
                  <a:pt x="665" y="265"/>
                  <a:pt x="659" y="265"/>
                </a:cubicBezTo>
                <a:cubicBezTo>
                  <a:pt x="82" y="265"/>
                  <a:pt x="82" y="265"/>
                  <a:pt x="82" y="265"/>
                </a:cubicBezTo>
                <a:cubicBezTo>
                  <a:pt x="76" y="265"/>
                  <a:pt x="70" y="265"/>
                  <a:pt x="70" y="259"/>
                </a:cubicBezTo>
                <a:cubicBezTo>
                  <a:pt x="65" y="259"/>
                  <a:pt x="65" y="253"/>
                  <a:pt x="65" y="247"/>
                </a:cubicBezTo>
                <a:lnTo>
                  <a:pt x="65" y="76"/>
                </a:lnTo>
                <a:close/>
              </a:path>
            </a:pathLst>
          </a:custGeom>
          <a:solidFill>
            <a:srgbClr val="FFFFFF"/>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83" name="Freeform 102"/>
          <p:cNvSpPr>
            <a:spLocks noChangeArrowheads="1"/>
          </p:cNvSpPr>
          <p:nvPr/>
        </p:nvSpPr>
        <p:spPr bwMode="auto">
          <a:xfrm>
            <a:off x="8253413" y="10007600"/>
            <a:ext cx="485775" cy="277813"/>
          </a:xfrm>
          <a:custGeom>
            <a:avLst/>
            <a:gdLst>
              <a:gd name="T0" fmla="*/ 136487 w 1173"/>
              <a:gd name="T1" fmla="*/ 148112 h 672"/>
              <a:gd name="T2" fmla="*/ 136487 w 1173"/>
              <a:gd name="T3" fmla="*/ 148112 h 672"/>
              <a:gd name="T4" fmla="*/ 343285 w 1173"/>
              <a:gd name="T5" fmla="*/ 131197 h 672"/>
              <a:gd name="T6" fmla="*/ 294894 w 1173"/>
              <a:gd name="T7" fmla="*/ 177404 h 672"/>
              <a:gd name="T8" fmla="*/ 304407 w 1173"/>
              <a:gd name="T9" fmla="*/ 208760 h 672"/>
              <a:gd name="T10" fmla="*/ 421455 w 1173"/>
              <a:gd name="T11" fmla="*/ 213710 h 672"/>
              <a:gd name="T12" fmla="*/ 433449 w 1173"/>
              <a:gd name="T13" fmla="*/ 213710 h 672"/>
              <a:gd name="T14" fmla="*/ 445857 w 1173"/>
              <a:gd name="T15" fmla="*/ 213710 h 672"/>
              <a:gd name="T16" fmla="*/ 467778 w 1173"/>
              <a:gd name="T17" fmla="*/ 213710 h 672"/>
              <a:gd name="T18" fmla="*/ 479772 w 1173"/>
              <a:gd name="T19" fmla="*/ 203809 h 672"/>
              <a:gd name="T20" fmla="*/ 484735 w 1173"/>
              <a:gd name="T21" fmla="*/ 43732 h 672"/>
              <a:gd name="T22" fmla="*/ 452888 w 1173"/>
              <a:gd name="T23" fmla="*/ 29292 h 672"/>
              <a:gd name="T24" fmla="*/ 404084 w 1173"/>
              <a:gd name="T25" fmla="*/ 72612 h 672"/>
              <a:gd name="T26" fmla="*/ 80238 w 1173"/>
              <a:gd name="T27" fmla="*/ 89940 h 672"/>
              <a:gd name="T28" fmla="*/ 2482 w 1173"/>
              <a:gd name="T29" fmla="*/ 274358 h 672"/>
              <a:gd name="T30" fmla="*/ 85201 w 1173"/>
              <a:gd name="T31" fmla="*/ 276833 h 672"/>
              <a:gd name="T32" fmla="*/ 136487 w 1173"/>
              <a:gd name="T33" fmla="*/ 148112 h 6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173" h="672">
                <a:moveTo>
                  <a:pt x="330" y="359"/>
                </a:moveTo>
                <a:lnTo>
                  <a:pt x="330" y="359"/>
                </a:lnTo>
                <a:cubicBezTo>
                  <a:pt x="471" y="229"/>
                  <a:pt x="677" y="218"/>
                  <a:pt x="830" y="318"/>
                </a:cubicBezTo>
                <a:cubicBezTo>
                  <a:pt x="772" y="371"/>
                  <a:pt x="713" y="430"/>
                  <a:pt x="713" y="430"/>
                </a:cubicBezTo>
                <a:cubicBezTo>
                  <a:pt x="665" y="477"/>
                  <a:pt x="713" y="506"/>
                  <a:pt x="736" y="506"/>
                </a:cubicBezTo>
                <a:cubicBezTo>
                  <a:pt x="1019" y="518"/>
                  <a:pt x="1019" y="518"/>
                  <a:pt x="1019" y="518"/>
                </a:cubicBezTo>
                <a:cubicBezTo>
                  <a:pt x="1036" y="518"/>
                  <a:pt x="1048" y="518"/>
                  <a:pt x="1048" y="518"/>
                </a:cubicBezTo>
                <a:cubicBezTo>
                  <a:pt x="1078" y="518"/>
                  <a:pt x="1078" y="518"/>
                  <a:pt x="1078" y="518"/>
                </a:cubicBezTo>
                <a:cubicBezTo>
                  <a:pt x="1131" y="518"/>
                  <a:pt x="1131" y="518"/>
                  <a:pt x="1131" y="518"/>
                </a:cubicBezTo>
                <a:cubicBezTo>
                  <a:pt x="1148" y="518"/>
                  <a:pt x="1160" y="506"/>
                  <a:pt x="1160" y="494"/>
                </a:cubicBezTo>
                <a:cubicBezTo>
                  <a:pt x="1172" y="106"/>
                  <a:pt x="1172" y="106"/>
                  <a:pt x="1172" y="106"/>
                </a:cubicBezTo>
                <a:cubicBezTo>
                  <a:pt x="1172" y="71"/>
                  <a:pt x="1137" y="29"/>
                  <a:pt x="1095" y="71"/>
                </a:cubicBezTo>
                <a:cubicBezTo>
                  <a:pt x="1095" y="71"/>
                  <a:pt x="1025" y="135"/>
                  <a:pt x="977" y="176"/>
                </a:cubicBezTo>
                <a:cubicBezTo>
                  <a:pt x="748" y="0"/>
                  <a:pt x="412" y="6"/>
                  <a:pt x="194" y="218"/>
                </a:cubicBezTo>
                <a:cubicBezTo>
                  <a:pt x="65" y="335"/>
                  <a:pt x="0" y="500"/>
                  <a:pt x="6" y="665"/>
                </a:cubicBezTo>
                <a:cubicBezTo>
                  <a:pt x="206" y="671"/>
                  <a:pt x="206" y="671"/>
                  <a:pt x="206" y="671"/>
                </a:cubicBezTo>
                <a:cubicBezTo>
                  <a:pt x="200" y="559"/>
                  <a:pt x="242" y="441"/>
                  <a:pt x="330" y="359"/>
                </a:cubicBezTo>
              </a:path>
            </a:pathLst>
          </a:custGeom>
          <a:solidFill>
            <a:srgbClr val="FFFFFF"/>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84" name="Freeform 103"/>
          <p:cNvSpPr>
            <a:spLocks noChangeArrowheads="1"/>
          </p:cNvSpPr>
          <p:nvPr/>
        </p:nvSpPr>
        <p:spPr bwMode="auto">
          <a:xfrm>
            <a:off x="8267700" y="10267950"/>
            <a:ext cx="481013" cy="276225"/>
          </a:xfrm>
          <a:custGeom>
            <a:avLst/>
            <a:gdLst>
              <a:gd name="T0" fmla="*/ 398498 w 1166"/>
              <a:gd name="T1" fmla="*/ 0 h 672"/>
              <a:gd name="T2" fmla="*/ 398498 w 1166"/>
              <a:gd name="T3" fmla="*/ 0 h 672"/>
              <a:gd name="T4" fmla="*/ 347705 w 1166"/>
              <a:gd name="T5" fmla="*/ 126246 h 672"/>
              <a:gd name="T6" fmla="*/ 140816 w 1166"/>
              <a:gd name="T7" fmla="*/ 145637 h 672"/>
              <a:gd name="T8" fmla="*/ 189545 w 1166"/>
              <a:gd name="T9" fmla="*/ 99429 h 672"/>
              <a:gd name="T10" fmla="*/ 179634 w 1166"/>
              <a:gd name="T11" fmla="*/ 65598 h 672"/>
              <a:gd name="T12" fmla="*/ 60704 w 1166"/>
              <a:gd name="T13" fmla="*/ 63123 h 672"/>
              <a:gd name="T14" fmla="*/ 50793 w 1166"/>
              <a:gd name="T15" fmla="*/ 63123 h 672"/>
              <a:gd name="T16" fmla="*/ 38817 w 1166"/>
              <a:gd name="T17" fmla="*/ 63123 h 672"/>
              <a:gd name="T18" fmla="*/ 16931 w 1166"/>
              <a:gd name="T19" fmla="*/ 60648 h 672"/>
              <a:gd name="T20" fmla="*/ 4542 w 1166"/>
              <a:gd name="T21" fmla="*/ 73025 h 672"/>
              <a:gd name="T22" fmla="*/ 0 w 1166"/>
              <a:gd name="T23" fmla="*/ 233101 h 672"/>
              <a:gd name="T24" fmla="*/ 31384 w 1166"/>
              <a:gd name="T25" fmla="*/ 245478 h 672"/>
              <a:gd name="T26" fmla="*/ 80113 w 1166"/>
              <a:gd name="T27" fmla="*/ 201746 h 672"/>
              <a:gd name="T28" fmla="*/ 403453 w 1166"/>
              <a:gd name="T29" fmla="*/ 186894 h 672"/>
              <a:gd name="T30" fmla="*/ 481088 w 1166"/>
              <a:gd name="T31" fmla="*/ 2475 h 672"/>
              <a:gd name="T32" fmla="*/ 398498 w 1166"/>
              <a:gd name="T33" fmla="*/ 0 h 6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166" h="672">
                <a:moveTo>
                  <a:pt x="965" y="0"/>
                </a:moveTo>
                <a:lnTo>
                  <a:pt x="965" y="0"/>
                </a:lnTo>
                <a:cubicBezTo>
                  <a:pt x="971" y="112"/>
                  <a:pt x="924" y="224"/>
                  <a:pt x="842" y="306"/>
                </a:cubicBezTo>
                <a:cubicBezTo>
                  <a:pt x="700" y="436"/>
                  <a:pt x="494" y="447"/>
                  <a:pt x="341" y="353"/>
                </a:cubicBezTo>
                <a:cubicBezTo>
                  <a:pt x="400" y="300"/>
                  <a:pt x="459" y="241"/>
                  <a:pt x="459" y="241"/>
                </a:cubicBezTo>
                <a:cubicBezTo>
                  <a:pt x="506" y="194"/>
                  <a:pt x="459" y="159"/>
                  <a:pt x="435" y="159"/>
                </a:cubicBezTo>
                <a:cubicBezTo>
                  <a:pt x="147" y="153"/>
                  <a:pt x="147" y="153"/>
                  <a:pt x="147" y="153"/>
                </a:cubicBezTo>
                <a:cubicBezTo>
                  <a:pt x="135" y="153"/>
                  <a:pt x="123" y="153"/>
                  <a:pt x="123" y="153"/>
                </a:cubicBezTo>
                <a:cubicBezTo>
                  <a:pt x="94" y="153"/>
                  <a:pt x="94" y="153"/>
                  <a:pt x="94" y="153"/>
                </a:cubicBezTo>
                <a:cubicBezTo>
                  <a:pt x="41" y="147"/>
                  <a:pt x="41" y="147"/>
                  <a:pt x="41" y="147"/>
                </a:cubicBezTo>
                <a:cubicBezTo>
                  <a:pt x="23" y="147"/>
                  <a:pt x="11" y="159"/>
                  <a:pt x="11" y="177"/>
                </a:cubicBezTo>
                <a:cubicBezTo>
                  <a:pt x="0" y="565"/>
                  <a:pt x="0" y="565"/>
                  <a:pt x="0" y="565"/>
                </a:cubicBezTo>
                <a:cubicBezTo>
                  <a:pt x="0" y="601"/>
                  <a:pt x="35" y="636"/>
                  <a:pt x="76" y="595"/>
                </a:cubicBezTo>
                <a:cubicBezTo>
                  <a:pt x="76" y="595"/>
                  <a:pt x="147" y="536"/>
                  <a:pt x="194" y="489"/>
                </a:cubicBezTo>
                <a:cubicBezTo>
                  <a:pt x="423" y="671"/>
                  <a:pt x="759" y="659"/>
                  <a:pt x="977" y="453"/>
                </a:cubicBezTo>
                <a:cubicBezTo>
                  <a:pt x="1107" y="330"/>
                  <a:pt x="1165" y="171"/>
                  <a:pt x="1165" y="6"/>
                </a:cubicBezTo>
                <a:cubicBezTo>
                  <a:pt x="965" y="0"/>
                  <a:pt x="965" y="0"/>
                  <a:pt x="965" y="0"/>
                </a:cubicBezTo>
              </a:path>
            </a:pathLst>
          </a:custGeom>
          <a:solidFill>
            <a:srgbClr val="FFFFFF"/>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85" name="Freeform 104"/>
          <p:cNvSpPr>
            <a:spLocks noChangeArrowheads="1"/>
          </p:cNvSpPr>
          <p:nvPr/>
        </p:nvSpPr>
        <p:spPr bwMode="auto">
          <a:xfrm>
            <a:off x="5033963" y="5246688"/>
            <a:ext cx="177800" cy="52387"/>
          </a:xfrm>
          <a:custGeom>
            <a:avLst/>
            <a:gdLst>
              <a:gd name="T0" fmla="*/ 4976 w 431"/>
              <a:gd name="T1" fmla="*/ 0 h 130"/>
              <a:gd name="T2" fmla="*/ 178324 w 431"/>
              <a:gd name="T3" fmla="*/ 43130 h 130"/>
              <a:gd name="T4" fmla="*/ 170860 w 431"/>
              <a:gd name="T5" fmla="*/ 52488 h 130"/>
              <a:gd name="T6" fmla="*/ 0 w 431"/>
              <a:gd name="T7" fmla="*/ 6917 h 130"/>
              <a:gd name="T8" fmla="*/ 4976 w 431"/>
              <a:gd name="T9" fmla="*/ 0 h 1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130">
                <a:moveTo>
                  <a:pt x="12" y="0"/>
                </a:moveTo>
                <a:lnTo>
                  <a:pt x="430" y="106"/>
                </a:lnTo>
                <a:lnTo>
                  <a:pt x="412" y="129"/>
                </a:lnTo>
                <a:lnTo>
                  <a:pt x="0" y="17"/>
                </a:lnTo>
                <a:lnTo>
                  <a:pt x="12" y="0"/>
                </a:lnTo>
              </a:path>
            </a:pathLst>
          </a:custGeom>
          <a:solidFill>
            <a:srgbClr val="FFFFFF"/>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86" name="Freeform 105"/>
          <p:cNvSpPr>
            <a:spLocks noChangeArrowheads="1"/>
          </p:cNvSpPr>
          <p:nvPr/>
        </p:nvSpPr>
        <p:spPr bwMode="auto">
          <a:xfrm>
            <a:off x="4938713" y="5146675"/>
            <a:ext cx="319087" cy="361950"/>
          </a:xfrm>
          <a:custGeom>
            <a:avLst/>
            <a:gdLst>
              <a:gd name="T0" fmla="*/ 223796 w 773"/>
              <a:gd name="T1" fmla="*/ 319367 h 873"/>
              <a:gd name="T2" fmla="*/ 231229 w 773"/>
              <a:gd name="T3" fmla="*/ 360735 h 873"/>
              <a:gd name="T4" fmla="*/ 0 w 773"/>
              <a:gd name="T5" fmla="*/ 292477 h 873"/>
              <a:gd name="T6" fmla="*/ 53678 w 773"/>
              <a:gd name="T7" fmla="*/ 234147 h 873"/>
              <a:gd name="T8" fmla="*/ 104879 w 773"/>
              <a:gd name="T9" fmla="*/ 65776 h 873"/>
              <a:gd name="T10" fmla="*/ 85059 w 773"/>
              <a:gd name="T11" fmla="*/ 0 h 873"/>
              <a:gd name="T12" fmla="*/ 318765 w 773"/>
              <a:gd name="T13" fmla="*/ 65776 h 873"/>
              <a:gd name="T14" fmla="*/ 284494 w 773"/>
              <a:gd name="T15" fmla="*/ 92666 h 873"/>
              <a:gd name="T16" fmla="*/ 223796 w 773"/>
              <a:gd name="T17" fmla="*/ 319367 h 87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73" h="873">
                <a:moveTo>
                  <a:pt x="542" y="772"/>
                </a:moveTo>
                <a:lnTo>
                  <a:pt x="560" y="872"/>
                </a:lnTo>
                <a:lnTo>
                  <a:pt x="0" y="707"/>
                </a:lnTo>
                <a:lnTo>
                  <a:pt x="130" y="566"/>
                </a:lnTo>
                <a:lnTo>
                  <a:pt x="254" y="159"/>
                </a:lnTo>
                <a:lnTo>
                  <a:pt x="206" y="0"/>
                </a:lnTo>
                <a:lnTo>
                  <a:pt x="772" y="159"/>
                </a:lnTo>
                <a:lnTo>
                  <a:pt x="689" y="224"/>
                </a:lnTo>
                <a:lnTo>
                  <a:pt x="542" y="772"/>
                </a:lnTo>
              </a:path>
            </a:pathLst>
          </a:custGeom>
          <a:solidFill>
            <a:srgbClr val="FFFFFF"/>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87" name="Freeform 106"/>
          <p:cNvSpPr>
            <a:spLocks noChangeArrowheads="1"/>
          </p:cNvSpPr>
          <p:nvPr/>
        </p:nvSpPr>
        <p:spPr bwMode="auto">
          <a:xfrm>
            <a:off x="4938713" y="5146675"/>
            <a:ext cx="319087" cy="361950"/>
          </a:xfrm>
          <a:custGeom>
            <a:avLst/>
            <a:gdLst>
              <a:gd name="T0" fmla="*/ 223796 w 773"/>
              <a:gd name="T1" fmla="*/ 319367 h 873"/>
              <a:gd name="T2" fmla="*/ 231229 w 773"/>
              <a:gd name="T3" fmla="*/ 360735 h 873"/>
              <a:gd name="T4" fmla="*/ 0 w 773"/>
              <a:gd name="T5" fmla="*/ 292477 h 873"/>
              <a:gd name="T6" fmla="*/ 53678 w 773"/>
              <a:gd name="T7" fmla="*/ 234147 h 873"/>
              <a:gd name="T8" fmla="*/ 104879 w 773"/>
              <a:gd name="T9" fmla="*/ 65776 h 873"/>
              <a:gd name="T10" fmla="*/ 85059 w 773"/>
              <a:gd name="T11" fmla="*/ 0 h 873"/>
              <a:gd name="T12" fmla="*/ 318765 w 773"/>
              <a:gd name="T13" fmla="*/ 65776 h 873"/>
              <a:gd name="T14" fmla="*/ 284494 w 773"/>
              <a:gd name="T15" fmla="*/ 92666 h 8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73" h="873">
                <a:moveTo>
                  <a:pt x="542" y="772"/>
                </a:moveTo>
                <a:lnTo>
                  <a:pt x="560" y="872"/>
                </a:lnTo>
                <a:lnTo>
                  <a:pt x="0" y="707"/>
                </a:lnTo>
                <a:lnTo>
                  <a:pt x="130" y="566"/>
                </a:lnTo>
                <a:lnTo>
                  <a:pt x="254" y="159"/>
                </a:lnTo>
                <a:lnTo>
                  <a:pt x="206" y="0"/>
                </a:lnTo>
                <a:lnTo>
                  <a:pt x="772" y="159"/>
                </a:lnTo>
                <a:lnTo>
                  <a:pt x="689" y="224"/>
                </a:lnTo>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FFFFFF"/>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388" name="Freeform 107"/>
          <p:cNvSpPr>
            <a:spLocks noChangeArrowheads="1"/>
          </p:cNvSpPr>
          <p:nvPr/>
        </p:nvSpPr>
        <p:spPr bwMode="auto">
          <a:xfrm>
            <a:off x="5140325" y="5322888"/>
            <a:ext cx="403225" cy="149225"/>
          </a:xfrm>
          <a:custGeom>
            <a:avLst/>
            <a:gdLst>
              <a:gd name="T0" fmla="*/ 16985 w 973"/>
              <a:gd name="T1" fmla="*/ 0 h 360"/>
              <a:gd name="T2" fmla="*/ 16985 w 973"/>
              <a:gd name="T3" fmla="*/ 0 h 360"/>
              <a:gd name="T4" fmla="*/ 365791 w 973"/>
              <a:gd name="T5" fmla="*/ 54010 h 360"/>
              <a:gd name="T6" fmla="*/ 402660 w 973"/>
              <a:gd name="T7" fmla="*/ 95557 h 360"/>
              <a:gd name="T8" fmla="*/ 370762 w 973"/>
              <a:gd name="T9" fmla="*/ 144581 h 360"/>
              <a:gd name="T10" fmla="*/ 302409 w 973"/>
              <a:gd name="T11" fmla="*/ 144581 h 360"/>
              <a:gd name="T12" fmla="*/ 0 w 973"/>
              <a:gd name="T13" fmla="*/ 73537 h 360"/>
              <a:gd name="T14" fmla="*/ 16985 w 973"/>
              <a:gd name="T15" fmla="*/ 0 h 36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73" h="360">
                <a:moveTo>
                  <a:pt x="41" y="0"/>
                </a:moveTo>
                <a:lnTo>
                  <a:pt x="41" y="0"/>
                </a:lnTo>
                <a:cubicBezTo>
                  <a:pt x="41" y="0"/>
                  <a:pt x="842" y="118"/>
                  <a:pt x="883" y="130"/>
                </a:cubicBezTo>
                <a:cubicBezTo>
                  <a:pt x="942" y="142"/>
                  <a:pt x="972" y="177"/>
                  <a:pt x="972" y="230"/>
                </a:cubicBezTo>
                <a:cubicBezTo>
                  <a:pt x="972" y="300"/>
                  <a:pt x="948" y="336"/>
                  <a:pt x="895" y="348"/>
                </a:cubicBezTo>
                <a:cubicBezTo>
                  <a:pt x="848" y="359"/>
                  <a:pt x="807" y="354"/>
                  <a:pt x="730" y="348"/>
                </a:cubicBezTo>
                <a:cubicBezTo>
                  <a:pt x="654" y="336"/>
                  <a:pt x="0" y="177"/>
                  <a:pt x="0" y="177"/>
                </a:cubicBezTo>
                <a:lnTo>
                  <a:pt x="41" y="0"/>
                </a:lnTo>
              </a:path>
            </a:pathLst>
          </a:custGeom>
          <a:solidFill>
            <a:srgbClr val="FFFFFF"/>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389" name="Freeform 108"/>
          <p:cNvSpPr>
            <a:spLocks noChangeArrowheads="1"/>
          </p:cNvSpPr>
          <p:nvPr/>
        </p:nvSpPr>
        <p:spPr bwMode="auto">
          <a:xfrm>
            <a:off x="4932363" y="5581650"/>
            <a:ext cx="331787" cy="77788"/>
          </a:xfrm>
          <a:custGeom>
            <a:avLst/>
            <a:gdLst>
              <a:gd name="T0" fmla="*/ 0 w 801"/>
              <a:gd name="T1" fmla="*/ 78017 h 190"/>
              <a:gd name="T2" fmla="*/ 331530 w 801"/>
              <a:gd name="T3" fmla="*/ 78017 h 190"/>
              <a:gd name="T4" fmla="*/ 295061 w 801"/>
              <a:gd name="T5" fmla="*/ 0 h 190"/>
              <a:gd name="T6" fmla="*/ 24036 w 801"/>
              <a:gd name="T7" fmla="*/ 0 h 190"/>
              <a:gd name="T8" fmla="*/ 0 w 801"/>
              <a:gd name="T9" fmla="*/ 78017 h 19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01" h="190">
                <a:moveTo>
                  <a:pt x="0" y="189"/>
                </a:moveTo>
                <a:lnTo>
                  <a:pt x="800" y="189"/>
                </a:lnTo>
                <a:lnTo>
                  <a:pt x="712" y="0"/>
                </a:lnTo>
                <a:lnTo>
                  <a:pt x="58" y="0"/>
                </a:lnTo>
                <a:lnTo>
                  <a:pt x="0" y="189"/>
                </a:lnTo>
              </a:path>
            </a:pathLst>
          </a:custGeom>
          <a:solidFill>
            <a:srgbClr val="FFFFFF"/>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grpSp>
        <p:nvGrpSpPr>
          <p:cNvPr id="3" name="Group 2"/>
          <p:cNvGrpSpPr/>
          <p:nvPr/>
        </p:nvGrpSpPr>
        <p:grpSpPr>
          <a:xfrm>
            <a:off x="6485001" y="6962334"/>
            <a:ext cx="1393435" cy="1400820"/>
            <a:chOff x="11413633" y="6715667"/>
            <a:chExt cx="1550803" cy="1559022"/>
          </a:xfrm>
          <a:solidFill>
            <a:schemeClr val="bg1">
              <a:lumMod val="75000"/>
            </a:schemeClr>
          </a:solidFill>
        </p:grpSpPr>
        <p:sp>
          <p:nvSpPr>
            <p:cNvPr id="390" name="Freeform 109"/>
            <p:cNvSpPr>
              <a:spLocks noChangeArrowheads="1"/>
            </p:cNvSpPr>
            <p:nvPr/>
          </p:nvSpPr>
          <p:spPr bwMode="auto">
            <a:xfrm>
              <a:off x="12164675" y="7182561"/>
              <a:ext cx="308536" cy="308557"/>
            </a:xfrm>
            <a:custGeom>
              <a:avLst/>
              <a:gdLst>
                <a:gd name="T0" fmla="*/ 624 w 672"/>
                <a:gd name="T1" fmla="*/ 671 h 672"/>
                <a:gd name="T2" fmla="*/ 624 w 672"/>
                <a:gd name="T3" fmla="*/ 671 h 672"/>
                <a:gd name="T4" fmla="*/ 576 w 672"/>
                <a:gd name="T5" fmla="*/ 624 h 672"/>
                <a:gd name="T6" fmla="*/ 47 w 672"/>
                <a:gd name="T7" fmla="*/ 94 h 672"/>
                <a:gd name="T8" fmla="*/ 0 w 672"/>
                <a:gd name="T9" fmla="*/ 47 h 672"/>
                <a:gd name="T10" fmla="*/ 47 w 672"/>
                <a:gd name="T11" fmla="*/ 0 h 672"/>
                <a:gd name="T12" fmla="*/ 671 w 672"/>
                <a:gd name="T13" fmla="*/ 624 h 672"/>
                <a:gd name="T14" fmla="*/ 624 w 672"/>
                <a:gd name="T15" fmla="*/ 671 h 6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2" h="672">
                  <a:moveTo>
                    <a:pt x="624" y="671"/>
                  </a:moveTo>
                  <a:lnTo>
                    <a:pt x="624" y="671"/>
                  </a:lnTo>
                  <a:cubicBezTo>
                    <a:pt x="594" y="671"/>
                    <a:pt x="576" y="647"/>
                    <a:pt x="576" y="624"/>
                  </a:cubicBezTo>
                  <a:cubicBezTo>
                    <a:pt x="576" y="329"/>
                    <a:pt x="341" y="94"/>
                    <a:pt x="47" y="94"/>
                  </a:cubicBezTo>
                  <a:cubicBezTo>
                    <a:pt x="18" y="94"/>
                    <a:pt x="0" y="70"/>
                    <a:pt x="0" y="47"/>
                  </a:cubicBezTo>
                  <a:cubicBezTo>
                    <a:pt x="0" y="23"/>
                    <a:pt x="18" y="0"/>
                    <a:pt x="47" y="0"/>
                  </a:cubicBezTo>
                  <a:cubicBezTo>
                    <a:pt x="388" y="0"/>
                    <a:pt x="671" y="276"/>
                    <a:pt x="671" y="624"/>
                  </a:cubicBezTo>
                  <a:cubicBezTo>
                    <a:pt x="671" y="647"/>
                    <a:pt x="647" y="671"/>
                    <a:pt x="624" y="671"/>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91" name="Freeform 110"/>
            <p:cNvSpPr>
              <a:spLocks noChangeArrowheads="1"/>
            </p:cNvSpPr>
            <p:nvPr/>
          </p:nvSpPr>
          <p:spPr bwMode="auto">
            <a:xfrm>
              <a:off x="12235721" y="7639307"/>
              <a:ext cx="97433" cy="397876"/>
            </a:xfrm>
            <a:custGeom>
              <a:avLst/>
              <a:gdLst>
                <a:gd name="T0" fmla="*/ 76 w 212"/>
                <a:gd name="T1" fmla="*/ 865 h 866"/>
                <a:gd name="T2" fmla="*/ 0 w 212"/>
                <a:gd name="T3" fmla="*/ 853 h 866"/>
                <a:gd name="T4" fmla="*/ 140 w 212"/>
                <a:gd name="T5" fmla="*/ 0 h 866"/>
                <a:gd name="T6" fmla="*/ 211 w 212"/>
                <a:gd name="T7" fmla="*/ 12 h 866"/>
                <a:gd name="T8" fmla="*/ 76 w 212"/>
                <a:gd name="T9" fmla="*/ 865 h 866"/>
              </a:gdLst>
              <a:ahLst/>
              <a:cxnLst>
                <a:cxn ang="0">
                  <a:pos x="T0" y="T1"/>
                </a:cxn>
                <a:cxn ang="0">
                  <a:pos x="T2" y="T3"/>
                </a:cxn>
                <a:cxn ang="0">
                  <a:pos x="T4" y="T5"/>
                </a:cxn>
                <a:cxn ang="0">
                  <a:pos x="T6" y="T7"/>
                </a:cxn>
                <a:cxn ang="0">
                  <a:pos x="T8" y="T9"/>
                </a:cxn>
              </a:cxnLst>
              <a:rect l="0" t="0" r="r" b="b"/>
              <a:pathLst>
                <a:path w="212" h="866">
                  <a:moveTo>
                    <a:pt x="76" y="865"/>
                  </a:moveTo>
                  <a:lnTo>
                    <a:pt x="0" y="853"/>
                  </a:lnTo>
                  <a:lnTo>
                    <a:pt x="140" y="0"/>
                  </a:lnTo>
                  <a:lnTo>
                    <a:pt x="211" y="12"/>
                  </a:lnTo>
                  <a:lnTo>
                    <a:pt x="76" y="865"/>
                  </a:ln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92" name="Freeform 111"/>
            <p:cNvSpPr>
              <a:spLocks noChangeArrowheads="1"/>
            </p:cNvSpPr>
            <p:nvPr/>
          </p:nvSpPr>
          <p:spPr bwMode="auto">
            <a:xfrm>
              <a:off x="12036796" y="7639307"/>
              <a:ext cx="97433" cy="397876"/>
            </a:xfrm>
            <a:custGeom>
              <a:avLst/>
              <a:gdLst>
                <a:gd name="T0" fmla="*/ 141 w 213"/>
                <a:gd name="T1" fmla="*/ 865 h 866"/>
                <a:gd name="T2" fmla="*/ 0 w 213"/>
                <a:gd name="T3" fmla="*/ 12 h 866"/>
                <a:gd name="T4" fmla="*/ 76 w 213"/>
                <a:gd name="T5" fmla="*/ 0 h 866"/>
                <a:gd name="T6" fmla="*/ 212 w 213"/>
                <a:gd name="T7" fmla="*/ 853 h 866"/>
                <a:gd name="T8" fmla="*/ 141 w 213"/>
                <a:gd name="T9" fmla="*/ 865 h 866"/>
              </a:gdLst>
              <a:ahLst/>
              <a:cxnLst>
                <a:cxn ang="0">
                  <a:pos x="T0" y="T1"/>
                </a:cxn>
                <a:cxn ang="0">
                  <a:pos x="T2" y="T3"/>
                </a:cxn>
                <a:cxn ang="0">
                  <a:pos x="T4" y="T5"/>
                </a:cxn>
                <a:cxn ang="0">
                  <a:pos x="T6" y="T7"/>
                </a:cxn>
                <a:cxn ang="0">
                  <a:pos x="T8" y="T9"/>
                </a:cxn>
              </a:cxnLst>
              <a:rect l="0" t="0" r="r" b="b"/>
              <a:pathLst>
                <a:path w="213" h="866">
                  <a:moveTo>
                    <a:pt x="141" y="865"/>
                  </a:moveTo>
                  <a:lnTo>
                    <a:pt x="0" y="12"/>
                  </a:lnTo>
                  <a:lnTo>
                    <a:pt x="76" y="0"/>
                  </a:lnTo>
                  <a:lnTo>
                    <a:pt x="212" y="853"/>
                  </a:lnTo>
                  <a:lnTo>
                    <a:pt x="141" y="865"/>
                  </a:ln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93" name="Freeform 112"/>
            <p:cNvSpPr>
              <a:spLocks noChangeArrowheads="1"/>
            </p:cNvSpPr>
            <p:nvPr/>
          </p:nvSpPr>
          <p:spPr bwMode="auto">
            <a:xfrm>
              <a:off x="12063184" y="7641336"/>
              <a:ext cx="251701" cy="50750"/>
            </a:xfrm>
            <a:custGeom>
              <a:avLst/>
              <a:gdLst>
                <a:gd name="T0" fmla="*/ 546 w 547"/>
                <a:gd name="T1" fmla="*/ 111 h 112"/>
                <a:gd name="T2" fmla="*/ 546 w 547"/>
                <a:gd name="T3" fmla="*/ 111 h 112"/>
                <a:gd name="T4" fmla="*/ 493 w 547"/>
                <a:gd name="T5" fmla="*/ 64 h 112"/>
                <a:gd name="T6" fmla="*/ 475 w 547"/>
                <a:gd name="T7" fmla="*/ 35 h 112"/>
                <a:gd name="T8" fmla="*/ 458 w 547"/>
                <a:gd name="T9" fmla="*/ 64 h 112"/>
                <a:gd name="T10" fmla="*/ 406 w 547"/>
                <a:gd name="T11" fmla="*/ 111 h 112"/>
                <a:gd name="T12" fmla="*/ 359 w 547"/>
                <a:gd name="T13" fmla="*/ 64 h 112"/>
                <a:gd name="T14" fmla="*/ 341 w 547"/>
                <a:gd name="T15" fmla="*/ 35 h 112"/>
                <a:gd name="T16" fmla="*/ 323 w 547"/>
                <a:gd name="T17" fmla="*/ 64 h 112"/>
                <a:gd name="T18" fmla="*/ 270 w 547"/>
                <a:gd name="T19" fmla="*/ 111 h 112"/>
                <a:gd name="T20" fmla="*/ 217 w 547"/>
                <a:gd name="T21" fmla="*/ 64 h 112"/>
                <a:gd name="T22" fmla="*/ 200 w 547"/>
                <a:gd name="T23" fmla="*/ 35 h 112"/>
                <a:gd name="T24" fmla="*/ 188 w 547"/>
                <a:gd name="T25" fmla="*/ 64 h 112"/>
                <a:gd name="T26" fmla="*/ 135 w 547"/>
                <a:gd name="T27" fmla="*/ 111 h 112"/>
                <a:gd name="T28" fmla="*/ 82 w 547"/>
                <a:gd name="T29" fmla="*/ 64 h 112"/>
                <a:gd name="T30" fmla="*/ 64 w 547"/>
                <a:gd name="T31" fmla="*/ 35 h 112"/>
                <a:gd name="T32" fmla="*/ 47 w 547"/>
                <a:gd name="T33" fmla="*/ 64 h 112"/>
                <a:gd name="T34" fmla="*/ 0 w 547"/>
                <a:gd name="T35" fmla="*/ 111 h 112"/>
                <a:gd name="T36" fmla="*/ 0 w 547"/>
                <a:gd name="T37" fmla="*/ 76 h 112"/>
                <a:gd name="T38" fmla="*/ 11 w 547"/>
                <a:gd name="T39" fmla="*/ 47 h 112"/>
                <a:gd name="T40" fmla="*/ 64 w 547"/>
                <a:gd name="T41" fmla="*/ 0 h 112"/>
                <a:gd name="T42" fmla="*/ 117 w 547"/>
                <a:gd name="T43" fmla="*/ 47 h 112"/>
                <a:gd name="T44" fmla="*/ 135 w 547"/>
                <a:gd name="T45" fmla="*/ 76 h 112"/>
                <a:gd name="T46" fmla="*/ 153 w 547"/>
                <a:gd name="T47" fmla="*/ 47 h 112"/>
                <a:gd name="T48" fmla="*/ 200 w 547"/>
                <a:gd name="T49" fmla="*/ 0 h 112"/>
                <a:gd name="T50" fmla="*/ 253 w 547"/>
                <a:gd name="T51" fmla="*/ 47 h 112"/>
                <a:gd name="T52" fmla="*/ 270 w 547"/>
                <a:gd name="T53" fmla="*/ 76 h 112"/>
                <a:gd name="T54" fmla="*/ 288 w 547"/>
                <a:gd name="T55" fmla="*/ 47 h 112"/>
                <a:gd name="T56" fmla="*/ 341 w 547"/>
                <a:gd name="T57" fmla="*/ 0 h 112"/>
                <a:gd name="T58" fmla="*/ 388 w 547"/>
                <a:gd name="T59" fmla="*/ 47 h 112"/>
                <a:gd name="T60" fmla="*/ 406 w 547"/>
                <a:gd name="T61" fmla="*/ 76 h 112"/>
                <a:gd name="T62" fmla="*/ 423 w 547"/>
                <a:gd name="T63" fmla="*/ 47 h 112"/>
                <a:gd name="T64" fmla="*/ 475 w 547"/>
                <a:gd name="T65" fmla="*/ 0 h 112"/>
                <a:gd name="T66" fmla="*/ 528 w 547"/>
                <a:gd name="T67" fmla="*/ 47 h 112"/>
                <a:gd name="T68" fmla="*/ 546 w 547"/>
                <a:gd name="T69" fmla="*/ 76 h 112"/>
                <a:gd name="T70" fmla="*/ 546 w 547"/>
                <a:gd name="T71" fmla="*/ 111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7" h="112">
                  <a:moveTo>
                    <a:pt x="546" y="111"/>
                  </a:moveTo>
                  <a:lnTo>
                    <a:pt x="546" y="111"/>
                  </a:lnTo>
                  <a:cubicBezTo>
                    <a:pt x="517" y="111"/>
                    <a:pt x="499" y="88"/>
                    <a:pt x="493" y="64"/>
                  </a:cubicBezTo>
                  <a:cubicBezTo>
                    <a:pt x="487" y="53"/>
                    <a:pt x="481" y="35"/>
                    <a:pt x="475" y="35"/>
                  </a:cubicBezTo>
                  <a:cubicBezTo>
                    <a:pt x="470" y="35"/>
                    <a:pt x="464" y="53"/>
                    <a:pt x="458" y="64"/>
                  </a:cubicBezTo>
                  <a:cubicBezTo>
                    <a:pt x="453" y="88"/>
                    <a:pt x="435" y="111"/>
                    <a:pt x="406" y="111"/>
                  </a:cubicBezTo>
                  <a:cubicBezTo>
                    <a:pt x="376" y="111"/>
                    <a:pt x="365" y="88"/>
                    <a:pt x="359" y="64"/>
                  </a:cubicBezTo>
                  <a:cubicBezTo>
                    <a:pt x="353" y="53"/>
                    <a:pt x="347" y="35"/>
                    <a:pt x="341" y="35"/>
                  </a:cubicBezTo>
                  <a:cubicBezTo>
                    <a:pt x="335" y="35"/>
                    <a:pt x="329" y="53"/>
                    <a:pt x="323" y="64"/>
                  </a:cubicBezTo>
                  <a:cubicBezTo>
                    <a:pt x="312" y="88"/>
                    <a:pt x="300" y="111"/>
                    <a:pt x="270" y="111"/>
                  </a:cubicBezTo>
                  <a:cubicBezTo>
                    <a:pt x="241" y="111"/>
                    <a:pt x="229" y="88"/>
                    <a:pt x="217" y="64"/>
                  </a:cubicBezTo>
                  <a:cubicBezTo>
                    <a:pt x="217" y="53"/>
                    <a:pt x="206" y="35"/>
                    <a:pt x="200" y="35"/>
                  </a:cubicBezTo>
                  <a:cubicBezTo>
                    <a:pt x="200" y="35"/>
                    <a:pt x="188" y="53"/>
                    <a:pt x="188" y="64"/>
                  </a:cubicBezTo>
                  <a:cubicBezTo>
                    <a:pt x="176" y="88"/>
                    <a:pt x="164" y="111"/>
                    <a:pt x="135" y="111"/>
                  </a:cubicBezTo>
                  <a:cubicBezTo>
                    <a:pt x="106" y="111"/>
                    <a:pt x="94" y="88"/>
                    <a:pt x="82" y="64"/>
                  </a:cubicBezTo>
                  <a:cubicBezTo>
                    <a:pt x="76" y="53"/>
                    <a:pt x="70" y="35"/>
                    <a:pt x="64" y="35"/>
                  </a:cubicBezTo>
                  <a:cubicBezTo>
                    <a:pt x="58" y="35"/>
                    <a:pt x="52" y="53"/>
                    <a:pt x="47" y="64"/>
                  </a:cubicBezTo>
                  <a:cubicBezTo>
                    <a:pt x="41" y="88"/>
                    <a:pt x="29" y="111"/>
                    <a:pt x="0" y="111"/>
                  </a:cubicBezTo>
                  <a:cubicBezTo>
                    <a:pt x="0" y="76"/>
                    <a:pt x="0" y="76"/>
                    <a:pt x="0" y="76"/>
                  </a:cubicBezTo>
                  <a:cubicBezTo>
                    <a:pt x="0" y="76"/>
                    <a:pt x="11" y="58"/>
                    <a:pt x="11" y="47"/>
                  </a:cubicBezTo>
                  <a:cubicBezTo>
                    <a:pt x="23" y="29"/>
                    <a:pt x="35" y="0"/>
                    <a:pt x="64" y="0"/>
                  </a:cubicBezTo>
                  <a:cubicBezTo>
                    <a:pt x="94" y="0"/>
                    <a:pt x="106" y="29"/>
                    <a:pt x="117" y="47"/>
                  </a:cubicBezTo>
                  <a:cubicBezTo>
                    <a:pt x="123" y="58"/>
                    <a:pt x="129" y="76"/>
                    <a:pt x="135" y="76"/>
                  </a:cubicBezTo>
                  <a:cubicBezTo>
                    <a:pt x="141" y="76"/>
                    <a:pt x="147" y="58"/>
                    <a:pt x="153" y="47"/>
                  </a:cubicBezTo>
                  <a:cubicBezTo>
                    <a:pt x="159" y="29"/>
                    <a:pt x="170" y="0"/>
                    <a:pt x="200" y="0"/>
                  </a:cubicBezTo>
                  <a:cubicBezTo>
                    <a:pt x="235" y="0"/>
                    <a:pt x="247" y="29"/>
                    <a:pt x="253" y="47"/>
                  </a:cubicBezTo>
                  <a:cubicBezTo>
                    <a:pt x="259" y="58"/>
                    <a:pt x="264" y="76"/>
                    <a:pt x="270" y="76"/>
                  </a:cubicBezTo>
                  <a:cubicBezTo>
                    <a:pt x="276" y="76"/>
                    <a:pt x="282" y="58"/>
                    <a:pt x="288" y="47"/>
                  </a:cubicBezTo>
                  <a:cubicBezTo>
                    <a:pt x="300" y="29"/>
                    <a:pt x="312" y="0"/>
                    <a:pt x="341" y="0"/>
                  </a:cubicBezTo>
                  <a:cubicBezTo>
                    <a:pt x="371" y="0"/>
                    <a:pt x="382" y="29"/>
                    <a:pt x="388" y="47"/>
                  </a:cubicBezTo>
                  <a:cubicBezTo>
                    <a:pt x="394" y="58"/>
                    <a:pt x="406" y="76"/>
                    <a:pt x="406" y="76"/>
                  </a:cubicBezTo>
                  <a:cubicBezTo>
                    <a:pt x="412" y="76"/>
                    <a:pt x="418" y="58"/>
                    <a:pt x="423" y="47"/>
                  </a:cubicBezTo>
                  <a:cubicBezTo>
                    <a:pt x="435" y="29"/>
                    <a:pt x="447" y="0"/>
                    <a:pt x="475" y="0"/>
                  </a:cubicBezTo>
                  <a:cubicBezTo>
                    <a:pt x="505" y="0"/>
                    <a:pt x="517" y="29"/>
                    <a:pt x="528" y="47"/>
                  </a:cubicBezTo>
                  <a:cubicBezTo>
                    <a:pt x="528" y="58"/>
                    <a:pt x="540" y="76"/>
                    <a:pt x="546" y="76"/>
                  </a:cubicBezTo>
                  <a:cubicBezTo>
                    <a:pt x="546" y="111"/>
                    <a:pt x="546" y="111"/>
                    <a:pt x="546" y="111"/>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94" name="Freeform 113"/>
            <p:cNvSpPr>
              <a:spLocks noChangeArrowheads="1"/>
            </p:cNvSpPr>
            <p:nvPr/>
          </p:nvSpPr>
          <p:spPr bwMode="auto">
            <a:xfrm>
              <a:off x="12164677" y="6715667"/>
              <a:ext cx="44657" cy="272017"/>
            </a:xfrm>
            <a:custGeom>
              <a:avLst/>
              <a:gdLst>
                <a:gd name="T0" fmla="*/ 47 w 96"/>
                <a:gd name="T1" fmla="*/ 589 h 590"/>
                <a:gd name="T2" fmla="*/ 47 w 96"/>
                <a:gd name="T3" fmla="*/ 589 h 590"/>
                <a:gd name="T4" fmla="*/ 0 w 96"/>
                <a:gd name="T5" fmla="*/ 542 h 590"/>
                <a:gd name="T6" fmla="*/ 0 w 96"/>
                <a:gd name="T7" fmla="*/ 47 h 590"/>
                <a:gd name="T8" fmla="*/ 47 w 96"/>
                <a:gd name="T9" fmla="*/ 0 h 590"/>
                <a:gd name="T10" fmla="*/ 95 w 96"/>
                <a:gd name="T11" fmla="*/ 47 h 590"/>
                <a:gd name="T12" fmla="*/ 95 w 96"/>
                <a:gd name="T13" fmla="*/ 542 h 590"/>
                <a:gd name="T14" fmla="*/ 47 w 96"/>
                <a:gd name="T15" fmla="*/ 589 h 5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590">
                  <a:moveTo>
                    <a:pt x="47" y="589"/>
                  </a:moveTo>
                  <a:lnTo>
                    <a:pt x="47" y="589"/>
                  </a:lnTo>
                  <a:cubicBezTo>
                    <a:pt x="18" y="589"/>
                    <a:pt x="0" y="571"/>
                    <a:pt x="0" y="542"/>
                  </a:cubicBezTo>
                  <a:cubicBezTo>
                    <a:pt x="0" y="47"/>
                    <a:pt x="0" y="47"/>
                    <a:pt x="0" y="47"/>
                  </a:cubicBezTo>
                  <a:cubicBezTo>
                    <a:pt x="0" y="23"/>
                    <a:pt x="18" y="0"/>
                    <a:pt x="47" y="0"/>
                  </a:cubicBezTo>
                  <a:cubicBezTo>
                    <a:pt x="71" y="0"/>
                    <a:pt x="95" y="23"/>
                    <a:pt x="95" y="47"/>
                  </a:cubicBezTo>
                  <a:cubicBezTo>
                    <a:pt x="95" y="542"/>
                    <a:pt x="95" y="542"/>
                    <a:pt x="95" y="542"/>
                  </a:cubicBezTo>
                  <a:cubicBezTo>
                    <a:pt x="95" y="571"/>
                    <a:pt x="71" y="589"/>
                    <a:pt x="47" y="589"/>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95" name="Freeform 114"/>
            <p:cNvSpPr>
              <a:spLocks noChangeArrowheads="1"/>
            </p:cNvSpPr>
            <p:nvPr/>
          </p:nvSpPr>
          <p:spPr bwMode="auto">
            <a:xfrm>
              <a:off x="12420436" y="6813105"/>
              <a:ext cx="162388" cy="243597"/>
            </a:xfrm>
            <a:custGeom>
              <a:avLst/>
              <a:gdLst>
                <a:gd name="T0" fmla="*/ 53 w 354"/>
                <a:gd name="T1" fmla="*/ 530 h 531"/>
                <a:gd name="T2" fmla="*/ 53 w 354"/>
                <a:gd name="T3" fmla="*/ 530 h 531"/>
                <a:gd name="T4" fmla="*/ 29 w 354"/>
                <a:gd name="T5" fmla="*/ 524 h 531"/>
                <a:gd name="T6" fmla="*/ 12 w 354"/>
                <a:gd name="T7" fmla="*/ 459 h 531"/>
                <a:gd name="T8" fmla="*/ 259 w 354"/>
                <a:gd name="T9" fmla="*/ 29 h 531"/>
                <a:gd name="T10" fmla="*/ 324 w 354"/>
                <a:gd name="T11" fmla="*/ 12 h 531"/>
                <a:gd name="T12" fmla="*/ 341 w 354"/>
                <a:gd name="T13" fmla="*/ 76 h 531"/>
                <a:gd name="T14" fmla="*/ 94 w 354"/>
                <a:gd name="T15" fmla="*/ 506 h 531"/>
                <a:gd name="T16" fmla="*/ 53 w 354"/>
                <a:gd name="T17" fmla="*/ 530 h 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4" h="531">
                  <a:moveTo>
                    <a:pt x="53" y="530"/>
                  </a:moveTo>
                  <a:lnTo>
                    <a:pt x="53" y="530"/>
                  </a:lnTo>
                  <a:cubicBezTo>
                    <a:pt x="47" y="530"/>
                    <a:pt x="35" y="530"/>
                    <a:pt x="29" y="524"/>
                  </a:cubicBezTo>
                  <a:cubicBezTo>
                    <a:pt x="6" y="512"/>
                    <a:pt x="0" y="483"/>
                    <a:pt x="12" y="459"/>
                  </a:cubicBezTo>
                  <a:cubicBezTo>
                    <a:pt x="259" y="29"/>
                    <a:pt x="259" y="29"/>
                    <a:pt x="259" y="29"/>
                  </a:cubicBezTo>
                  <a:cubicBezTo>
                    <a:pt x="271" y="6"/>
                    <a:pt x="300" y="0"/>
                    <a:pt x="324" y="12"/>
                  </a:cubicBezTo>
                  <a:cubicBezTo>
                    <a:pt x="347" y="23"/>
                    <a:pt x="353" y="53"/>
                    <a:pt x="341" y="76"/>
                  </a:cubicBezTo>
                  <a:cubicBezTo>
                    <a:pt x="94" y="506"/>
                    <a:pt x="94" y="506"/>
                    <a:pt x="94" y="506"/>
                  </a:cubicBezTo>
                  <a:cubicBezTo>
                    <a:pt x="88" y="524"/>
                    <a:pt x="70" y="530"/>
                    <a:pt x="53" y="530"/>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96" name="Freeform 115"/>
            <p:cNvSpPr>
              <a:spLocks noChangeArrowheads="1"/>
            </p:cNvSpPr>
            <p:nvPr/>
          </p:nvSpPr>
          <p:spPr bwMode="auto">
            <a:xfrm>
              <a:off x="12611243" y="7087153"/>
              <a:ext cx="249671" cy="160368"/>
            </a:xfrm>
            <a:custGeom>
              <a:avLst/>
              <a:gdLst>
                <a:gd name="T0" fmla="*/ 59 w 543"/>
                <a:gd name="T1" fmla="*/ 347 h 348"/>
                <a:gd name="T2" fmla="*/ 59 w 543"/>
                <a:gd name="T3" fmla="*/ 347 h 348"/>
                <a:gd name="T4" fmla="*/ 18 w 543"/>
                <a:gd name="T5" fmla="*/ 323 h 348"/>
                <a:gd name="T6" fmla="*/ 29 w 543"/>
                <a:gd name="T7" fmla="*/ 264 h 348"/>
                <a:gd name="T8" fmla="*/ 459 w 543"/>
                <a:gd name="T9" fmla="*/ 11 h 348"/>
                <a:gd name="T10" fmla="*/ 524 w 543"/>
                <a:gd name="T11" fmla="*/ 29 h 348"/>
                <a:gd name="T12" fmla="*/ 506 w 543"/>
                <a:gd name="T13" fmla="*/ 94 h 348"/>
                <a:gd name="T14" fmla="*/ 82 w 543"/>
                <a:gd name="T15" fmla="*/ 341 h 348"/>
                <a:gd name="T16" fmla="*/ 59 w 543"/>
                <a:gd name="T17" fmla="*/ 34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3" h="348">
                  <a:moveTo>
                    <a:pt x="59" y="347"/>
                  </a:moveTo>
                  <a:lnTo>
                    <a:pt x="59" y="347"/>
                  </a:lnTo>
                  <a:cubicBezTo>
                    <a:pt x="41" y="347"/>
                    <a:pt x="23" y="341"/>
                    <a:pt x="18" y="323"/>
                  </a:cubicBezTo>
                  <a:cubicBezTo>
                    <a:pt x="0" y="306"/>
                    <a:pt x="12" y="276"/>
                    <a:pt x="29" y="264"/>
                  </a:cubicBezTo>
                  <a:cubicBezTo>
                    <a:pt x="459" y="11"/>
                    <a:pt x="459" y="11"/>
                    <a:pt x="459" y="11"/>
                  </a:cubicBezTo>
                  <a:cubicBezTo>
                    <a:pt x="483" y="0"/>
                    <a:pt x="512" y="5"/>
                    <a:pt x="524" y="29"/>
                  </a:cubicBezTo>
                  <a:cubicBezTo>
                    <a:pt x="542" y="52"/>
                    <a:pt x="530" y="82"/>
                    <a:pt x="506" y="94"/>
                  </a:cubicBezTo>
                  <a:cubicBezTo>
                    <a:pt x="82" y="341"/>
                    <a:pt x="82" y="341"/>
                    <a:pt x="82" y="341"/>
                  </a:cubicBezTo>
                  <a:cubicBezTo>
                    <a:pt x="71" y="347"/>
                    <a:pt x="65" y="347"/>
                    <a:pt x="59" y="347"/>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97" name="Freeform 116"/>
            <p:cNvSpPr>
              <a:spLocks noChangeArrowheads="1"/>
            </p:cNvSpPr>
            <p:nvPr/>
          </p:nvSpPr>
          <p:spPr bwMode="auto">
            <a:xfrm>
              <a:off x="12684317" y="7466758"/>
              <a:ext cx="280119" cy="42630"/>
            </a:xfrm>
            <a:custGeom>
              <a:avLst/>
              <a:gdLst>
                <a:gd name="T0" fmla="*/ 559 w 607"/>
                <a:gd name="T1" fmla="*/ 93 h 94"/>
                <a:gd name="T2" fmla="*/ 559 w 607"/>
                <a:gd name="T3" fmla="*/ 93 h 94"/>
                <a:gd name="T4" fmla="*/ 47 w 607"/>
                <a:gd name="T5" fmla="*/ 93 h 94"/>
                <a:gd name="T6" fmla="*/ 0 w 607"/>
                <a:gd name="T7" fmla="*/ 47 h 94"/>
                <a:gd name="T8" fmla="*/ 47 w 607"/>
                <a:gd name="T9" fmla="*/ 0 h 94"/>
                <a:gd name="T10" fmla="*/ 559 w 607"/>
                <a:gd name="T11" fmla="*/ 0 h 94"/>
                <a:gd name="T12" fmla="*/ 606 w 607"/>
                <a:gd name="T13" fmla="*/ 47 h 94"/>
                <a:gd name="T14" fmla="*/ 559 w 607"/>
                <a:gd name="T15" fmla="*/ 93 h 9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7" h="94">
                  <a:moveTo>
                    <a:pt x="559" y="93"/>
                  </a:moveTo>
                  <a:lnTo>
                    <a:pt x="559" y="93"/>
                  </a:lnTo>
                  <a:cubicBezTo>
                    <a:pt x="47" y="93"/>
                    <a:pt x="47" y="93"/>
                    <a:pt x="47" y="93"/>
                  </a:cubicBezTo>
                  <a:cubicBezTo>
                    <a:pt x="23" y="93"/>
                    <a:pt x="0" y="70"/>
                    <a:pt x="0" y="47"/>
                  </a:cubicBezTo>
                  <a:cubicBezTo>
                    <a:pt x="0" y="18"/>
                    <a:pt x="23" y="0"/>
                    <a:pt x="47" y="0"/>
                  </a:cubicBezTo>
                  <a:cubicBezTo>
                    <a:pt x="559" y="0"/>
                    <a:pt x="559" y="0"/>
                    <a:pt x="559" y="0"/>
                  </a:cubicBezTo>
                  <a:cubicBezTo>
                    <a:pt x="589" y="0"/>
                    <a:pt x="606" y="18"/>
                    <a:pt x="606" y="47"/>
                  </a:cubicBezTo>
                  <a:cubicBezTo>
                    <a:pt x="606" y="70"/>
                    <a:pt x="589" y="93"/>
                    <a:pt x="559" y="93"/>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98" name="Freeform 117"/>
            <p:cNvSpPr>
              <a:spLocks noChangeArrowheads="1"/>
            </p:cNvSpPr>
            <p:nvPr/>
          </p:nvSpPr>
          <p:spPr bwMode="auto">
            <a:xfrm>
              <a:off x="12611243" y="7722537"/>
              <a:ext cx="249671" cy="160369"/>
            </a:xfrm>
            <a:custGeom>
              <a:avLst/>
              <a:gdLst>
                <a:gd name="T0" fmla="*/ 483 w 543"/>
                <a:gd name="T1" fmla="*/ 348 h 349"/>
                <a:gd name="T2" fmla="*/ 483 w 543"/>
                <a:gd name="T3" fmla="*/ 348 h 349"/>
                <a:gd name="T4" fmla="*/ 459 w 543"/>
                <a:gd name="T5" fmla="*/ 342 h 349"/>
                <a:gd name="T6" fmla="*/ 35 w 543"/>
                <a:gd name="T7" fmla="*/ 94 h 349"/>
                <a:gd name="T8" fmla="*/ 18 w 543"/>
                <a:gd name="T9" fmla="*/ 30 h 349"/>
                <a:gd name="T10" fmla="*/ 82 w 543"/>
                <a:gd name="T11" fmla="*/ 12 h 349"/>
                <a:gd name="T12" fmla="*/ 512 w 543"/>
                <a:gd name="T13" fmla="*/ 259 h 349"/>
                <a:gd name="T14" fmla="*/ 524 w 543"/>
                <a:gd name="T15" fmla="*/ 324 h 349"/>
                <a:gd name="T16" fmla="*/ 483 w 543"/>
                <a:gd name="T17" fmla="*/ 348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3" h="349">
                  <a:moveTo>
                    <a:pt x="483" y="348"/>
                  </a:moveTo>
                  <a:lnTo>
                    <a:pt x="483" y="348"/>
                  </a:lnTo>
                  <a:cubicBezTo>
                    <a:pt x="477" y="348"/>
                    <a:pt x="471" y="348"/>
                    <a:pt x="459" y="342"/>
                  </a:cubicBezTo>
                  <a:cubicBezTo>
                    <a:pt x="35" y="94"/>
                    <a:pt x="35" y="94"/>
                    <a:pt x="35" y="94"/>
                  </a:cubicBezTo>
                  <a:cubicBezTo>
                    <a:pt x="12" y="83"/>
                    <a:pt x="0" y="53"/>
                    <a:pt x="18" y="30"/>
                  </a:cubicBezTo>
                  <a:cubicBezTo>
                    <a:pt x="29" y="6"/>
                    <a:pt x="59" y="0"/>
                    <a:pt x="82" y="12"/>
                  </a:cubicBezTo>
                  <a:cubicBezTo>
                    <a:pt x="512" y="259"/>
                    <a:pt x="512" y="259"/>
                    <a:pt x="512" y="259"/>
                  </a:cubicBezTo>
                  <a:cubicBezTo>
                    <a:pt x="530" y="271"/>
                    <a:pt x="542" y="300"/>
                    <a:pt x="524" y="324"/>
                  </a:cubicBezTo>
                  <a:cubicBezTo>
                    <a:pt x="518" y="342"/>
                    <a:pt x="501" y="348"/>
                    <a:pt x="483" y="348"/>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399" name="Freeform 118"/>
            <p:cNvSpPr>
              <a:spLocks noChangeArrowheads="1"/>
            </p:cNvSpPr>
            <p:nvPr/>
          </p:nvSpPr>
          <p:spPr bwMode="auto">
            <a:xfrm>
              <a:off x="11785096" y="6813105"/>
              <a:ext cx="166448" cy="243597"/>
            </a:xfrm>
            <a:custGeom>
              <a:avLst/>
              <a:gdLst>
                <a:gd name="T0" fmla="*/ 306 w 360"/>
                <a:gd name="T1" fmla="*/ 530 h 531"/>
                <a:gd name="T2" fmla="*/ 306 w 360"/>
                <a:gd name="T3" fmla="*/ 530 h 531"/>
                <a:gd name="T4" fmla="*/ 265 w 360"/>
                <a:gd name="T5" fmla="*/ 506 h 531"/>
                <a:gd name="T6" fmla="*/ 18 w 360"/>
                <a:gd name="T7" fmla="*/ 76 h 531"/>
                <a:gd name="T8" fmla="*/ 35 w 360"/>
                <a:gd name="T9" fmla="*/ 12 h 531"/>
                <a:gd name="T10" fmla="*/ 100 w 360"/>
                <a:gd name="T11" fmla="*/ 29 h 531"/>
                <a:gd name="T12" fmla="*/ 347 w 360"/>
                <a:gd name="T13" fmla="*/ 459 h 531"/>
                <a:gd name="T14" fmla="*/ 330 w 360"/>
                <a:gd name="T15" fmla="*/ 524 h 531"/>
                <a:gd name="T16" fmla="*/ 306 w 360"/>
                <a:gd name="T17" fmla="*/ 530 h 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531">
                  <a:moveTo>
                    <a:pt x="306" y="530"/>
                  </a:moveTo>
                  <a:lnTo>
                    <a:pt x="306" y="530"/>
                  </a:lnTo>
                  <a:cubicBezTo>
                    <a:pt x="288" y="530"/>
                    <a:pt x="271" y="524"/>
                    <a:pt x="265" y="506"/>
                  </a:cubicBezTo>
                  <a:cubicBezTo>
                    <a:pt x="18" y="76"/>
                    <a:pt x="18" y="76"/>
                    <a:pt x="18" y="76"/>
                  </a:cubicBezTo>
                  <a:cubicBezTo>
                    <a:pt x="0" y="53"/>
                    <a:pt x="12" y="23"/>
                    <a:pt x="35" y="12"/>
                  </a:cubicBezTo>
                  <a:cubicBezTo>
                    <a:pt x="53" y="0"/>
                    <a:pt x="83" y="6"/>
                    <a:pt x="100" y="29"/>
                  </a:cubicBezTo>
                  <a:cubicBezTo>
                    <a:pt x="347" y="459"/>
                    <a:pt x="347" y="459"/>
                    <a:pt x="347" y="459"/>
                  </a:cubicBezTo>
                  <a:cubicBezTo>
                    <a:pt x="359" y="483"/>
                    <a:pt x="353" y="512"/>
                    <a:pt x="330" y="524"/>
                  </a:cubicBezTo>
                  <a:cubicBezTo>
                    <a:pt x="318" y="530"/>
                    <a:pt x="312" y="530"/>
                    <a:pt x="306" y="530"/>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00" name="Freeform 119"/>
            <p:cNvSpPr>
              <a:spLocks noChangeArrowheads="1"/>
            </p:cNvSpPr>
            <p:nvPr/>
          </p:nvSpPr>
          <p:spPr bwMode="auto">
            <a:xfrm>
              <a:off x="11511066" y="7087153"/>
              <a:ext cx="247641" cy="162398"/>
            </a:xfrm>
            <a:custGeom>
              <a:avLst/>
              <a:gdLst>
                <a:gd name="T0" fmla="*/ 483 w 537"/>
                <a:gd name="T1" fmla="*/ 353 h 354"/>
                <a:gd name="T2" fmla="*/ 483 w 537"/>
                <a:gd name="T3" fmla="*/ 353 h 354"/>
                <a:gd name="T4" fmla="*/ 460 w 537"/>
                <a:gd name="T5" fmla="*/ 347 h 354"/>
                <a:gd name="T6" fmla="*/ 30 w 537"/>
                <a:gd name="T7" fmla="*/ 94 h 354"/>
                <a:gd name="T8" fmla="*/ 12 w 537"/>
                <a:gd name="T9" fmla="*/ 29 h 354"/>
                <a:gd name="T10" fmla="*/ 77 w 537"/>
                <a:gd name="T11" fmla="*/ 17 h 354"/>
                <a:gd name="T12" fmla="*/ 507 w 537"/>
                <a:gd name="T13" fmla="*/ 264 h 354"/>
                <a:gd name="T14" fmla="*/ 524 w 537"/>
                <a:gd name="T15" fmla="*/ 329 h 354"/>
                <a:gd name="T16" fmla="*/ 483 w 537"/>
                <a:gd name="T17" fmla="*/ 353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7" h="354">
                  <a:moveTo>
                    <a:pt x="483" y="353"/>
                  </a:moveTo>
                  <a:lnTo>
                    <a:pt x="483" y="353"/>
                  </a:lnTo>
                  <a:cubicBezTo>
                    <a:pt x="477" y="353"/>
                    <a:pt x="471" y="347"/>
                    <a:pt x="460" y="347"/>
                  </a:cubicBezTo>
                  <a:cubicBezTo>
                    <a:pt x="30" y="94"/>
                    <a:pt x="30" y="94"/>
                    <a:pt x="30" y="94"/>
                  </a:cubicBezTo>
                  <a:cubicBezTo>
                    <a:pt x="12" y="82"/>
                    <a:pt x="0" y="52"/>
                    <a:pt x="12" y="29"/>
                  </a:cubicBezTo>
                  <a:cubicBezTo>
                    <a:pt x="30" y="11"/>
                    <a:pt x="59" y="0"/>
                    <a:pt x="77" y="17"/>
                  </a:cubicBezTo>
                  <a:cubicBezTo>
                    <a:pt x="507" y="264"/>
                    <a:pt x="507" y="264"/>
                    <a:pt x="507" y="264"/>
                  </a:cubicBezTo>
                  <a:cubicBezTo>
                    <a:pt x="530" y="276"/>
                    <a:pt x="536" y="306"/>
                    <a:pt x="524" y="329"/>
                  </a:cubicBezTo>
                  <a:cubicBezTo>
                    <a:pt x="519" y="341"/>
                    <a:pt x="501" y="353"/>
                    <a:pt x="483" y="353"/>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01" name="Freeform 120"/>
            <p:cNvSpPr>
              <a:spLocks noChangeArrowheads="1"/>
            </p:cNvSpPr>
            <p:nvPr/>
          </p:nvSpPr>
          <p:spPr bwMode="auto">
            <a:xfrm>
              <a:off x="11413633" y="7466758"/>
              <a:ext cx="274030" cy="42630"/>
            </a:xfrm>
            <a:custGeom>
              <a:avLst/>
              <a:gdLst>
                <a:gd name="T0" fmla="*/ 548 w 596"/>
                <a:gd name="T1" fmla="*/ 93 h 94"/>
                <a:gd name="T2" fmla="*/ 548 w 596"/>
                <a:gd name="T3" fmla="*/ 93 h 94"/>
                <a:gd name="T4" fmla="*/ 47 w 596"/>
                <a:gd name="T5" fmla="*/ 93 h 94"/>
                <a:gd name="T6" fmla="*/ 0 w 596"/>
                <a:gd name="T7" fmla="*/ 47 h 94"/>
                <a:gd name="T8" fmla="*/ 47 w 596"/>
                <a:gd name="T9" fmla="*/ 0 h 94"/>
                <a:gd name="T10" fmla="*/ 548 w 596"/>
                <a:gd name="T11" fmla="*/ 0 h 94"/>
                <a:gd name="T12" fmla="*/ 595 w 596"/>
                <a:gd name="T13" fmla="*/ 47 h 94"/>
                <a:gd name="T14" fmla="*/ 548 w 596"/>
                <a:gd name="T15" fmla="*/ 93 h 9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6" h="94">
                  <a:moveTo>
                    <a:pt x="548" y="93"/>
                  </a:moveTo>
                  <a:lnTo>
                    <a:pt x="548" y="93"/>
                  </a:lnTo>
                  <a:cubicBezTo>
                    <a:pt x="47" y="93"/>
                    <a:pt x="47" y="93"/>
                    <a:pt x="47" y="93"/>
                  </a:cubicBezTo>
                  <a:cubicBezTo>
                    <a:pt x="24" y="93"/>
                    <a:pt x="0" y="70"/>
                    <a:pt x="0" y="47"/>
                  </a:cubicBezTo>
                  <a:cubicBezTo>
                    <a:pt x="0" y="18"/>
                    <a:pt x="24" y="0"/>
                    <a:pt x="47" y="0"/>
                  </a:cubicBezTo>
                  <a:cubicBezTo>
                    <a:pt x="548" y="0"/>
                    <a:pt x="548" y="0"/>
                    <a:pt x="548" y="0"/>
                  </a:cubicBezTo>
                  <a:cubicBezTo>
                    <a:pt x="571" y="0"/>
                    <a:pt x="595" y="18"/>
                    <a:pt x="595" y="47"/>
                  </a:cubicBezTo>
                  <a:cubicBezTo>
                    <a:pt x="595" y="70"/>
                    <a:pt x="571" y="93"/>
                    <a:pt x="548" y="93"/>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02" name="Freeform 121"/>
            <p:cNvSpPr>
              <a:spLocks noChangeArrowheads="1"/>
            </p:cNvSpPr>
            <p:nvPr/>
          </p:nvSpPr>
          <p:spPr bwMode="auto">
            <a:xfrm>
              <a:off x="11511066" y="7722537"/>
              <a:ext cx="249671" cy="160369"/>
            </a:xfrm>
            <a:custGeom>
              <a:avLst/>
              <a:gdLst>
                <a:gd name="T0" fmla="*/ 53 w 543"/>
                <a:gd name="T1" fmla="*/ 348 h 349"/>
                <a:gd name="T2" fmla="*/ 53 w 543"/>
                <a:gd name="T3" fmla="*/ 348 h 349"/>
                <a:gd name="T4" fmla="*/ 12 w 543"/>
                <a:gd name="T5" fmla="*/ 324 h 349"/>
                <a:gd name="T6" fmla="*/ 30 w 543"/>
                <a:gd name="T7" fmla="*/ 259 h 349"/>
                <a:gd name="T8" fmla="*/ 460 w 543"/>
                <a:gd name="T9" fmla="*/ 12 h 349"/>
                <a:gd name="T10" fmla="*/ 524 w 543"/>
                <a:gd name="T11" fmla="*/ 30 h 349"/>
                <a:gd name="T12" fmla="*/ 507 w 543"/>
                <a:gd name="T13" fmla="*/ 94 h 349"/>
                <a:gd name="T14" fmla="*/ 77 w 543"/>
                <a:gd name="T15" fmla="*/ 342 h 349"/>
                <a:gd name="T16" fmla="*/ 53 w 543"/>
                <a:gd name="T17" fmla="*/ 348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3" h="349">
                  <a:moveTo>
                    <a:pt x="53" y="348"/>
                  </a:moveTo>
                  <a:lnTo>
                    <a:pt x="53" y="348"/>
                  </a:lnTo>
                  <a:cubicBezTo>
                    <a:pt x="42" y="348"/>
                    <a:pt x="24" y="342"/>
                    <a:pt x="12" y="324"/>
                  </a:cubicBezTo>
                  <a:cubicBezTo>
                    <a:pt x="0" y="300"/>
                    <a:pt x="12" y="271"/>
                    <a:pt x="30" y="259"/>
                  </a:cubicBezTo>
                  <a:cubicBezTo>
                    <a:pt x="460" y="12"/>
                    <a:pt x="460" y="12"/>
                    <a:pt x="460" y="12"/>
                  </a:cubicBezTo>
                  <a:cubicBezTo>
                    <a:pt x="483" y="0"/>
                    <a:pt x="513" y="6"/>
                    <a:pt x="524" y="30"/>
                  </a:cubicBezTo>
                  <a:cubicBezTo>
                    <a:pt x="542" y="53"/>
                    <a:pt x="530" y="83"/>
                    <a:pt x="507" y="94"/>
                  </a:cubicBezTo>
                  <a:cubicBezTo>
                    <a:pt x="77" y="342"/>
                    <a:pt x="77" y="342"/>
                    <a:pt x="77" y="342"/>
                  </a:cubicBezTo>
                  <a:cubicBezTo>
                    <a:pt x="71" y="348"/>
                    <a:pt x="65" y="348"/>
                    <a:pt x="53" y="348"/>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03" name="Freeform 122"/>
            <p:cNvSpPr>
              <a:spLocks noChangeArrowheads="1"/>
            </p:cNvSpPr>
            <p:nvPr/>
          </p:nvSpPr>
          <p:spPr bwMode="auto">
            <a:xfrm>
              <a:off x="11770885" y="7054673"/>
              <a:ext cx="830208" cy="988599"/>
            </a:xfrm>
            <a:custGeom>
              <a:avLst/>
              <a:gdLst>
                <a:gd name="T0" fmla="*/ 1318 w 1802"/>
                <a:gd name="T1" fmla="*/ 2148 h 2149"/>
                <a:gd name="T2" fmla="*/ 1318 w 1802"/>
                <a:gd name="T3" fmla="*/ 2148 h 2149"/>
                <a:gd name="T4" fmla="*/ 1318 w 1802"/>
                <a:gd name="T5" fmla="*/ 2148 h 2149"/>
                <a:gd name="T6" fmla="*/ 477 w 1802"/>
                <a:gd name="T7" fmla="*/ 2148 h 2149"/>
                <a:gd name="T8" fmla="*/ 400 w 1802"/>
                <a:gd name="T9" fmla="*/ 2071 h 2149"/>
                <a:gd name="T10" fmla="*/ 400 w 1802"/>
                <a:gd name="T11" fmla="*/ 2060 h 2149"/>
                <a:gd name="T12" fmla="*/ 341 w 1802"/>
                <a:gd name="T13" fmla="*/ 1753 h 2149"/>
                <a:gd name="T14" fmla="*/ 0 w 1802"/>
                <a:gd name="T15" fmla="*/ 901 h 2149"/>
                <a:gd name="T16" fmla="*/ 900 w 1802"/>
                <a:gd name="T17" fmla="*/ 0 h 2149"/>
                <a:gd name="T18" fmla="*/ 1801 w 1802"/>
                <a:gd name="T19" fmla="*/ 901 h 2149"/>
                <a:gd name="T20" fmla="*/ 1453 w 1802"/>
                <a:gd name="T21" fmla="*/ 1753 h 2149"/>
                <a:gd name="T22" fmla="*/ 1394 w 1802"/>
                <a:gd name="T23" fmla="*/ 2054 h 2149"/>
                <a:gd name="T24" fmla="*/ 1394 w 1802"/>
                <a:gd name="T25" fmla="*/ 2071 h 2149"/>
                <a:gd name="T26" fmla="*/ 1318 w 1802"/>
                <a:gd name="T27" fmla="*/ 2148 h 2149"/>
                <a:gd name="T28" fmla="*/ 477 w 1802"/>
                <a:gd name="T29" fmla="*/ 1989 h 2149"/>
                <a:gd name="T30" fmla="*/ 477 w 1802"/>
                <a:gd name="T31" fmla="*/ 1989 h 2149"/>
                <a:gd name="T32" fmla="*/ 400 w 1802"/>
                <a:gd name="T33" fmla="*/ 2060 h 2149"/>
                <a:gd name="T34" fmla="*/ 477 w 1802"/>
                <a:gd name="T35" fmla="*/ 1989 h 2149"/>
                <a:gd name="T36" fmla="*/ 1329 w 1802"/>
                <a:gd name="T37" fmla="*/ 1995 h 2149"/>
                <a:gd name="T38" fmla="*/ 1329 w 1802"/>
                <a:gd name="T39" fmla="*/ 1995 h 2149"/>
                <a:gd name="T40" fmla="*/ 1365 w 1802"/>
                <a:gd name="T41" fmla="*/ 2007 h 2149"/>
                <a:gd name="T42" fmla="*/ 1329 w 1802"/>
                <a:gd name="T43" fmla="*/ 1995 h 2149"/>
                <a:gd name="T44" fmla="*/ 559 w 1802"/>
                <a:gd name="T45" fmla="*/ 1989 h 2149"/>
                <a:gd name="T46" fmla="*/ 559 w 1802"/>
                <a:gd name="T47" fmla="*/ 1989 h 2149"/>
                <a:gd name="T48" fmla="*/ 1241 w 1802"/>
                <a:gd name="T49" fmla="*/ 1989 h 2149"/>
                <a:gd name="T50" fmla="*/ 1241 w 1802"/>
                <a:gd name="T51" fmla="*/ 1924 h 2149"/>
                <a:gd name="T52" fmla="*/ 1329 w 1802"/>
                <a:gd name="T53" fmla="*/ 1659 h 2149"/>
                <a:gd name="T54" fmla="*/ 1641 w 1802"/>
                <a:gd name="T55" fmla="*/ 901 h 2149"/>
                <a:gd name="T56" fmla="*/ 900 w 1802"/>
                <a:gd name="T57" fmla="*/ 153 h 2149"/>
                <a:gd name="T58" fmla="*/ 153 w 1802"/>
                <a:gd name="T59" fmla="*/ 901 h 2149"/>
                <a:gd name="T60" fmla="*/ 471 w 1802"/>
                <a:gd name="T61" fmla="*/ 1659 h 2149"/>
                <a:gd name="T62" fmla="*/ 553 w 1802"/>
                <a:gd name="T63" fmla="*/ 1924 h 2149"/>
                <a:gd name="T64" fmla="*/ 559 w 1802"/>
                <a:gd name="T65" fmla="*/ 1989 h 2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02" h="2149">
                  <a:moveTo>
                    <a:pt x="1318" y="2148"/>
                  </a:moveTo>
                  <a:lnTo>
                    <a:pt x="1318" y="2148"/>
                  </a:lnTo>
                  <a:lnTo>
                    <a:pt x="1318" y="2148"/>
                  </a:lnTo>
                  <a:cubicBezTo>
                    <a:pt x="477" y="2148"/>
                    <a:pt x="477" y="2148"/>
                    <a:pt x="477" y="2148"/>
                  </a:cubicBezTo>
                  <a:cubicBezTo>
                    <a:pt x="435" y="2148"/>
                    <a:pt x="400" y="2113"/>
                    <a:pt x="400" y="2071"/>
                  </a:cubicBezTo>
                  <a:cubicBezTo>
                    <a:pt x="400" y="2066"/>
                    <a:pt x="400" y="2066"/>
                    <a:pt x="400" y="2060"/>
                  </a:cubicBezTo>
                  <a:cubicBezTo>
                    <a:pt x="406" y="2001"/>
                    <a:pt x="400" y="1830"/>
                    <a:pt x="341" y="1753"/>
                  </a:cubicBezTo>
                  <a:cubicBezTo>
                    <a:pt x="5" y="1324"/>
                    <a:pt x="0" y="907"/>
                    <a:pt x="0" y="901"/>
                  </a:cubicBezTo>
                  <a:cubicBezTo>
                    <a:pt x="0" y="400"/>
                    <a:pt x="400" y="0"/>
                    <a:pt x="900" y="0"/>
                  </a:cubicBezTo>
                  <a:cubicBezTo>
                    <a:pt x="1394" y="0"/>
                    <a:pt x="1801" y="400"/>
                    <a:pt x="1801" y="901"/>
                  </a:cubicBezTo>
                  <a:cubicBezTo>
                    <a:pt x="1801" y="907"/>
                    <a:pt x="1794" y="1324"/>
                    <a:pt x="1453" y="1753"/>
                  </a:cubicBezTo>
                  <a:cubicBezTo>
                    <a:pt x="1394" y="1836"/>
                    <a:pt x="1394" y="2007"/>
                    <a:pt x="1394" y="2054"/>
                  </a:cubicBezTo>
                  <a:cubicBezTo>
                    <a:pt x="1394" y="2060"/>
                    <a:pt x="1394" y="2066"/>
                    <a:pt x="1394" y="2071"/>
                  </a:cubicBezTo>
                  <a:cubicBezTo>
                    <a:pt x="1394" y="2113"/>
                    <a:pt x="1365" y="2148"/>
                    <a:pt x="1318" y="2148"/>
                  </a:cubicBezTo>
                  <a:close/>
                  <a:moveTo>
                    <a:pt x="477" y="1989"/>
                  </a:moveTo>
                  <a:lnTo>
                    <a:pt x="477" y="1989"/>
                  </a:lnTo>
                  <a:cubicBezTo>
                    <a:pt x="435" y="1989"/>
                    <a:pt x="406" y="2024"/>
                    <a:pt x="400" y="2060"/>
                  </a:cubicBezTo>
                  <a:cubicBezTo>
                    <a:pt x="406" y="2018"/>
                    <a:pt x="441" y="1989"/>
                    <a:pt x="477" y="1989"/>
                  </a:cubicBezTo>
                  <a:close/>
                  <a:moveTo>
                    <a:pt x="1329" y="1995"/>
                  </a:moveTo>
                  <a:lnTo>
                    <a:pt x="1329" y="1995"/>
                  </a:lnTo>
                  <a:cubicBezTo>
                    <a:pt x="1341" y="1995"/>
                    <a:pt x="1353" y="2001"/>
                    <a:pt x="1365" y="2007"/>
                  </a:cubicBezTo>
                  <a:cubicBezTo>
                    <a:pt x="1353" y="2001"/>
                    <a:pt x="1341" y="1995"/>
                    <a:pt x="1329" y="1995"/>
                  </a:cubicBezTo>
                  <a:close/>
                  <a:moveTo>
                    <a:pt x="559" y="1989"/>
                  </a:moveTo>
                  <a:lnTo>
                    <a:pt x="559" y="1989"/>
                  </a:lnTo>
                  <a:cubicBezTo>
                    <a:pt x="1241" y="1989"/>
                    <a:pt x="1241" y="1989"/>
                    <a:pt x="1241" y="1989"/>
                  </a:cubicBezTo>
                  <a:cubicBezTo>
                    <a:pt x="1241" y="1954"/>
                    <a:pt x="1241" y="1924"/>
                    <a:pt x="1241" y="1924"/>
                  </a:cubicBezTo>
                  <a:cubicBezTo>
                    <a:pt x="1253" y="1812"/>
                    <a:pt x="1282" y="1724"/>
                    <a:pt x="1329" y="1659"/>
                  </a:cubicBezTo>
                  <a:cubicBezTo>
                    <a:pt x="1636" y="1271"/>
                    <a:pt x="1641" y="907"/>
                    <a:pt x="1641" y="901"/>
                  </a:cubicBezTo>
                  <a:cubicBezTo>
                    <a:pt x="1641" y="489"/>
                    <a:pt x="1312" y="153"/>
                    <a:pt x="900" y="153"/>
                  </a:cubicBezTo>
                  <a:cubicBezTo>
                    <a:pt x="488" y="153"/>
                    <a:pt x="153" y="489"/>
                    <a:pt x="153" y="901"/>
                  </a:cubicBezTo>
                  <a:cubicBezTo>
                    <a:pt x="153" y="907"/>
                    <a:pt x="164" y="1271"/>
                    <a:pt x="471" y="1659"/>
                  </a:cubicBezTo>
                  <a:cubicBezTo>
                    <a:pt x="518" y="1724"/>
                    <a:pt x="547" y="1812"/>
                    <a:pt x="553" y="1924"/>
                  </a:cubicBezTo>
                  <a:cubicBezTo>
                    <a:pt x="553" y="1924"/>
                    <a:pt x="559" y="1954"/>
                    <a:pt x="559" y="1989"/>
                  </a:cubicBezTo>
                  <a:close/>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04" name="Freeform 123"/>
            <p:cNvSpPr>
              <a:spLocks noChangeArrowheads="1"/>
            </p:cNvSpPr>
            <p:nvPr/>
          </p:nvSpPr>
          <p:spPr bwMode="auto">
            <a:xfrm>
              <a:off x="11967782" y="8049362"/>
              <a:ext cx="434387" cy="73079"/>
            </a:xfrm>
            <a:custGeom>
              <a:avLst/>
              <a:gdLst>
                <a:gd name="T0" fmla="*/ 865 w 943"/>
                <a:gd name="T1" fmla="*/ 159 h 160"/>
                <a:gd name="T2" fmla="*/ 865 w 943"/>
                <a:gd name="T3" fmla="*/ 159 h 160"/>
                <a:gd name="T4" fmla="*/ 77 w 943"/>
                <a:gd name="T5" fmla="*/ 159 h 160"/>
                <a:gd name="T6" fmla="*/ 0 w 943"/>
                <a:gd name="T7" fmla="*/ 76 h 160"/>
                <a:gd name="T8" fmla="*/ 77 w 943"/>
                <a:gd name="T9" fmla="*/ 0 h 160"/>
                <a:gd name="T10" fmla="*/ 865 w 943"/>
                <a:gd name="T11" fmla="*/ 0 h 160"/>
                <a:gd name="T12" fmla="*/ 942 w 943"/>
                <a:gd name="T13" fmla="*/ 76 h 160"/>
                <a:gd name="T14" fmla="*/ 865 w 943"/>
                <a:gd name="T15" fmla="*/ 159 h 1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43" h="160">
                  <a:moveTo>
                    <a:pt x="865" y="159"/>
                  </a:moveTo>
                  <a:lnTo>
                    <a:pt x="865" y="159"/>
                  </a:lnTo>
                  <a:cubicBezTo>
                    <a:pt x="77" y="159"/>
                    <a:pt x="77" y="159"/>
                    <a:pt x="77" y="159"/>
                  </a:cubicBezTo>
                  <a:cubicBezTo>
                    <a:pt x="36" y="159"/>
                    <a:pt x="0" y="123"/>
                    <a:pt x="0" y="76"/>
                  </a:cubicBezTo>
                  <a:cubicBezTo>
                    <a:pt x="0" y="35"/>
                    <a:pt x="36" y="0"/>
                    <a:pt x="77" y="0"/>
                  </a:cubicBezTo>
                  <a:cubicBezTo>
                    <a:pt x="865" y="0"/>
                    <a:pt x="865" y="0"/>
                    <a:pt x="865" y="0"/>
                  </a:cubicBezTo>
                  <a:cubicBezTo>
                    <a:pt x="906" y="0"/>
                    <a:pt x="942" y="35"/>
                    <a:pt x="942" y="76"/>
                  </a:cubicBezTo>
                  <a:cubicBezTo>
                    <a:pt x="942" y="123"/>
                    <a:pt x="906" y="159"/>
                    <a:pt x="865" y="159"/>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05" name="Freeform 124"/>
            <p:cNvSpPr>
              <a:spLocks noChangeArrowheads="1"/>
            </p:cNvSpPr>
            <p:nvPr/>
          </p:nvSpPr>
          <p:spPr bwMode="auto">
            <a:xfrm>
              <a:off x="11996199" y="8126502"/>
              <a:ext cx="379581" cy="71049"/>
            </a:xfrm>
            <a:custGeom>
              <a:avLst/>
              <a:gdLst>
                <a:gd name="T0" fmla="*/ 747 w 825"/>
                <a:gd name="T1" fmla="*/ 153 h 154"/>
                <a:gd name="T2" fmla="*/ 747 w 825"/>
                <a:gd name="T3" fmla="*/ 153 h 154"/>
                <a:gd name="T4" fmla="*/ 77 w 825"/>
                <a:gd name="T5" fmla="*/ 153 h 154"/>
                <a:gd name="T6" fmla="*/ 0 w 825"/>
                <a:gd name="T7" fmla="*/ 76 h 154"/>
                <a:gd name="T8" fmla="*/ 77 w 825"/>
                <a:gd name="T9" fmla="*/ 0 h 154"/>
                <a:gd name="T10" fmla="*/ 747 w 825"/>
                <a:gd name="T11" fmla="*/ 0 h 154"/>
                <a:gd name="T12" fmla="*/ 824 w 825"/>
                <a:gd name="T13" fmla="*/ 76 h 154"/>
                <a:gd name="T14" fmla="*/ 747 w 825"/>
                <a:gd name="T15" fmla="*/ 153 h 1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25" h="154">
                  <a:moveTo>
                    <a:pt x="747" y="153"/>
                  </a:moveTo>
                  <a:lnTo>
                    <a:pt x="747" y="153"/>
                  </a:lnTo>
                  <a:cubicBezTo>
                    <a:pt x="77" y="153"/>
                    <a:pt x="77" y="153"/>
                    <a:pt x="77" y="153"/>
                  </a:cubicBezTo>
                  <a:cubicBezTo>
                    <a:pt x="36" y="153"/>
                    <a:pt x="0" y="117"/>
                    <a:pt x="0" y="76"/>
                  </a:cubicBezTo>
                  <a:cubicBezTo>
                    <a:pt x="0" y="35"/>
                    <a:pt x="36" y="0"/>
                    <a:pt x="77" y="0"/>
                  </a:cubicBezTo>
                  <a:cubicBezTo>
                    <a:pt x="747" y="0"/>
                    <a:pt x="747" y="0"/>
                    <a:pt x="747" y="0"/>
                  </a:cubicBezTo>
                  <a:cubicBezTo>
                    <a:pt x="788" y="0"/>
                    <a:pt x="824" y="35"/>
                    <a:pt x="824" y="76"/>
                  </a:cubicBezTo>
                  <a:cubicBezTo>
                    <a:pt x="824" y="117"/>
                    <a:pt x="788" y="153"/>
                    <a:pt x="747" y="153"/>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06" name="Freeform 125"/>
            <p:cNvSpPr>
              <a:spLocks noChangeArrowheads="1"/>
            </p:cNvSpPr>
            <p:nvPr/>
          </p:nvSpPr>
          <p:spPr bwMode="auto">
            <a:xfrm>
              <a:off x="12038826" y="8201610"/>
              <a:ext cx="290268" cy="73079"/>
            </a:xfrm>
            <a:custGeom>
              <a:avLst/>
              <a:gdLst>
                <a:gd name="T0" fmla="*/ 552 w 630"/>
                <a:gd name="T1" fmla="*/ 159 h 160"/>
                <a:gd name="T2" fmla="*/ 552 w 630"/>
                <a:gd name="T3" fmla="*/ 159 h 160"/>
                <a:gd name="T4" fmla="*/ 82 w 630"/>
                <a:gd name="T5" fmla="*/ 159 h 160"/>
                <a:gd name="T6" fmla="*/ 0 w 630"/>
                <a:gd name="T7" fmla="*/ 82 h 160"/>
                <a:gd name="T8" fmla="*/ 82 w 630"/>
                <a:gd name="T9" fmla="*/ 0 h 160"/>
                <a:gd name="T10" fmla="*/ 552 w 630"/>
                <a:gd name="T11" fmla="*/ 0 h 160"/>
                <a:gd name="T12" fmla="*/ 629 w 630"/>
                <a:gd name="T13" fmla="*/ 82 h 160"/>
                <a:gd name="T14" fmla="*/ 552 w 630"/>
                <a:gd name="T15" fmla="*/ 159 h 1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30" h="160">
                  <a:moveTo>
                    <a:pt x="552" y="159"/>
                  </a:moveTo>
                  <a:lnTo>
                    <a:pt x="552" y="159"/>
                  </a:lnTo>
                  <a:cubicBezTo>
                    <a:pt x="82" y="159"/>
                    <a:pt x="82" y="159"/>
                    <a:pt x="82" y="159"/>
                  </a:cubicBezTo>
                  <a:cubicBezTo>
                    <a:pt x="35" y="159"/>
                    <a:pt x="0" y="123"/>
                    <a:pt x="0" y="82"/>
                  </a:cubicBezTo>
                  <a:cubicBezTo>
                    <a:pt x="0" y="35"/>
                    <a:pt x="35" y="0"/>
                    <a:pt x="82" y="0"/>
                  </a:cubicBezTo>
                  <a:cubicBezTo>
                    <a:pt x="552" y="0"/>
                    <a:pt x="552" y="0"/>
                    <a:pt x="552" y="0"/>
                  </a:cubicBezTo>
                  <a:cubicBezTo>
                    <a:pt x="593" y="0"/>
                    <a:pt x="629" y="35"/>
                    <a:pt x="629" y="82"/>
                  </a:cubicBezTo>
                  <a:cubicBezTo>
                    <a:pt x="629" y="123"/>
                    <a:pt x="593" y="159"/>
                    <a:pt x="552" y="159"/>
                  </a:cubicBezTo>
                </a:path>
              </a:pathLst>
            </a:custGeom>
            <a:grpFill/>
            <a:ln>
              <a:noFill/>
            </a:ln>
            <a:effectLst/>
            <a:extLst>
              <a:ext uri="{91240B29-F687-4f45-9708-019B960494DF}">
                <a14:hiddenLine xmlns:a14="http://schemas.microsoft.com/office/drawing/2010/main" xmlns="" w="9525" cap="flat">
                  <a:solidFill>
                    <a:srgbClr val="FFFFFF"/>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sp>
        <p:nvSpPr>
          <p:cNvPr id="15471" name="Freeform 130"/>
          <p:cNvSpPr>
            <a:spLocks noChangeArrowheads="1"/>
          </p:cNvSpPr>
          <p:nvPr/>
        </p:nvSpPr>
        <p:spPr bwMode="auto">
          <a:xfrm>
            <a:off x="6051550" y="9594850"/>
            <a:ext cx="284163" cy="287338"/>
          </a:xfrm>
          <a:custGeom>
            <a:avLst/>
            <a:gdLst>
              <a:gd name="T0" fmla="*/ 284111 w 690"/>
              <a:gd name="T1" fmla="*/ 143681 h 696"/>
              <a:gd name="T2" fmla="*/ 284111 w 690"/>
              <a:gd name="T3" fmla="*/ 143681 h 696"/>
              <a:gd name="T4" fmla="*/ 143499 w 690"/>
              <a:gd name="T5" fmla="*/ 0 h 696"/>
              <a:gd name="T6" fmla="*/ 0 w 690"/>
              <a:gd name="T7" fmla="*/ 143681 h 696"/>
              <a:gd name="T8" fmla="*/ 143499 w 690"/>
              <a:gd name="T9" fmla="*/ 287776 h 696"/>
              <a:gd name="T10" fmla="*/ 284111 w 690"/>
              <a:gd name="T11" fmla="*/ 143681 h 6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90" h="696">
                <a:moveTo>
                  <a:pt x="689" y="347"/>
                </a:moveTo>
                <a:lnTo>
                  <a:pt x="689" y="347"/>
                </a:lnTo>
                <a:cubicBezTo>
                  <a:pt x="689" y="153"/>
                  <a:pt x="536" y="0"/>
                  <a:pt x="348" y="0"/>
                </a:cubicBezTo>
                <a:cubicBezTo>
                  <a:pt x="153" y="0"/>
                  <a:pt x="0" y="153"/>
                  <a:pt x="0" y="347"/>
                </a:cubicBezTo>
                <a:cubicBezTo>
                  <a:pt x="0" y="536"/>
                  <a:pt x="153" y="695"/>
                  <a:pt x="348" y="695"/>
                </a:cubicBezTo>
                <a:cubicBezTo>
                  <a:pt x="536" y="695"/>
                  <a:pt x="689" y="536"/>
                  <a:pt x="689" y="347"/>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412" name="Freeform 131"/>
          <p:cNvSpPr>
            <a:spLocks noChangeArrowheads="1"/>
          </p:cNvSpPr>
          <p:nvPr/>
        </p:nvSpPr>
        <p:spPr bwMode="auto">
          <a:xfrm>
            <a:off x="5789613" y="7539038"/>
            <a:ext cx="222250" cy="219075"/>
          </a:xfrm>
          <a:custGeom>
            <a:avLst/>
            <a:gdLst>
              <a:gd name="T0" fmla="*/ 222098 w 537"/>
              <a:gd name="T1" fmla="*/ 109439 h 530"/>
              <a:gd name="T2" fmla="*/ 222098 w 537"/>
              <a:gd name="T3" fmla="*/ 109439 h 530"/>
              <a:gd name="T4" fmla="*/ 112292 w 537"/>
              <a:gd name="T5" fmla="*/ 0 h 530"/>
              <a:gd name="T6" fmla="*/ 0 w 537"/>
              <a:gd name="T7" fmla="*/ 109439 h 530"/>
              <a:gd name="T8" fmla="*/ 112292 w 537"/>
              <a:gd name="T9" fmla="*/ 218465 h 530"/>
              <a:gd name="T10" fmla="*/ 222098 w 537"/>
              <a:gd name="T11" fmla="*/ 109439 h 53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37" h="530">
                <a:moveTo>
                  <a:pt x="536" y="265"/>
                </a:moveTo>
                <a:lnTo>
                  <a:pt x="536" y="265"/>
                </a:lnTo>
                <a:cubicBezTo>
                  <a:pt x="536" y="118"/>
                  <a:pt x="418" y="0"/>
                  <a:pt x="271" y="0"/>
                </a:cubicBezTo>
                <a:cubicBezTo>
                  <a:pt x="124" y="0"/>
                  <a:pt x="0" y="118"/>
                  <a:pt x="0" y="265"/>
                </a:cubicBezTo>
                <a:cubicBezTo>
                  <a:pt x="0" y="412"/>
                  <a:pt x="124" y="529"/>
                  <a:pt x="271" y="529"/>
                </a:cubicBezTo>
                <a:cubicBezTo>
                  <a:pt x="418" y="529"/>
                  <a:pt x="536" y="412"/>
                  <a:pt x="536" y="265"/>
                </a:cubicBezTo>
              </a:path>
            </a:pathLst>
          </a:custGeom>
          <a:solidFill>
            <a:srgbClr val="4FBE9A"/>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13" name="Freeform 132"/>
          <p:cNvSpPr>
            <a:spLocks noChangeArrowheads="1"/>
          </p:cNvSpPr>
          <p:nvPr/>
        </p:nvSpPr>
        <p:spPr bwMode="auto">
          <a:xfrm>
            <a:off x="6711950" y="3586163"/>
            <a:ext cx="958850" cy="958850"/>
          </a:xfrm>
          <a:custGeom>
            <a:avLst/>
            <a:gdLst>
              <a:gd name="T0" fmla="*/ 2319 w 2320"/>
              <a:gd name="T1" fmla="*/ 1160 h 2321"/>
              <a:gd name="T2" fmla="*/ 2319 w 2320"/>
              <a:gd name="T3" fmla="*/ 1160 h 2321"/>
              <a:gd name="T4" fmla="*/ 1160 w 2320"/>
              <a:gd name="T5" fmla="*/ 0 h 2321"/>
              <a:gd name="T6" fmla="*/ 0 w 2320"/>
              <a:gd name="T7" fmla="*/ 1160 h 2321"/>
              <a:gd name="T8" fmla="*/ 1160 w 2320"/>
              <a:gd name="T9" fmla="*/ 2320 h 2321"/>
              <a:gd name="T10" fmla="*/ 2319 w 2320"/>
              <a:gd name="T11" fmla="*/ 1160 h 2321"/>
            </a:gdLst>
            <a:ahLst/>
            <a:cxnLst>
              <a:cxn ang="0">
                <a:pos x="T0" y="T1"/>
              </a:cxn>
              <a:cxn ang="0">
                <a:pos x="T2" y="T3"/>
              </a:cxn>
              <a:cxn ang="0">
                <a:pos x="T4" y="T5"/>
              </a:cxn>
              <a:cxn ang="0">
                <a:pos x="T6" y="T7"/>
              </a:cxn>
              <a:cxn ang="0">
                <a:pos x="T8" y="T9"/>
              </a:cxn>
              <a:cxn ang="0">
                <a:pos x="T10" y="T11"/>
              </a:cxn>
            </a:cxnLst>
            <a:rect l="0" t="0" r="r" b="b"/>
            <a:pathLst>
              <a:path w="2320" h="2321">
                <a:moveTo>
                  <a:pt x="2319" y="1160"/>
                </a:moveTo>
                <a:lnTo>
                  <a:pt x="2319" y="1160"/>
                </a:lnTo>
                <a:cubicBezTo>
                  <a:pt x="2319" y="518"/>
                  <a:pt x="1801" y="0"/>
                  <a:pt x="1160" y="0"/>
                </a:cubicBezTo>
                <a:cubicBezTo>
                  <a:pt x="524" y="0"/>
                  <a:pt x="0" y="518"/>
                  <a:pt x="0" y="1160"/>
                </a:cubicBezTo>
                <a:cubicBezTo>
                  <a:pt x="0" y="1802"/>
                  <a:pt x="524" y="2320"/>
                  <a:pt x="1160" y="2320"/>
                </a:cubicBezTo>
                <a:cubicBezTo>
                  <a:pt x="1801" y="2320"/>
                  <a:pt x="2319" y="1802"/>
                  <a:pt x="2319" y="1160"/>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14" name="Freeform 133"/>
          <p:cNvSpPr>
            <a:spLocks noChangeArrowheads="1"/>
          </p:cNvSpPr>
          <p:nvPr/>
        </p:nvSpPr>
        <p:spPr bwMode="auto">
          <a:xfrm>
            <a:off x="3992563" y="5127625"/>
            <a:ext cx="698500" cy="701675"/>
          </a:xfrm>
          <a:custGeom>
            <a:avLst/>
            <a:gdLst>
              <a:gd name="T0" fmla="*/ 1690 w 1691"/>
              <a:gd name="T1" fmla="*/ 848 h 1697"/>
              <a:gd name="T2" fmla="*/ 1690 w 1691"/>
              <a:gd name="T3" fmla="*/ 848 h 1697"/>
              <a:gd name="T4" fmla="*/ 842 w 1691"/>
              <a:gd name="T5" fmla="*/ 0 h 1697"/>
              <a:gd name="T6" fmla="*/ 0 w 1691"/>
              <a:gd name="T7" fmla="*/ 848 h 1697"/>
              <a:gd name="T8" fmla="*/ 842 w 1691"/>
              <a:gd name="T9" fmla="*/ 1696 h 1697"/>
              <a:gd name="T10" fmla="*/ 1690 w 1691"/>
              <a:gd name="T11" fmla="*/ 848 h 1697"/>
            </a:gdLst>
            <a:ahLst/>
            <a:cxnLst>
              <a:cxn ang="0">
                <a:pos x="T0" y="T1"/>
              </a:cxn>
              <a:cxn ang="0">
                <a:pos x="T2" y="T3"/>
              </a:cxn>
              <a:cxn ang="0">
                <a:pos x="T4" y="T5"/>
              </a:cxn>
              <a:cxn ang="0">
                <a:pos x="T6" y="T7"/>
              </a:cxn>
              <a:cxn ang="0">
                <a:pos x="T8" y="T9"/>
              </a:cxn>
              <a:cxn ang="0">
                <a:pos x="T10" y="T11"/>
              </a:cxn>
            </a:cxnLst>
            <a:rect l="0" t="0" r="r" b="b"/>
            <a:pathLst>
              <a:path w="1691" h="1697">
                <a:moveTo>
                  <a:pt x="1690" y="848"/>
                </a:moveTo>
                <a:lnTo>
                  <a:pt x="1690" y="848"/>
                </a:lnTo>
                <a:cubicBezTo>
                  <a:pt x="1690" y="383"/>
                  <a:pt x="1313" y="0"/>
                  <a:pt x="842" y="0"/>
                </a:cubicBezTo>
                <a:cubicBezTo>
                  <a:pt x="377" y="0"/>
                  <a:pt x="0" y="383"/>
                  <a:pt x="0" y="848"/>
                </a:cubicBezTo>
                <a:cubicBezTo>
                  <a:pt x="0" y="1319"/>
                  <a:pt x="377" y="1696"/>
                  <a:pt x="842" y="1696"/>
                </a:cubicBezTo>
                <a:cubicBezTo>
                  <a:pt x="1313" y="1696"/>
                  <a:pt x="1690" y="1319"/>
                  <a:pt x="1690" y="848"/>
                </a:cubicBezTo>
              </a:path>
            </a:pathLst>
          </a:custGeom>
          <a:solidFill>
            <a:schemeClr val="accent4"/>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15" name="Freeform 134"/>
          <p:cNvSpPr>
            <a:spLocks noChangeArrowheads="1"/>
          </p:cNvSpPr>
          <p:nvPr/>
        </p:nvSpPr>
        <p:spPr bwMode="auto">
          <a:xfrm>
            <a:off x="6923088" y="5080000"/>
            <a:ext cx="538162" cy="538163"/>
          </a:xfrm>
          <a:custGeom>
            <a:avLst/>
            <a:gdLst>
              <a:gd name="T0" fmla="*/ 1300 w 1301"/>
              <a:gd name="T1" fmla="*/ 654 h 1303"/>
              <a:gd name="T2" fmla="*/ 1300 w 1301"/>
              <a:gd name="T3" fmla="*/ 654 h 1303"/>
              <a:gd name="T4" fmla="*/ 648 w 1301"/>
              <a:gd name="T5" fmla="*/ 0 h 1303"/>
              <a:gd name="T6" fmla="*/ 0 w 1301"/>
              <a:gd name="T7" fmla="*/ 654 h 1303"/>
              <a:gd name="T8" fmla="*/ 648 w 1301"/>
              <a:gd name="T9" fmla="*/ 1302 h 1303"/>
              <a:gd name="T10" fmla="*/ 1300 w 1301"/>
              <a:gd name="T11" fmla="*/ 654 h 1303"/>
            </a:gdLst>
            <a:ahLst/>
            <a:cxnLst>
              <a:cxn ang="0">
                <a:pos x="T0" y="T1"/>
              </a:cxn>
              <a:cxn ang="0">
                <a:pos x="T2" y="T3"/>
              </a:cxn>
              <a:cxn ang="0">
                <a:pos x="T4" y="T5"/>
              </a:cxn>
              <a:cxn ang="0">
                <a:pos x="T6" y="T7"/>
              </a:cxn>
              <a:cxn ang="0">
                <a:pos x="T8" y="T9"/>
              </a:cxn>
              <a:cxn ang="0">
                <a:pos x="T10" y="T11"/>
              </a:cxn>
            </a:cxnLst>
            <a:rect l="0" t="0" r="r" b="b"/>
            <a:pathLst>
              <a:path w="1301" h="1303">
                <a:moveTo>
                  <a:pt x="1300" y="654"/>
                </a:moveTo>
                <a:lnTo>
                  <a:pt x="1300" y="654"/>
                </a:lnTo>
                <a:cubicBezTo>
                  <a:pt x="1300" y="295"/>
                  <a:pt x="1006" y="0"/>
                  <a:pt x="648" y="0"/>
                </a:cubicBezTo>
                <a:cubicBezTo>
                  <a:pt x="289" y="0"/>
                  <a:pt x="0" y="295"/>
                  <a:pt x="0" y="654"/>
                </a:cubicBezTo>
                <a:cubicBezTo>
                  <a:pt x="0" y="1013"/>
                  <a:pt x="289" y="1302"/>
                  <a:pt x="648" y="1302"/>
                </a:cubicBezTo>
                <a:cubicBezTo>
                  <a:pt x="1006" y="1302"/>
                  <a:pt x="1300" y="1013"/>
                  <a:pt x="1300" y="654"/>
                </a:cubicBezTo>
              </a:path>
            </a:pathLst>
          </a:custGeom>
          <a:solidFill>
            <a:schemeClr val="accent4"/>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5476" name="Freeform 135"/>
          <p:cNvSpPr>
            <a:spLocks noChangeArrowheads="1"/>
          </p:cNvSpPr>
          <p:nvPr/>
        </p:nvSpPr>
        <p:spPr bwMode="auto">
          <a:xfrm>
            <a:off x="4727575" y="8362950"/>
            <a:ext cx="919163" cy="917575"/>
          </a:xfrm>
          <a:custGeom>
            <a:avLst/>
            <a:gdLst>
              <a:gd name="T0" fmla="*/ 918816 w 2221"/>
              <a:gd name="T1" fmla="*/ 459560 h 2220"/>
              <a:gd name="T2" fmla="*/ 918816 w 2221"/>
              <a:gd name="T3" fmla="*/ 459560 h 2220"/>
              <a:gd name="T4" fmla="*/ 458166 w 2221"/>
              <a:gd name="T5" fmla="*/ 0 h 2220"/>
              <a:gd name="T6" fmla="*/ 0 w 2221"/>
              <a:gd name="T7" fmla="*/ 459560 h 2220"/>
              <a:gd name="T8" fmla="*/ 458166 w 2221"/>
              <a:gd name="T9" fmla="*/ 917053 h 2220"/>
              <a:gd name="T10" fmla="*/ 918816 w 2221"/>
              <a:gd name="T11" fmla="*/ 459560 h 222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21" h="2220">
                <a:moveTo>
                  <a:pt x="2220" y="1112"/>
                </a:moveTo>
                <a:lnTo>
                  <a:pt x="2220" y="1112"/>
                </a:lnTo>
                <a:cubicBezTo>
                  <a:pt x="2220" y="500"/>
                  <a:pt x="1720" y="0"/>
                  <a:pt x="1107" y="0"/>
                </a:cubicBezTo>
                <a:cubicBezTo>
                  <a:pt x="495" y="0"/>
                  <a:pt x="0" y="500"/>
                  <a:pt x="0" y="1112"/>
                </a:cubicBezTo>
                <a:cubicBezTo>
                  <a:pt x="0" y="1725"/>
                  <a:pt x="495" y="2219"/>
                  <a:pt x="1107" y="2219"/>
                </a:cubicBezTo>
                <a:cubicBezTo>
                  <a:pt x="1720" y="2219"/>
                  <a:pt x="2220" y="1725"/>
                  <a:pt x="2220" y="1112"/>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420" name="Freeform 139"/>
          <p:cNvSpPr>
            <a:spLocks noChangeArrowheads="1"/>
          </p:cNvSpPr>
          <p:nvPr/>
        </p:nvSpPr>
        <p:spPr bwMode="auto">
          <a:xfrm>
            <a:off x="6556375" y="8620125"/>
            <a:ext cx="519113" cy="520700"/>
          </a:xfrm>
          <a:custGeom>
            <a:avLst/>
            <a:gdLst>
              <a:gd name="T0" fmla="*/ 1254 w 1255"/>
              <a:gd name="T1" fmla="*/ 624 h 1255"/>
              <a:gd name="T2" fmla="*/ 1254 w 1255"/>
              <a:gd name="T3" fmla="*/ 624 h 1255"/>
              <a:gd name="T4" fmla="*/ 630 w 1255"/>
              <a:gd name="T5" fmla="*/ 0 h 1255"/>
              <a:gd name="T6" fmla="*/ 0 w 1255"/>
              <a:gd name="T7" fmla="*/ 624 h 1255"/>
              <a:gd name="T8" fmla="*/ 630 w 1255"/>
              <a:gd name="T9" fmla="*/ 1254 h 1255"/>
              <a:gd name="T10" fmla="*/ 1254 w 1255"/>
              <a:gd name="T11" fmla="*/ 624 h 1255"/>
            </a:gdLst>
            <a:ahLst/>
            <a:cxnLst>
              <a:cxn ang="0">
                <a:pos x="T0" y="T1"/>
              </a:cxn>
              <a:cxn ang="0">
                <a:pos x="T2" y="T3"/>
              </a:cxn>
              <a:cxn ang="0">
                <a:pos x="T4" y="T5"/>
              </a:cxn>
              <a:cxn ang="0">
                <a:pos x="T6" y="T7"/>
              </a:cxn>
              <a:cxn ang="0">
                <a:pos x="T8" y="T9"/>
              </a:cxn>
              <a:cxn ang="0">
                <a:pos x="T10" y="T11"/>
              </a:cxn>
            </a:cxnLst>
            <a:rect l="0" t="0" r="r" b="b"/>
            <a:pathLst>
              <a:path w="1255" h="1255">
                <a:moveTo>
                  <a:pt x="1254" y="624"/>
                </a:moveTo>
                <a:lnTo>
                  <a:pt x="1254" y="624"/>
                </a:lnTo>
                <a:cubicBezTo>
                  <a:pt x="1254" y="276"/>
                  <a:pt x="972" y="0"/>
                  <a:pt x="630" y="0"/>
                </a:cubicBezTo>
                <a:cubicBezTo>
                  <a:pt x="283" y="0"/>
                  <a:pt x="0" y="276"/>
                  <a:pt x="0" y="624"/>
                </a:cubicBezTo>
                <a:cubicBezTo>
                  <a:pt x="0" y="971"/>
                  <a:pt x="283" y="1254"/>
                  <a:pt x="630" y="1254"/>
                </a:cubicBezTo>
                <a:cubicBezTo>
                  <a:pt x="972" y="1254"/>
                  <a:pt x="1254" y="971"/>
                  <a:pt x="1254" y="624"/>
                </a:cubicBezTo>
              </a:path>
            </a:pathLst>
          </a:custGeom>
          <a:solidFill>
            <a:schemeClr val="accent4"/>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5478" name="Freeform 140"/>
          <p:cNvSpPr>
            <a:spLocks noChangeArrowheads="1"/>
          </p:cNvSpPr>
          <p:nvPr/>
        </p:nvSpPr>
        <p:spPr bwMode="auto">
          <a:xfrm>
            <a:off x="4591050" y="7377113"/>
            <a:ext cx="573088" cy="571500"/>
          </a:xfrm>
          <a:custGeom>
            <a:avLst/>
            <a:gdLst>
              <a:gd name="T0" fmla="*/ 572282 w 1385"/>
              <a:gd name="T1" fmla="*/ 287815 h 1383"/>
              <a:gd name="T2" fmla="*/ 572282 w 1385"/>
              <a:gd name="T3" fmla="*/ 287815 h 1383"/>
              <a:gd name="T4" fmla="*/ 284900 w 1385"/>
              <a:gd name="T5" fmla="*/ 0 h 1383"/>
              <a:gd name="T6" fmla="*/ 0 w 1385"/>
              <a:gd name="T7" fmla="*/ 287815 h 1383"/>
              <a:gd name="T8" fmla="*/ 284900 w 1385"/>
              <a:gd name="T9" fmla="*/ 572317 h 1383"/>
              <a:gd name="T10" fmla="*/ 572282 w 1385"/>
              <a:gd name="T11" fmla="*/ 287815 h 13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85" h="1383">
                <a:moveTo>
                  <a:pt x="1384" y="695"/>
                </a:moveTo>
                <a:lnTo>
                  <a:pt x="1384" y="695"/>
                </a:lnTo>
                <a:cubicBezTo>
                  <a:pt x="1384" y="312"/>
                  <a:pt x="1072" y="0"/>
                  <a:pt x="689" y="0"/>
                </a:cubicBezTo>
                <a:cubicBezTo>
                  <a:pt x="307" y="0"/>
                  <a:pt x="0" y="312"/>
                  <a:pt x="0" y="695"/>
                </a:cubicBezTo>
                <a:cubicBezTo>
                  <a:pt x="0" y="1076"/>
                  <a:pt x="307" y="1382"/>
                  <a:pt x="689" y="1382"/>
                </a:cubicBezTo>
                <a:cubicBezTo>
                  <a:pt x="1072" y="1382"/>
                  <a:pt x="1384" y="1076"/>
                  <a:pt x="1384" y="695"/>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422" name="Freeform 141"/>
          <p:cNvSpPr>
            <a:spLocks noChangeArrowheads="1"/>
          </p:cNvSpPr>
          <p:nvPr/>
        </p:nvSpPr>
        <p:spPr bwMode="auto">
          <a:xfrm>
            <a:off x="4729163" y="7494588"/>
            <a:ext cx="296862" cy="333375"/>
          </a:xfrm>
          <a:custGeom>
            <a:avLst/>
            <a:gdLst>
              <a:gd name="T0" fmla="*/ 294396 w 719"/>
              <a:gd name="T1" fmla="*/ 226249 h 807"/>
              <a:gd name="T2" fmla="*/ 294396 w 719"/>
              <a:gd name="T3" fmla="*/ 226249 h 807"/>
              <a:gd name="T4" fmla="*/ 294396 w 719"/>
              <a:gd name="T5" fmla="*/ 226249 h 807"/>
              <a:gd name="T6" fmla="*/ 294396 w 719"/>
              <a:gd name="T7" fmla="*/ 68247 h 807"/>
              <a:gd name="T8" fmla="*/ 294396 w 719"/>
              <a:gd name="T9" fmla="*/ 12409 h 807"/>
              <a:gd name="T10" fmla="*/ 289847 w 719"/>
              <a:gd name="T11" fmla="*/ 2482 h 807"/>
              <a:gd name="T12" fmla="*/ 279924 w 719"/>
              <a:gd name="T13" fmla="*/ 0 h 807"/>
              <a:gd name="T14" fmla="*/ 97581 w 719"/>
              <a:gd name="T15" fmla="*/ 43844 h 807"/>
              <a:gd name="T16" fmla="*/ 87657 w 719"/>
              <a:gd name="T17" fmla="*/ 56252 h 807"/>
              <a:gd name="T18" fmla="*/ 87657 w 719"/>
              <a:gd name="T19" fmla="*/ 112091 h 807"/>
              <a:gd name="T20" fmla="*/ 87657 w 719"/>
              <a:gd name="T21" fmla="*/ 245689 h 807"/>
              <a:gd name="T22" fmla="*/ 80215 w 719"/>
              <a:gd name="T23" fmla="*/ 243208 h 807"/>
              <a:gd name="T24" fmla="*/ 48790 w 719"/>
              <a:gd name="T25" fmla="*/ 253134 h 807"/>
              <a:gd name="T26" fmla="*/ 4962 w 719"/>
              <a:gd name="T27" fmla="*/ 311455 h 807"/>
              <a:gd name="T28" fmla="*/ 36386 w 719"/>
              <a:gd name="T29" fmla="*/ 333376 h 807"/>
              <a:gd name="T30" fmla="*/ 68224 w 719"/>
              <a:gd name="T31" fmla="*/ 325931 h 807"/>
              <a:gd name="T32" fmla="*/ 112052 w 719"/>
              <a:gd name="T33" fmla="*/ 270093 h 807"/>
              <a:gd name="T34" fmla="*/ 112052 w 719"/>
              <a:gd name="T35" fmla="*/ 270093 h 807"/>
              <a:gd name="T36" fmla="*/ 112052 w 719"/>
              <a:gd name="T37" fmla="*/ 122017 h 807"/>
              <a:gd name="T38" fmla="*/ 270414 w 719"/>
              <a:gd name="T39" fmla="*/ 85205 h 807"/>
              <a:gd name="T40" fmla="*/ 270414 w 719"/>
              <a:gd name="T41" fmla="*/ 201846 h 807"/>
              <a:gd name="T42" fmla="*/ 260491 w 719"/>
              <a:gd name="T43" fmla="*/ 199364 h 807"/>
              <a:gd name="T44" fmla="*/ 228653 w 719"/>
              <a:gd name="T45" fmla="*/ 209291 h 807"/>
              <a:gd name="T46" fmla="*/ 185238 w 719"/>
              <a:gd name="T47" fmla="*/ 267611 h 807"/>
              <a:gd name="T48" fmla="*/ 219143 w 719"/>
              <a:gd name="T49" fmla="*/ 289533 h 807"/>
              <a:gd name="T50" fmla="*/ 250567 w 719"/>
              <a:gd name="T51" fmla="*/ 282088 h 807"/>
              <a:gd name="T52" fmla="*/ 294396 w 719"/>
              <a:gd name="T53" fmla="*/ 226249 h 8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719" h="807">
                <a:moveTo>
                  <a:pt x="712" y="547"/>
                </a:moveTo>
                <a:lnTo>
                  <a:pt x="712" y="547"/>
                </a:lnTo>
                <a:cubicBezTo>
                  <a:pt x="712" y="165"/>
                  <a:pt x="712" y="165"/>
                  <a:pt x="712" y="165"/>
                </a:cubicBezTo>
                <a:cubicBezTo>
                  <a:pt x="712" y="30"/>
                  <a:pt x="712" y="30"/>
                  <a:pt x="712" y="30"/>
                </a:cubicBezTo>
                <a:cubicBezTo>
                  <a:pt x="712" y="18"/>
                  <a:pt x="707" y="12"/>
                  <a:pt x="701" y="6"/>
                </a:cubicBezTo>
                <a:cubicBezTo>
                  <a:pt x="695" y="0"/>
                  <a:pt x="683" y="0"/>
                  <a:pt x="677" y="0"/>
                </a:cubicBezTo>
                <a:cubicBezTo>
                  <a:pt x="236" y="106"/>
                  <a:pt x="236" y="106"/>
                  <a:pt x="236" y="106"/>
                </a:cubicBezTo>
                <a:cubicBezTo>
                  <a:pt x="224" y="112"/>
                  <a:pt x="212" y="124"/>
                  <a:pt x="212" y="136"/>
                </a:cubicBezTo>
                <a:cubicBezTo>
                  <a:pt x="212" y="271"/>
                  <a:pt x="212" y="271"/>
                  <a:pt x="212" y="271"/>
                </a:cubicBezTo>
                <a:cubicBezTo>
                  <a:pt x="212" y="594"/>
                  <a:pt x="212" y="594"/>
                  <a:pt x="212" y="594"/>
                </a:cubicBezTo>
                <a:cubicBezTo>
                  <a:pt x="206" y="594"/>
                  <a:pt x="200" y="588"/>
                  <a:pt x="194" y="588"/>
                </a:cubicBezTo>
                <a:cubicBezTo>
                  <a:pt x="171" y="588"/>
                  <a:pt x="141" y="600"/>
                  <a:pt x="118" y="612"/>
                </a:cubicBezTo>
                <a:cubicBezTo>
                  <a:pt x="59" y="635"/>
                  <a:pt x="0" y="700"/>
                  <a:pt x="12" y="753"/>
                </a:cubicBezTo>
                <a:cubicBezTo>
                  <a:pt x="18" y="788"/>
                  <a:pt x="47" y="806"/>
                  <a:pt x="88" y="806"/>
                </a:cubicBezTo>
                <a:cubicBezTo>
                  <a:pt x="112" y="806"/>
                  <a:pt x="141" y="800"/>
                  <a:pt x="165" y="788"/>
                </a:cubicBezTo>
                <a:cubicBezTo>
                  <a:pt x="224" y="765"/>
                  <a:pt x="277" y="706"/>
                  <a:pt x="271" y="653"/>
                </a:cubicBezTo>
                <a:cubicBezTo>
                  <a:pt x="271" y="295"/>
                  <a:pt x="271" y="295"/>
                  <a:pt x="271" y="295"/>
                </a:cubicBezTo>
                <a:cubicBezTo>
                  <a:pt x="654" y="206"/>
                  <a:pt x="654" y="206"/>
                  <a:pt x="654" y="206"/>
                </a:cubicBezTo>
                <a:cubicBezTo>
                  <a:pt x="654" y="488"/>
                  <a:pt x="654" y="488"/>
                  <a:pt x="654" y="488"/>
                </a:cubicBezTo>
                <a:cubicBezTo>
                  <a:pt x="648" y="482"/>
                  <a:pt x="642" y="482"/>
                  <a:pt x="630" y="482"/>
                </a:cubicBezTo>
                <a:cubicBezTo>
                  <a:pt x="606" y="482"/>
                  <a:pt x="583" y="488"/>
                  <a:pt x="553" y="506"/>
                </a:cubicBezTo>
                <a:cubicBezTo>
                  <a:pt x="495" y="529"/>
                  <a:pt x="436" y="588"/>
                  <a:pt x="448" y="647"/>
                </a:cubicBezTo>
                <a:cubicBezTo>
                  <a:pt x="453" y="682"/>
                  <a:pt x="483" y="700"/>
                  <a:pt x="530" y="700"/>
                </a:cubicBezTo>
                <a:cubicBezTo>
                  <a:pt x="553" y="700"/>
                  <a:pt x="577" y="694"/>
                  <a:pt x="606" y="682"/>
                </a:cubicBezTo>
                <a:cubicBezTo>
                  <a:pt x="660" y="659"/>
                  <a:pt x="718" y="600"/>
                  <a:pt x="712" y="547"/>
                </a:cubicBezTo>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23" name="Freeform 142"/>
          <p:cNvSpPr>
            <a:spLocks noChangeArrowheads="1"/>
          </p:cNvSpPr>
          <p:nvPr/>
        </p:nvSpPr>
        <p:spPr bwMode="auto">
          <a:xfrm>
            <a:off x="4962525" y="8620125"/>
            <a:ext cx="442913" cy="525463"/>
          </a:xfrm>
          <a:custGeom>
            <a:avLst/>
            <a:gdLst>
              <a:gd name="T0" fmla="*/ 435351 w 1073"/>
              <a:gd name="T1" fmla="*/ 464187 h 1272"/>
              <a:gd name="T2" fmla="*/ 435351 w 1073"/>
              <a:gd name="T3" fmla="*/ 464187 h 1272"/>
              <a:gd name="T4" fmla="*/ 304002 w 1073"/>
              <a:gd name="T5" fmla="*/ 238288 h 1272"/>
              <a:gd name="T6" fmla="*/ 304002 w 1073"/>
              <a:gd name="T7" fmla="*/ 41298 h 1272"/>
              <a:gd name="T8" fmla="*/ 321350 w 1073"/>
              <a:gd name="T9" fmla="*/ 21888 h 1272"/>
              <a:gd name="T10" fmla="*/ 299459 w 1073"/>
              <a:gd name="T11" fmla="*/ 0 h 1272"/>
              <a:gd name="T12" fmla="*/ 146218 w 1073"/>
              <a:gd name="T13" fmla="*/ 0 h 1272"/>
              <a:gd name="T14" fmla="*/ 124327 w 1073"/>
              <a:gd name="T15" fmla="*/ 21888 h 1272"/>
              <a:gd name="T16" fmla="*/ 138784 w 1073"/>
              <a:gd name="T17" fmla="*/ 41298 h 1272"/>
              <a:gd name="T18" fmla="*/ 138784 w 1073"/>
              <a:gd name="T19" fmla="*/ 238288 h 1272"/>
              <a:gd name="T20" fmla="*/ 7435 w 1073"/>
              <a:gd name="T21" fmla="*/ 464187 h 1272"/>
              <a:gd name="T22" fmla="*/ 7435 w 1073"/>
              <a:gd name="T23" fmla="*/ 505485 h 1272"/>
              <a:gd name="T24" fmla="*/ 43783 w 1073"/>
              <a:gd name="T25" fmla="*/ 524895 h 1272"/>
              <a:gd name="T26" fmla="*/ 399003 w 1073"/>
              <a:gd name="T27" fmla="*/ 524895 h 1272"/>
              <a:gd name="T28" fmla="*/ 435351 w 1073"/>
              <a:gd name="T29" fmla="*/ 505485 h 1272"/>
              <a:gd name="T30" fmla="*/ 435351 w 1073"/>
              <a:gd name="T31" fmla="*/ 464187 h 1272"/>
              <a:gd name="T32" fmla="*/ 133827 w 1073"/>
              <a:gd name="T33" fmla="*/ 21888 h 1272"/>
              <a:gd name="T34" fmla="*/ 133827 w 1073"/>
              <a:gd name="T35" fmla="*/ 21888 h 1272"/>
              <a:gd name="T36" fmla="*/ 146218 w 1073"/>
              <a:gd name="T37" fmla="*/ 9498 h 1272"/>
              <a:gd name="T38" fmla="*/ 299459 w 1073"/>
              <a:gd name="T39" fmla="*/ 9498 h 1272"/>
              <a:gd name="T40" fmla="*/ 311437 w 1073"/>
              <a:gd name="T41" fmla="*/ 21888 h 1272"/>
              <a:gd name="T42" fmla="*/ 299459 w 1073"/>
              <a:gd name="T43" fmla="*/ 31386 h 1272"/>
              <a:gd name="T44" fmla="*/ 146218 w 1073"/>
              <a:gd name="T45" fmla="*/ 31386 h 1272"/>
              <a:gd name="T46" fmla="*/ 133827 w 1073"/>
              <a:gd name="T47" fmla="*/ 21888 h 1272"/>
              <a:gd name="T48" fmla="*/ 428329 w 1073"/>
              <a:gd name="T49" fmla="*/ 500942 h 1272"/>
              <a:gd name="T50" fmla="*/ 428329 w 1073"/>
              <a:gd name="T51" fmla="*/ 500942 h 1272"/>
              <a:gd name="T52" fmla="*/ 399003 w 1073"/>
              <a:gd name="T53" fmla="*/ 515397 h 1272"/>
              <a:gd name="T54" fmla="*/ 43783 w 1073"/>
              <a:gd name="T55" fmla="*/ 515397 h 1272"/>
              <a:gd name="T56" fmla="*/ 16935 w 1073"/>
              <a:gd name="T57" fmla="*/ 500942 h 1272"/>
              <a:gd name="T58" fmla="*/ 16935 w 1073"/>
              <a:gd name="T59" fmla="*/ 469143 h 1272"/>
              <a:gd name="T60" fmla="*/ 148284 w 1073"/>
              <a:gd name="T61" fmla="*/ 242831 h 1272"/>
              <a:gd name="T62" fmla="*/ 148284 w 1073"/>
              <a:gd name="T63" fmla="*/ 240766 h 1272"/>
              <a:gd name="T64" fmla="*/ 148284 w 1073"/>
              <a:gd name="T65" fmla="*/ 43776 h 1272"/>
              <a:gd name="T66" fmla="*/ 294502 w 1073"/>
              <a:gd name="T67" fmla="*/ 43776 h 1272"/>
              <a:gd name="T68" fmla="*/ 294502 w 1073"/>
              <a:gd name="T69" fmla="*/ 240766 h 1272"/>
              <a:gd name="T70" fmla="*/ 428329 w 1073"/>
              <a:gd name="T71" fmla="*/ 469143 h 1272"/>
              <a:gd name="T72" fmla="*/ 428329 w 1073"/>
              <a:gd name="T73" fmla="*/ 500942 h 127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073" h="1272">
                <a:moveTo>
                  <a:pt x="1054" y="1124"/>
                </a:moveTo>
                <a:lnTo>
                  <a:pt x="1054" y="1124"/>
                </a:lnTo>
                <a:cubicBezTo>
                  <a:pt x="736" y="577"/>
                  <a:pt x="736" y="577"/>
                  <a:pt x="736" y="577"/>
                </a:cubicBezTo>
                <a:cubicBezTo>
                  <a:pt x="736" y="100"/>
                  <a:pt x="736" y="100"/>
                  <a:pt x="736" y="100"/>
                </a:cubicBezTo>
                <a:cubicBezTo>
                  <a:pt x="760" y="94"/>
                  <a:pt x="778" y="76"/>
                  <a:pt x="778" y="53"/>
                </a:cubicBezTo>
                <a:cubicBezTo>
                  <a:pt x="778" y="23"/>
                  <a:pt x="754" y="0"/>
                  <a:pt x="725" y="0"/>
                </a:cubicBezTo>
                <a:cubicBezTo>
                  <a:pt x="354" y="0"/>
                  <a:pt x="354" y="0"/>
                  <a:pt x="354" y="0"/>
                </a:cubicBezTo>
                <a:cubicBezTo>
                  <a:pt x="324" y="0"/>
                  <a:pt x="301" y="23"/>
                  <a:pt x="301" y="53"/>
                </a:cubicBezTo>
                <a:cubicBezTo>
                  <a:pt x="301" y="76"/>
                  <a:pt x="312" y="94"/>
                  <a:pt x="336" y="100"/>
                </a:cubicBezTo>
                <a:cubicBezTo>
                  <a:pt x="336" y="577"/>
                  <a:pt x="336" y="577"/>
                  <a:pt x="336" y="577"/>
                </a:cubicBezTo>
                <a:cubicBezTo>
                  <a:pt x="18" y="1124"/>
                  <a:pt x="18" y="1124"/>
                  <a:pt x="18" y="1124"/>
                </a:cubicBezTo>
                <a:cubicBezTo>
                  <a:pt x="0" y="1154"/>
                  <a:pt x="0" y="1195"/>
                  <a:pt x="18" y="1224"/>
                </a:cubicBezTo>
                <a:cubicBezTo>
                  <a:pt x="36" y="1254"/>
                  <a:pt x="71" y="1271"/>
                  <a:pt x="106" y="1271"/>
                </a:cubicBezTo>
                <a:cubicBezTo>
                  <a:pt x="966" y="1271"/>
                  <a:pt x="966" y="1271"/>
                  <a:pt x="966" y="1271"/>
                </a:cubicBezTo>
                <a:cubicBezTo>
                  <a:pt x="1001" y="1271"/>
                  <a:pt x="1037" y="1254"/>
                  <a:pt x="1054" y="1224"/>
                </a:cubicBezTo>
                <a:cubicBezTo>
                  <a:pt x="1072" y="1195"/>
                  <a:pt x="1072" y="1154"/>
                  <a:pt x="1054" y="1124"/>
                </a:cubicBezTo>
                <a:close/>
                <a:moveTo>
                  <a:pt x="324" y="53"/>
                </a:moveTo>
                <a:lnTo>
                  <a:pt x="324" y="53"/>
                </a:lnTo>
                <a:cubicBezTo>
                  <a:pt x="324" y="35"/>
                  <a:pt x="336" y="23"/>
                  <a:pt x="354" y="23"/>
                </a:cubicBezTo>
                <a:cubicBezTo>
                  <a:pt x="725" y="23"/>
                  <a:pt x="725" y="23"/>
                  <a:pt x="725" y="23"/>
                </a:cubicBezTo>
                <a:cubicBezTo>
                  <a:pt x="742" y="23"/>
                  <a:pt x="754" y="35"/>
                  <a:pt x="754" y="53"/>
                </a:cubicBezTo>
                <a:cubicBezTo>
                  <a:pt x="754" y="64"/>
                  <a:pt x="742" y="76"/>
                  <a:pt x="725" y="76"/>
                </a:cubicBezTo>
                <a:cubicBezTo>
                  <a:pt x="354" y="76"/>
                  <a:pt x="354" y="76"/>
                  <a:pt x="354" y="76"/>
                </a:cubicBezTo>
                <a:cubicBezTo>
                  <a:pt x="336" y="76"/>
                  <a:pt x="324" y="64"/>
                  <a:pt x="324" y="53"/>
                </a:cubicBezTo>
                <a:close/>
                <a:moveTo>
                  <a:pt x="1037" y="1213"/>
                </a:moveTo>
                <a:lnTo>
                  <a:pt x="1037" y="1213"/>
                </a:lnTo>
                <a:cubicBezTo>
                  <a:pt x="1019" y="1236"/>
                  <a:pt x="995" y="1248"/>
                  <a:pt x="966" y="1248"/>
                </a:cubicBezTo>
                <a:cubicBezTo>
                  <a:pt x="106" y="1248"/>
                  <a:pt x="106" y="1248"/>
                  <a:pt x="106" y="1248"/>
                </a:cubicBezTo>
                <a:cubicBezTo>
                  <a:pt x="77" y="1248"/>
                  <a:pt x="53" y="1236"/>
                  <a:pt x="41" y="1213"/>
                </a:cubicBezTo>
                <a:cubicBezTo>
                  <a:pt x="30" y="1189"/>
                  <a:pt x="30" y="1159"/>
                  <a:pt x="41" y="1136"/>
                </a:cubicBezTo>
                <a:cubicBezTo>
                  <a:pt x="359" y="588"/>
                  <a:pt x="359" y="588"/>
                  <a:pt x="359" y="588"/>
                </a:cubicBezTo>
                <a:cubicBezTo>
                  <a:pt x="359" y="583"/>
                  <a:pt x="359" y="583"/>
                  <a:pt x="359" y="583"/>
                </a:cubicBezTo>
                <a:cubicBezTo>
                  <a:pt x="359" y="106"/>
                  <a:pt x="359" y="106"/>
                  <a:pt x="359" y="106"/>
                </a:cubicBezTo>
                <a:cubicBezTo>
                  <a:pt x="713" y="106"/>
                  <a:pt x="713" y="106"/>
                  <a:pt x="713" y="106"/>
                </a:cubicBezTo>
                <a:cubicBezTo>
                  <a:pt x="713" y="583"/>
                  <a:pt x="713" y="583"/>
                  <a:pt x="713" y="583"/>
                </a:cubicBezTo>
                <a:cubicBezTo>
                  <a:pt x="1037" y="1136"/>
                  <a:pt x="1037" y="1136"/>
                  <a:pt x="1037" y="1136"/>
                </a:cubicBezTo>
                <a:cubicBezTo>
                  <a:pt x="1048" y="1159"/>
                  <a:pt x="1048" y="1189"/>
                  <a:pt x="1037" y="1213"/>
                </a:cubicBezTo>
                <a:close/>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24" name="Freeform 143"/>
          <p:cNvSpPr>
            <a:spLocks noChangeArrowheads="1"/>
          </p:cNvSpPr>
          <p:nvPr/>
        </p:nvSpPr>
        <p:spPr bwMode="auto">
          <a:xfrm>
            <a:off x="5114925" y="8496300"/>
            <a:ext cx="39688" cy="39688"/>
          </a:xfrm>
          <a:custGeom>
            <a:avLst/>
            <a:gdLst>
              <a:gd name="T0" fmla="*/ 19645 w 96"/>
              <a:gd name="T1" fmla="*/ 39706 h 95"/>
              <a:gd name="T2" fmla="*/ 19645 w 96"/>
              <a:gd name="T3" fmla="*/ 39706 h 95"/>
              <a:gd name="T4" fmla="*/ 39707 w 96"/>
              <a:gd name="T5" fmla="*/ 19853 h 95"/>
              <a:gd name="T6" fmla="*/ 19645 w 96"/>
              <a:gd name="T7" fmla="*/ 0 h 95"/>
              <a:gd name="T8" fmla="*/ 0 w 96"/>
              <a:gd name="T9" fmla="*/ 19853 h 95"/>
              <a:gd name="T10" fmla="*/ 19645 w 96"/>
              <a:gd name="T11" fmla="*/ 39706 h 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6" h="95">
                <a:moveTo>
                  <a:pt x="47" y="94"/>
                </a:moveTo>
                <a:lnTo>
                  <a:pt x="47" y="94"/>
                </a:lnTo>
                <a:cubicBezTo>
                  <a:pt x="77" y="94"/>
                  <a:pt x="95" y="71"/>
                  <a:pt x="95" y="47"/>
                </a:cubicBezTo>
                <a:cubicBezTo>
                  <a:pt x="95" y="24"/>
                  <a:pt x="77" y="0"/>
                  <a:pt x="47" y="0"/>
                </a:cubicBezTo>
                <a:cubicBezTo>
                  <a:pt x="24" y="0"/>
                  <a:pt x="0" y="24"/>
                  <a:pt x="0" y="47"/>
                </a:cubicBezTo>
                <a:cubicBezTo>
                  <a:pt x="0" y="71"/>
                  <a:pt x="24" y="94"/>
                  <a:pt x="47" y="94"/>
                </a:cubicBezTo>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25" name="Freeform 144"/>
          <p:cNvSpPr>
            <a:spLocks noChangeArrowheads="1"/>
          </p:cNvSpPr>
          <p:nvPr/>
        </p:nvSpPr>
        <p:spPr bwMode="auto">
          <a:xfrm>
            <a:off x="5176838" y="8415338"/>
            <a:ext cx="33337" cy="31750"/>
          </a:xfrm>
          <a:custGeom>
            <a:avLst/>
            <a:gdLst>
              <a:gd name="T0" fmla="*/ 15152 w 78"/>
              <a:gd name="T1" fmla="*/ 30604 h 77"/>
              <a:gd name="T2" fmla="*/ 15152 w 78"/>
              <a:gd name="T3" fmla="*/ 30604 h 77"/>
              <a:gd name="T4" fmla="*/ 32408 w 78"/>
              <a:gd name="T5" fmla="*/ 16510 h 77"/>
              <a:gd name="T6" fmla="*/ 15152 w 78"/>
              <a:gd name="T7" fmla="*/ 0 h 77"/>
              <a:gd name="T8" fmla="*/ 0 w 78"/>
              <a:gd name="T9" fmla="*/ 16510 h 77"/>
              <a:gd name="T10" fmla="*/ 15152 w 78"/>
              <a:gd name="T11" fmla="*/ 30604 h 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8" h="77">
                <a:moveTo>
                  <a:pt x="36" y="76"/>
                </a:moveTo>
                <a:lnTo>
                  <a:pt x="36" y="76"/>
                </a:lnTo>
                <a:cubicBezTo>
                  <a:pt x="59" y="76"/>
                  <a:pt x="77" y="59"/>
                  <a:pt x="77" y="41"/>
                </a:cubicBezTo>
                <a:cubicBezTo>
                  <a:pt x="77" y="18"/>
                  <a:pt x="59" y="0"/>
                  <a:pt x="36" y="0"/>
                </a:cubicBezTo>
                <a:cubicBezTo>
                  <a:pt x="18" y="0"/>
                  <a:pt x="0" y="18"/>
                  <a:pt x="0" y="41"/>
                </a:cubicBezTo>
                <a:cubicBezTo>
                  <a:pt x="0" y="59"/>
                  <a:pt x="18" y="76"/>
                  <a:pt x="36" y="76"/>
                </a:cubicBezTo>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26" name="Freeform 145"/>
          <p:cNvSpPr>
            <a:spLocks noChangeArrowheads="1"/>
          </p:cNvSpPr>
          <p:nvPr/>
        </p:nvSpPr>
        <p:spPr bwMode="auto">
          <a:xfrm>
            <a:off x="5211763" y="8475663"/>
            <a:ext cx="52387" cy="55562"/>
          </a:xfrm>
          <a:custGeom>
            <a:avLst/>
            <a:gdLst>
              <a:gd name="T0" fmla="*/ 26447 w 130"/>
              <a:gd name="T1" fmla="*/ 54301 h 131"/>
              <a:gd name="T2" fmla="*/ 26447 w 130"/>
              <a:gd name="T3" fmla="*/ 54301 h 131"/>
              <a:gd name="T4" fmla="*/ 52486 w 130"/>
              <a:gd name="T5" fmla="*/ 27151 h 131"/>
              <a:gd name="T6" fmla="*/ 26447 w 130"/>
              <a:gd name="T7" fmla="*/ 0 h 131"/>
              <a:gd name="T8" fmla="*/ 0 w 130"/>
              <a:gd name="T9" fmla="*/ 27151 h 131"/>
              <a:gd name="T10" fmla="*/ 26447 w 130"/>
              <a:gd name="T11" fmla="*/ 54301 h 13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0" h="131">
                <a:moveTo>
                  <a:pt x="65" y="130"/>
                </a:moveTo>
                <a:lnTo>
                  <a:pt x="65" y="130"/>
                </a:lnTo>
                <a:cubicBezTo>
                  <a:pt x="100" y="130"/>
                  <a:pt x="129" y="100"/>
                  <a:pt x="129" y="65"/>
                </a:cubicBezTo>
                <a:cubicBezTo>
                  <a:pt x="129" y="30"/>
                  <a:pt x="100" y="0"/>
                  <a:pt x="65" y="0"/>
                </a:cubicBezTo>
                <a:cubicBezTo>
                  <a:pt x="29" y="0"/>
                  <a:pt x="0" y="30"/>
                  <a:pt x="0" y="65"/>
                </a:cubicBezTo>
                <a:cubicBezTo>
                  <a:pt x="0" y="100"/>
                  <a:pt x="29" y="130"/>
                  <a:pt x="65" y="130"/>
                </a:cubicBezTo>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27" name="Freeform 146"/>
          <p:cNvSpPr>
            <a:spLocks noChangeArrowheads="1"/>
          </p:cNvSpPr>
          <p:nvPr/>
        </p:nvSpPr>
        <p:spPr bwMode="auto">
          <a:xfrm>
            <a:off x="5162550" y="8582025"/>
            <a:ext cx="25400" cy="25400"/>
          </a:xfrm>
          <a:custGeom>
            <a:avLst/>
            <a:gdLst>
              <a:gd name="T0" fmla="*/ 12767 w 60"/>
              <a:gd name="T1" fmla="*/ 25110 h 60"/>
              <a:gd name="T2" fmla="*/ 12767 w 60"/>
              <a:gd name="T3" fmla="*/ 25110 h 60"/>
              <a:gd name="T4" fmla="*/ 25108 w 60"/>
              <a:gd name="T5" fmla="*/ 12768 h 60"/>
              <a:gd name="T6" fmla="*/ 12767 w 60"/>
              <a:gd name="T7" fmla="*/ 0 h 60"/>
              <a:gd name="T8" fmla="*/ 0 w 60"/>
              <a:gd name="T9" fmla="*/ 12768 h 60"/>
              <a:gd name="T10" fmla="*/ 12767 w 60"/>
              <a:gd name="T11" fmla="*/ 25110 h 6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60">
                <a:moveTo>
                  <a:pt x="30" y="59"/>
                </a:moveTo>
                <a:lnTo>
                  <a:pt x="30" y="59"/>
                </a:lnTo>
                <a:cubicBezTo>
                  <a:pt x="41" y="59"/>
                  <a:pt x="59" y="47"/>
                  <a:pt x="59" y="30"/>
                </a:cubicBezTo>
                <a:cubicBezTo>
                  <a:pt x="59" y="12"/>
                  <a:pt x="41" y="0"/>
                  <a:pt x="30" y="0"/>
                </a:cubicBezTo>
                <a:cubicBezTo>
                  <a:pt x="12" y="0"/>
                  <a:pt x="0" y="12"/>
                  <a:pt x="0" y="30"/>
                </a:cubicBezTo>
                <a:cubicBezTo>
                  <a:pt x="0" y="47"/>
                  <a:pt x="12" y="59"/>
                  <a:pt x="30" y="59"/>
                </a:cubicBezTo>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28" name="Freeform 147"/>
          <p:cNvSpPr>
            <a:spLocks noChangeArrowheads="1"/>
          </p:cNvSpPr>
          <p:nvPr/>
        </p:nvSpPr>
        <p:spPr bwMode="auto">
          <a:xfrm>
            <a:off x="4987925" y="8950325"/>
            <a:ext cx="396875" cy="173038"/>
          </a:xfrm>
          <a:custGeom>
            <a:avLst/>
            <a:gdLst>
              <a:gd name="T0" fmla="*/ 319406 w 961"/>
              <a:gd name="T1" fmla="*/ 17369 h 419"/>
              <a:gd name="T2" fmla="*/ 319406 w 961"/>
              <a:gd name="T3" fmla="*/ 17369 h 419"/>
              <a:gd name="T4" fmla="*/ 265620 w 961"/>
              <a:gd name="T5" fmla="*/ 17369 h 419"/>
              <a:gd name="T6" fmla="*/ 251139 w 961"/>
              <a:gd name="T7" fmla="*/ 9925 h 419"/>
              <a:gd name="T8" fmla="*/ 233762 w 961"/>
              <a:gd name="T9" fmla="*/ 17369 h 419"/>
              <a:gd name="T10" fmla="*/ 202318 w 961"/>
              <a:gd name="T11" fmla="*/ 17369 h 419"/>
              <a:gd name="T12" fmla="*/ 168392 w 961"/>
              <a:gd name="T13" fmla="*/ 0 h 419"/>
              <a:gd name="T14" fmla="*/ 136534 w 961"/>
              <a:gd name="T15" fmla="*/ 17369 h 419"/>
              <a:gd name="T16" fmla="*/ 75714 w 961"/>
              <a:gd name="T17" fmla="*/ 17369 h 419"/>
              <a:gd name="T18" fmla="*/ 2482 w 961"/>
              <a:gd name="T19" fmla="*/ 146399 h 419"/>
              <a:gd name="T20" fmla="*/ 2482 w 961"/>
              <a:gd name="T21" fmla="*/ 163355 h 419"/>
              <a:gd name="T22" fmla="*/ 19446 w 961"/>
              <a:gd name="T23" fmla="*/ 172866 h 419"/>
              <a:gd name="T24" fmla="*/ 375261 w 961"/>
              <a:gd name="T25" fmla="*/ 172866 h 419"/>
              <a:gd name="T26" fmla="*/ 392224 w 961"/>
              <a:gd name="T27" fmla="*/ 163355 h 419"/>
              <a:gd name="T28" fmla="*/ 392224 w 961"/>
              <a:gd name="T29" fmla="*/ 146399 h 419"/>
              <a:gd name="T30" fmla="*/ 319406 w 961"/>
              <a:gd name="T31" fmla="*/ 17369 h 419"/>
              <a:gd name="T32" fmla="*/ 124122 w 961"/>
              <a:gd name="T33" fmla="*/ 133992 h 419"/>
              <a:gd name="T34" fmla="*/ 124122 w 961"/>
              <a:gd name="T35" fmla="*/ 133992 h 419"/>
              <a:gd name="T36" fmla="*/ 102607 w 961"/>
              <a:gd name="T37" fmla="*/ 112074 h 419"/>
              <a:gd name="T38" fmla="*/ 124122 w 961"/>
              <a:gd name="T39" fmla="*/ 90155 h 419"/>
              <a:gd name="T40" fmla="*/ 146050 w 961"/>
              <a:gd name="T41" fmla="*/ 112074 h 419"/>
              <a:gd name="T42" fmla="*/ 124122 w 961"/>
              <a:gd name="T43" fmla="*/ 133992 h 419"/>
              <a:gd name="T44" fmla="*/ 168392 w 961"/>
              <a:gd name="T45" fmla="*/ 53762 h 419"/>
              <a:gd name="T46" fmla="*/ 168392 w 961"/>
              <a:gd name="T47" fmla="*/ 53762 h 419"/>
              <a:gd name="T48" fmla="*/ 153497 w 961"/>
              <a:gd name="T49" fmla="*/ 36806 h 419"/>
              <a:gd name="T50" fmla="*/ 168392 w 961"/>
              <a:gd name="T51" fmla="*/ 21918 h 419"/>
              <a:gd name="T52" fmla="*/ 185355 w 961"/>
              <a:gd name="T53" fmla="*/ 36806 h 419"/>
              <a:gd name="T54" fmla="*/ 168392 w 961"/>
              <a:gd name="T55" fmla="*/ 53762 h 419"/>
              <a:gd name="T56" fmla="*/ 251139 w 961"/>
              <a:gd name="T57" fmla="*/ 21918 h 419"/>
              <a:gd name="T58" fmla="*/ 251139 w 961"/>
              <a:gd name="T59" fmla="*/ 21918 h 419"/>
              <a:gd name="T60" fmla="*/ 258173 w 961"/>
              <a:gd name="T61" fmla="*/ 29362 h 419"/>
              <a:gd name="T62" fmla="*/ 251139 w 961"/>
              <a:gd name="T63" fmla="*/ 34325 h 419"/>
              <a:gd name="T64" fmla="*/ 243692 w 961"/>
              <a:gd name="T65" fmla="*/ 29362 h 419"/>
              <a:gd name="T66" fmla="*/ 251139 w 961"/>
              <a:gd name="T67" fmla="*/ 21918 h 419"/>
              <a:gd name="T68" fmla="*/ 231694 w 961"/>
              <a:gd name="T69" fmla="*/ 119518 h 419"/>
              <a:gd name="T70" fmla="*/ 231694 w 961"/>
              <a:gd name="T71" fmla="*/ 119518 h 419"/>
              <a:gd name="T72" fmla="*/ 197353 w 961"/>
              <a:gd name="T73" fmla="*/ 85193 h 419"/>
              <a:gd name="T74" fmla="*/ 231694 w 961"/>
              <a:gd name="T75" fmla="*/ 51281 h 419"/>
              <a:gd name="T76" fmla="*/ 265620 w 961"/>
              <a:gd name="T77" fmla="*/ 85193 h 419"/>
              <a:gd name="T78" fmla="*/ 231694 w 961"/>
              <a:gd name="T79" fmla="*/ 119518 h 419"/>
              <a:gd name="T80" fmla="*/ 287548 w 961"/>
              <a:gd name="T81" fmla="*/ 151362 h 419"/>
              <a:gd name="T82" fmla="*/ 287548 w 961"/>
              <a:gd name="T83" fmla="*/ 151362 h 419"/>
              <a:gd name="T84" fmla="*/ 277619 w 961"/>
              <a:gd name="T85" fmla="*/ 141436 h 419"/>
              <a:gd name="T86" fmla="*/ 287548 w 961"/>
              <a:gd name="T87" fmla="*/ 131511 h 419"/>
              <a:gd name="T88" fmla="*/ 297478 w 961"/>
              <a:gd name="T89" fmla="*/ 141436 h 419"/>
              <a:gd name="T90" fmla="*/ 287548 w 961"/>
              <a:gd name="T91" fmla="*/ 151362 h 41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961" h="419">
                <a:moveTo>
                  <a:pt x="772" y="42"/>
                </a:moveTo>
                <a:lnTo>
                  <a:pt x="772" y="42"/>
                </a:lnTo>
                <a:cubicBezTo>
                  <a:pt x="642" y="42"/>
                  <a:pt x="642" y="42"/>
                  <a:pt x="642" y="42"/>
                </a:cubicBezTo>
                <a:cubicBezTo>
                  <a:pt x="636" y="30"/>
                  <a:pt x="619" y="24"/>
                  <a:pt x="607" y="24"/>
                </a:cubicBezTo>
                <a:cubicBezTo>
                  <a:pt x="589" y="24"/>
                  <a:pt x="577" y="30"/>
                  <a:pt x="565" y="42"/>
                </a:cubicBezTo>
                <a:cubicBezTo>
                  <a:pt x="489" y="42"/>
                  <a:pt x="489" y="42"/>
                  <a:pt x="489" y="42"/>
                </a:cubicBezTo>
                <a:cubicBezTo>
                  <a:pt x="471" y="18"/>
                  <a:pt x="442" y="0"/>
                  <a:pt x="407" y="0"/>
                </a:cubicBezTo>
                <a:cubicBezTo>
                  <a:pt x="377" y="0"/>
                  <a:pt x="348" y="18"/>
                  <a:pt x="330" y="42"/>
                </a:cubicBezTo>
                <a:cubicBezTo>
                  <a:pt x="183" y="42"/>
                  <a:pt x="183" y="42"/>
                  <a:pt x="183" y="42"/>
                </a:cubicBezTo>
                <a:cubicBezTo>
                  <a:pt x="6" y="354"/>
                  <a:pt x="6" y="354"/>
                  <a:pt x="6" y="354"/>
                </a:cubicBezTo>
                <a:cubicBezTo>
                  <a:pt x="0" y="366"/>
                  <a:pt x="0" y="383"/>
                  <a:pt x="6" y="395"/>
                </a:cubicBezTo>
                <a:cubicBezTo>
                  <a:pt x="12" y="413"/>
                  <a:pt x="30" y="418"/>
                  <a:pt x="47" y="418"/>
                </a:cubicBezTo>
                <a:cubicBezTo>
                  <a:pt x="907" y="418"/>
                  <a:pt x="907" y="418"/>
                  <a:pt x="907" y="418"/>
                </a:cubicBezTo>
                <a:cubicBezTo>
                  <a:pt x="925" y="418"/>
                  <a:pt x="942" y="413"/>
                  <a:pt x="948" y="395"/>
                </a:cubicBezTo>
                <a:cubicBezTo>
                  <a:pt x="960" y="383"/>
                  <a:pt x="960" y="366"/>
                  <a:pt x="948" y="354"/>
                </a:cubicBezTo>
                <a:lnTo>
                  <a:pt x="772" y="42"/>
                </a:lnTo>
                <a:close/>
                <a:moveTo>
                  <a:pt x="300" y="324"/>
                </a:moveTo>
                <a:lnTo>
                  <a:pt x="300" y="324"/>
                </a:lnTo>
                <a:cubicBezTo>
                  <a:pt x="271" y="324"/>
                  <a:pt x="248" y="301"/>
                  <a:pt x="248" y="271"/>
                </a:cubicBezTo>
                <a:cubicBezTo>
                  <a:pt x="248" y="242"/>
                  <a:pt x="271" y="218"/>
                  <a:pt x="300" y="218"/>
                </a:cubicBezTo>
                <a:cubicBezTo>
                  <a:pt x="330" y="218"/>
                  <a:pt x="353" y="242"/>
                  <a:pt x="353" y="271"/>
                </a:cubicBezTo>
                <a:cubicBezTo>
                  <a:pt x="353" y="301"/>
                  <a:pt x="330" y="324"/>
                  <a:pt x="300" y="324"/>
                </a:cubicBezTo>
                <a:close/>
                <a:moveTo>
                  <a:pt x="407" y="130"/>
                </a:moveTo>
                <a:lnTo>
                  <a:pt x="407" y="130"/>
                </a:lnTo>
                <a:cubicBezTo>
                  <a:pt x="389" y="130"/>
                  <a:pt x="371" y="112"/>
                  <a:pt x="371" y="89"/>
                </a:cubicBezTo>
                <a:cubicBezTo>
                  <a:pt x="371" y="71"/>
                  <a:pt x="389" y="53"/>
                  <a:pt x="407" y="53"/>
                </a:cubicBezTo>
                <a:cubicBezTo>
                  <a:pt x="430" y="53"/>
                  <a:pt x="448" y="71"/>
                  <a:pt x="448" y="89"/>
                </a:cubicBezTo>
                <a:cubicBezTo>
                  <a:pt x="448" y="112"/>
                  <a:pt x="430" y="130"/>
                  <a:pt x="407" y="130"/>
                </a:cubicBezTo>
                <a:close/>
                <a:moveTo>
                  <a:pt x="607" y="53"/>
                </a:moveTo>
                <a:lnTo>
                  <a:pt x="607" y="53"/>
                </a:lnTo>
                <a:cubicBezTo>
                  <a:pt x="612" y="53"/>
                  <a:pt x="624" y="59"/>
                  <a:pt x="624" y="71"/>
                </a:cubicBezTo>
                <a:cubicBezTo>
                  <a:pt x="624" y="77"/>
                  <a:pt x="612" y="83"/>
                  <a:pt x="607" y="83"/>
                </a:cubicBezTo>
                <a:cubicBezTo>
                  <a:pt x="595" y="83"/>
                  <a:pt x="589" y="77"/>
                  <a:pt x="589" y="71"/>
                </a:cubicBezTo>
                <a:cubicBezTo>
                  <a:pt x="589" y="59"/>
                  <a:pt x="595" y="53"/>
                  <a:pt x="607" y="53"/>
                </a:cubicBezTo>
                <a:close/>
                <a:moveTo>
                  <a:pt x="560" y="289"/>
                </a:moveTo>
                <a:lnTo>
                  <a:pt x="560" y="289"/>
                </a:lnTo>
                <a:cubicBezTo>
                  <a:pt x="518" y="289"/>
                  <a:pt x="477" y="248"/>
                  <a:pt x="477" y="206"/>
                </a:cubicBezTo>
                <a:cubicBezTo>
                  <a:pt x="477" y="159"/>
                  <a:pt x="518" y="124"/>
                  <a:pt x="560" y="124"/>
                </a:cubicBezTo>
                <a:cubicBezTo>
                  <a:pt x="607" y="124"/>
                  <a:pt x="642" y="159"/>
                  <a:pt x="642" y="206"/>
                </a:cubicBezTo>
                <a:cubicBezTo>
                  <a:pt x="642" y="248"/>
                  <a:pt x="607" y="289"/>
                  <a:pt x="560" y="289"/>
                </a:cubicBezTo>
                <a:close/>
                <a:moveTo>
                  <a:pt x="695" y="366"/>
                </a:moveTo>
                <a:lnTo>
                  <a:pt x="695" y="366"/>
                </a:lnTo>
                <a:cubicBezTo>
                  <a:pt x="683" y="366"/>
                  <a:pt x="671" y="354"/>
                  <a:pt x="671" y="342"/>
                </a:cubicBezTo>
                <a:cubicBezTo>
                  <a:pt x="671" y="324"/>
                  <a:pt x="683" y="318"/>
                  <a:pt x="695" y="318"/>
                </a:cubicBezTo>
                <a:cubicBezTo>
                  <a:pt x="713" y="318"/>
                  <a:pt x="719" y="324"/>
                  <a:pt x="719" y="342"/>
                </a:cubicBezTo>
                <a:cubicBezTo>
                  <a:pt x="719" y="354"/>
                  <a:pt x="713" y="366"/>
                  <a:pt x="695" y="366"/>
                </a:cubicBezTo>
                <a:close/>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29" name="Freeform 148"/>
          <p:cNvSpPr>
            <a:spLocks noChangeArrowheads="1"/>
          </p:cNvSpPr>
          <p:nvPr/>
        </p:nvSpPr>
        <p:spPr bwMode="auto">
          <a:xfrm>
            <a:off x="6604000" y="8669338"/>
            <a:ext cx="323850" cy="419100"/>
          </a:xfrm>
          <a:custGeom>
            <a:avLst/>
            <a:gdLst>
              <a:gd name="T0" fmla="*/ 314711 w 784"/>
              <a:gd name="T1" fmla="*/ 380213 h 1014"/>
              <a:gd name="T2" fmla="*/ 175575 w 784"/>
              <a:gd name="T3" fmla="*/ 316913 h 1014"/>
              <a:gd name="T4" fmla="*/ 287795 w 784"/>
              <a:gd name="T5" fmla="*/ 53784 h 1014"/>
              <a:gd name="T6" fmla="*/ 119673 w 784"/>
              <a:gd name="T7" fmla="*/ 292503 h 1014"/>
              <a:gd name="T8" fmla="*/ 0 w 784"/>
              <a:gd name="T9" fmla="*/ 238719 h 1014"/>
              <a:gd name="T10" fmla="*/ 324235 w 784"/>
              <a:gd name="T11" fmla="*/ 0 h 1014"/>
              <a:gd name="T12" fmla="*/ 314711 w 784"/>
              <a:gd name="T13" fmla="*/ 380213 h 1014"/>
              <a:gd name="T14" fmla="*/ 136651 w 784"/>
              <a:gd name="T15" fmla="*/ 419103 h 1014"/>
              <a:gd name="T16" fmla="*/ 114704 w 784"/>
              <a:gd name="T17" fmla="*/ 331394 h 1014"/>
              <a:gd name="T18" fmla="*/ 192553 w 784"/>
              <a:gd name="T19" fmla="*/ 360768 h 1014"/>
              <a:gd name="T20" fmla="*/ 136651 w 784"/>
              <a:gd name="T21" fmla="*/ 419103 h 101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84" h="1014">
                <a:moveTo>
                  <a:pt x="760" y="919"/>
                </a:moveTo>
                <a:lnTo>
                  <a:pt x="424" y="766"/>
                </a:lnTo>
                <a:lnTo>
                  <a:pt x="695" y="130"/>
                </a:lnTo>
                <a:lnTo>
                  <a:pt x="289" y="707"/>
                </a:lnTo>
                <a:lnTo>
                  <a:pt x="0" y="577"/>
                </a:lnTo>
                <a:lnTo>
                  <a:pt x="783" y="0"/>
                </a:lnTo>
                <a:lnTo>
                  <a:pt x="760" y="919"/>
                </a:lnTo>
                <a:close/>
                <a:moveTo>
                  <a:pt x="330" y="1013"/>
                </a:moveTo>
                <a:lnTo>
                  <a:pt x="277" y="801"/>
                </a:lnTo>
                <a:lnTo>
                  <a:pt x="465" y="872"/>
                </a:lnTo>
                <a:lnTo>
                  <a:pt x="330" y="1013"/>
                </a:lnTo>
                <a:close/>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31" name="Freeform 150"/>
          <p:cNvSpPr>
            <a:spLocks noChangeArrowheads="1"/>
          </p:cNvSpPr>
          <p:nvPr/>
        </p:nvSpPr>
        <p:spPr bwMode="auto">
          <a:xfrm>
            <a:off x="7197725" y="5149850"/>
            <a:ext cx="173038" cy="187325"/>
          </a:xfrm>
          <a:custGeom>
            <a:avLst/>
            <a:gdLst>
              <a:gd name="T0" fmla="*/ 0 w 418"/>
              <a:gd name="T1" fmla="*/ 187458 h 455"/>
              <a:gd name="T2" fmla="*/ 0 w 418"/>
              <a:gd name="T3" fmla="*/ 187458 h 455"/>
              <a:gd name="T4" fmla="*/ 172852 w 418"/>
              <a:gd name="T5" fmla="*/ 111897 h 455"/>
              <a:gd name="T6" fmla="*/ 0 w 418"/>
              <a:gd name="T7" fmla="*/ 0 h 455"/>
              <a:gd name="T8" fmla="*/ 0 w 418"/>
              <a:gd name="T9" fmla="*/ 187458 h 4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8" h="455">
                <a:moveTo>
                  <a:pt x="0" y="454"/>
                </a:moveTo>
                <a:lnTo>
                  <a:pt x="0" y="454"/>
                </a:lnTo>
                <a:cubicBezTo>
                  <a:pt x="417" y="271"/>
                  <a:pt x="417" y="271"/>
                  <a:pt x="417" y="271"/>
                </a:cubicBezTo>
                <a:cubicBezTo>
                  <a:pt x="340" y="118"/>
                  <a:pt x="187" y="6"/>
                  <a:pt x="0" y="0"/>
                </a:cubicBezTo>
                <a:lnTo>
                  <a:pt x="0" y="454"/>
                </a:lnTo>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32" name="Freeform 151"/>
          <p:cNvSpPr>
            <a:spLocks noChangeArrowheads="1"/>
          </p:cNvSpPr>
          <p:nvPr/>
        </p:nvSpPr>
        <p:spPr bwMode="auto">
          <a:xfrm>
            <a:off x="6991350" y="5149850"/>
            <a:ext cx="314325" cy="398463"/>
          </a:xfrm>
          <a:custGeom>
            <a:avLst/>
            <a:gdLst>
              <a:gd name="T0" fmla="*/ 191938 w 760"/>
              <a:gd name="T1" fmla="*/ 201999 h 967"/>
              <a:gd name="T2" fmla="*/ 191938 w 760"/>
              <a:gd name="T3" fmla="*/ 201999 h 967"/>
              <a:gd name="T4" fmla="*/ 191938 w 760"/>
              <a:gd name="T5" fmla="*/ 0 h 967"/>
              <a:gd name="T6" fmla="*/ 0 w 760"/>
              <a:gd name="T7" fmla="*/ 199520 h 967"/>
              <a:gd name="T8" fmla="*/ 199368 w 760"/>
              <a:gd name="T9" fmla="*/ 399041 h 967"/>
              <a:gd name="T10" fmla="*/ 305862 w 760"/>
              <a:gd name="T11" fmla="*/ 367233 h 967"/>
              <a:gd name="T12" fmla="*/ 305862 w 760"/>
              <a:gd name="T13" fmla="*/ 367233 h 967"/>
              <a:gd name="T14" fmla="*/ 310816 w 760"/>
              <a:gd name="T15" fmla="*/ 364755 h 967"/>
              <a:gd name="T16" fmla="*/ 310816 w 760"/>
              <a:gd name="T17" fmla="*/ 364755 h 967"/>
              <a:gd name="T18" fmla="*/ 313292 w 760"/>
              <a:gd name="T19" fmla="*/ 362276 h 967"/>
              <a:gd name="T20" fmla="*/ 191938 w 760"/>
              <a:gd name="T21" fmla="*/ 201999 h 9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60" h="967">
                <a:moveTo>
                  <a:pt x="465" y="489"/>
                </a:moveTo>
                <a:lnTo>
                  <a:pt x="465" y="489"/>
                </a:lnTo>
                <a:cubicBezTo>
                  <a:pt x="465" y="0"/>
                  <a:pt x="465" y="0"/>
                  <a:pt x="465" y="0"/>
                </a:cubicBezTo>
                <a:cubicBezTo>
                  <a:pt x="206" y="6"/>
                  <a:pt x="0" y="218"/>
                  <a:pt x="0" y="483"/>
                </a:cubicBezTo>
                <a:cubicBezTo>
                  <a:pt x="0" y="748"/>
                  <a:pt x="218" y="966"/>
                  <a:pt x="483" y="966"/>
                </a:cubicBezTo>
                <a:cubicBezTo>
                  <a:pt x="577" y="966"/>
                  <a:pt x="664" y="936"/>
                  <a:pt x="741" y="889"/>
                </a:cubicBezTo>
                <a:cubicBezTo>
                  <a:pt x="753" y="883"/>
                  <a:pt x="753" y="883"/>
                  <a:pt x="753" y="883"/>
                </a:cubicBezTo>
                <a:cubicBezTo>
                  <a:pt x="759" y="877"/>
                  <a:pt x="759" y="877"/>
                  <a:pt x="759" y="877"/>
                </a:cubicBezTo>
                <a:lnTo>
                  <a:pt x="465" y="489"/>
                </a:lnTo>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33" name="Freeform 152"/>
          <p:cNvSpPr>
            <a:spLocks noChangeArrowheads="1"/>
          </p:cNvSpPr>
          <p:nvPr/>
        </p:nvSpPr>
        <p:spPr bwMode="auto">
          <a:xfrm>
            <a:off x="7204075" y="5276850"/>
            <a:ext cx="187325" cy="227013"/>
          </a:xfrm>
          <a:custGeom>
            <a:avLst/>
            <a:gdLst>
              <a:gd name="T0" fmla="*/ 187444 w 454"/>
              <a:gd name="T1" fmla="*/ 72919 h 549"/>
              <a:gd name="T2" fmla="*/ 187444 w 454"/>
              <a:gd name="T3" fmla="*/ 72919 h 549"/>
              <a:gd name="T4" fmla="*/ 175031 w 454"/>
              <a:gd name="T5" fmla="*/ 0 h 549"/>
              <a:gd name="T6" fmla="*/ 0 w 454"/>
              <a:gd name="T7" fmla="*/ 75391 h 549"/>
              <a:gd name="T8" fmla="*/ 114204 w 454"/>
              <a:gd name="T9" fmla="*/ 225762 h 549"/>
              <a:gd name="T10" fmla="*/ 187444 w 454"/>
              <a:gd name="T11" fmla="*/ 72919 h 54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54" h="549">
                <a:moveTo>
                  <a:pt x="453" y="177"/>
                </a:moveTo>
                <a:lnTo>
                  <a:pt x="453" y="177"/>
                </a:lnTo>
                <a:cubicBezTo>
                  <a:pt x="453" y="112"/>
                  <a:pt x="441" y="53"/>
                  <a:pt x="423" y="0"/>
                </a:cubicBezTo>
                <a:cubicBezTo>
                  <a:pt x="0" y="183"/>
                  <a:pt x="0" y="183"/>
                  <a:pt x="0" y="183"/>
                </a:cubicBezTo>
                <a:cubicBezTo>
                  <a:pt x="276" y="548"/>
                  <a:pt x="276" y="548"/>
                  <a:pt x="276" y="548"/>
                </a:cubicBezTo>
                <a:cubicBezTo>
                  <a:pt x="382" y="460"/>
                  <a:pt x="453" y="324"/>
                  <a:pt x="453" y="177"/>
                </a:cubicBezTo>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34" name="Freeform 153"/>
          <p:cNvSpPr>
            <a:spLocks noChangeArrowheads="1"/>
          </p:cNvSpPr>
          <p:nvPr/>
        </p:nvSpPr>
        <p:spPr bwMode="auto">
          <a:xfrm>
            <a:off x="6869113" y="4237038"/>
            <a:ext cx="592137" cy="57150"/>
          </a:xfrm>
          <a:custGeom>
            <a:avLst/>
            <a:gdLst>
              <a:gd name="T0" fmla="*/ 590520 w 1430"/>
              <a:gd name="T1" fmla="*/ 0 h 137"/>
              <a:gd name="T2" fmla="*/ 0 w 1430"/>
              <a:gd name="T3" fmla="*/ 0 h 137"/>
              <a:gd name="T4" fmla="*/ 0 w 1430"/>
              <a:gd name="T5" fmla="*/ 56131 h 137"/>
              <a:gd name="T6" fmla="*/ 590520 w 1430"/>
              <a:gd name="T7" fmla="*/ 56131 h 137"/>
              <a:gd name="T8" fmla="*/ 590520 w 1430"/>
              <a:gd name="T9" fmla="*/ 0 h 137"/>
              <a:gd name="T10" fmla="*/ 564072 w 1430"/>
              <a:gd name="T11" fmla="*/ 34257 h 137"/>
              <a:gd name="T12" fmla="*/ 515310 w 1430"/>
              <a:gd name="T13" fmla="*/ 34257 h 137"/>
              <a:gd name="T14" fmla="*/ 515310 w 1430"/>
              <a:gd name="T15" fmla="*/ 21875 h 137"/>
              <a:gd name="T16" fmla="*/ 564072 w 1430"/>
              <a:gd name="T17" fmla="*/ 21875 h 137"/>
              <a:gd name="T18" fmla="*/ 564072 w 1430"/>
              <a:gd name="T19" fmla="*/ 34257 h 1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0" h="137">
                <a:moveTo>
                  <a:pt x="1429" y="0"/>
                </a:moveTo>
                <a:lnTo>
                  <a:pt x="0" y="0"/>
                </a:lnTo>
                <a:lnTo>
                  <a:pt x="0" y="136"/>
                </a:lnTo>
                <a:lnTo>
                  <a:pt x="1429" y="136"/>
                </a:lnTo>
                <a:lnTo>
                  <a:pt x="1429" y="0"/>
                </a:lnTo>
                <a:close/>
                <a:moveTo>
                  <a:pt x="1365" y="83"/>
                </a:moveTo>
                <a:lnTo>
                  <a:pt x="1247" y="83"/>
                </a:lnTo>
                <a:lnTo>
                  <a:pt x="1247" y="53"/>
                </a:lnTo>
                <a:lnTo>
                  <a:pt x="1365" y="53"/>
                </a:lnTo>
                <a:lnTo>
                  <a:pt x="1365" y="83"/>
                </a:lnTo>
                <a:close/>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35" name="Freeform 154"/>
          <p:cNvSpPr>
            <a:spLocks noChangeArrowheads="1"/>
          </p:cNvSpPr>
          <p:nvPr/>
        </p:nvSpPr>
        <p:spPr bwMode="auto">
          <a:xfrm>
            <a:off x="6896100" y="3889375"/>
            <a:ext cx="534988" cy="331788"/>
          </a:xfrm>
          <a:custGeom>
            <a:avLst/>
            <a:gdLst>
              <a:gd name="T0" fmla="*/ 535803 w 1296"/>
              <a:gd name="T1" fmla="*/ 0 h 802"/>
              <a:gd name="T2" fmla="*/ 0 w 1296"/>
              <a:gd name="T3" fmla="*/ 0 h 802"/>
              <a:gd name="T4" fmla="*/ 0 w 1296"/>
              <a:gd name="T5" fmla="*/ 331551 h 802"/>
              <a:gd name="T6" fmla="*/ 535803 w 1296"/>
              <a:gd name="T7" fmla="*/ 331551 h 802"/>
              <a:gd name="T8" fmla="*/ 535803 w 1296"/>
              <a:gd name="T9" fmla="*/ 0 h 802"/>
              <a:gd name="T10" fmla="*/ 477465 w 1296"/>
              <a:gd name="T11" fmla="*/ 285192 h 802"/>
              <a:gd name="T12" fmla="*/ 61235 w 1296"/>
              <a:gd name="T13" fmla="*/ 285192 h 802"/>
              <a:gd name="T14" fmla="*/ 61235 w 1296"/>
              <a:gd name="T15" fmla="*/ 46359 h 802"/>
              <a:gd name="T16" fmla="*/ 477465 w 1296"/>
              <a:gd name="T17" fmla="*/ 46359 h 802"/>
              <a:gd name="T18" fmla="*/ 477465 w 1296"/>
              <a:gd name="T19" fmla="*/ 285192 h 8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96" h="802">
                <a:moveTo>
                  <a:pt x="1295" y="0"/>
                </a:moveTo>
                <a:lnTo>
                  <a:pt x="0" y="0"/>
                </a:lnTo>
                <a:lnTo>
                  <a:pt x="0" y="801"/>
                </a:lnTo>
                <a:lnTo>
                  <a:pt x="1295" y="801"/>
                </a:lnTo>
                <a:lnTo>
                  <a:pt x="1295" y="0"/>
                </a:lnTo>
                <a:close/>
                <a:moveTo>
                  <a:pt x="1154" y="689"/>
                </a:moveTo>
                <a:lnTo>
                  <a:pt x="148" y="689"/>
                </a:lnTo>
                <a:lnTo>
                  <a:pt x="148" y="112"/>
                </a:lnTo>
                <a:lnTo>
                  <a:pt x="1154" y="112"/>
                </a:lnTo>
                <a:lnTo>
                  <a:pt x="1154" y="689"/>
                </a:lnTo>
                <a:close/>
              </a:path>
            </a:pathLst>
          </a:custGeom>
          <a:solidFill>
            <a:srgbClr val="FFFFFF"/>
          </a:solidFill>
          <a:ln>
            <a:noFill/>
          </a:ln>
          <a:effectLst/>
          <a:extLst>
            <a:ext uri="{91240B29-F687-4F45-9708-019B960494DF}">
              <a14:hiddenLine xmlns:a14="http://schemas.microsoft.com/office/drawing/2010/main" w="9525" cap="flat">
                <a:solidFill>
                  <a:srgbClr val="4FBE9A"/>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36" name="Oval 435"/>
          <p:cNvSpPr/>
          <p:nvPr/>
        </p:nvSpPr>
        <p:spPr>
          <a:xfrm>
            <a:off x="12941300" y="3889375"/>
            <a:ext cx="1549400" cy="1549400"/>
          </a:xfrm>
          <a:prstGeom prst="ellipse">
            <a:avLst/>
          </a:prstGeom>
          <a:noFill/>
          <a:ln w="38100" cmpd="sng">
            <a:solidFill>
              <a:schemeClr val="accent1"/>
            </a:solidFill>
          </a:ln>
          <a:effectLst/>
        </p:spPr>
        <p:style>
          <a:lnRef idx="1">
            <a:schemeClr val="accent1"/>
          </a:lnRef>
          <a:fillRef idx="3">
            <a:schemeClr val="accent1"/>
          </a:fillRef>
          <a:effectRef idx="2">
            <a:schemeClr val="accent1"/>
          </a:effectRef>
          <a:fontRef idx="minor">
            <a:schemeClr val="lt1"/>
          </a:fontRef>
        </p:style>
        <p:txBody>
          <a:bodyPr lIns="243797" tIns="121899" rIns="243797" bIns="121899"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5493" name="Subtitle 2"/>
          <p:cNvSpPr txBox="1">
            <a:spLocks/>
          </p:cNvSpPr>
          <p:nvPr/>
        </p:nvSpPr>
        <p:spPr bwMode="auto">
          <a:xfrm>
            <a:off x="14541500" y="3857625"/>
            <a:ext cx="7954963" cy="1696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43744" tIns="121869" rIns="243744" bIns="121869">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spcBef>
                <a:spcPct val="20000"/>
              </a:spcBef>
              <a:buFont typeface="Arial" panose="020B0604020202020204" pitchFamily="34" charset="0"/>
              <a:buNone/>
            </a:pPr>
            <a:r>
              <a:rPr lang="en-US" altLang="es-MX" b="1" dirty="0">
                <a:latin typeface="Lato Black" panose="020F0502020204030203" pitchFamily="34" charset="77"/>
              </a:rPr>
              <a:t>Learning</a:t>
            </a:r>
          </a:p>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15494" name="Subtitle 2"/>
          <p:cNvSpPr txBox="1">
            <a:spLocks/>
          </p:cNvSpPr>
          <p:nvPr/>
        </p:nvSpPr>
        <p:spPr bwMode="auto">
          <a:xfrm>
            <a:off x="13036550" y="4232275"/>
            <a:ext cx="1520825"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43744" tIns="121869" rIns="243744" bIns="121869">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buFont typeface="Arial" panose="020B0604020202020204" pitchFamily="34" charset="0"/>
              <a:buNone/>
            </a:pPr>
            <a:r>
              <a:rPr lang="en-US" altLang="es-MX" sz="3700" b="1" dirty="0">
                <a:latin typeface="Lato Black" panose="020F0502020204030203" pitchFamily="34" charset="77"/>
              </a:rPr>
              <a:t>25%</a:t>
            </a:r>
            <a:endParaRPr lang="en-US" altLang="es-MX" sz="2700" b="1" dirty="0">
              <a:latin typeface="Lato Black" panose="020F0502020204030203" pitchFamily="34" charset="77"/>
            </a:endParaRPr>
          </a:p>
        </p:txBody>
      </p:sp>
      <p:sp>
        <p:nvSpPr>
          <p:cNvPr id="439" name="Oval 438"/>
          <p:cNvSpPr/>
          <p:nvPr/>
        </p:nvSpPr>
        <p:spPr>
          <a:xfrm>
            <a:off x="12928600" y="5995988"/>
            <a:ext cx="1547813" cy="1549400"/>
          </a:xfrm>
          <a:prstGeom prst="ellipse">
            <a:avLst/>
          </a:prstGeom>
          <a:noFill/>
          <a:ln w="38100" cmpd="sng">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243797" tIns="121899" rIns="243797" bIns="121899"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5496" name="Subtitle 2"/>
          <p:cNvSpPr txBox="1">
            <a:spLocks/>
          </p:cNvSpPr>
          <p:nvPr/>
        </p:nvSpPr>
        <p:spPr bwMode="auto">
          <a:xfrm>
            <a:off x="14528800" y="5964238"/>
            <a:ext cx="7953375" cy="1696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43744" tIns="121869" rIns="243744" bIns="121869">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spcBef>
                <a:spcPct val="20000"/>
              </a:spcBef>
              <a:buFont typeface="Arial" panose="020B0604020202020204" pitchFamily="34" charset="0"/>
              <a:buNone/>
            </a:pPr>
            <a:r>
              <a:rPr lang="en-US" altLang="es-MX" b="1" dirty="0">
                <a:latin typeface="Lato Black" panose="020F0502020204030203" pitchFamily="34" charset="77"/>
              </a:rPr>
              <a:t>Education</a:t>
            </a:r>
          </a:p>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15497" name="Subtitle 2"/>
          <p:cNvSpPr txBox="1">
            <a:spLocks/>
          </p:cNvSpPr>
          <p:nvPr/>
        </p:nvSpPr>
        <p:spPr bwMode="auto">
          <a:xfrm>
            <a:off x="13023850" y="6338888"/>
            <a:ext cx="1520825" cy="82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43744" tIns="121869" rIns="243744" bIns="121869">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buFont typeface="Arial" panose="020B0604020202020204" pitchFamily="34" charset="0"/>
              <a:buNone/>
            </a:pPr>
            <a:r>
              <a:rPr lang="en-US" altLang="es-MX" sz="3700" b="1" dirty="0">
                <a:latin typeface="Lato Black" panose="020F0502020204030203" pitchFamily="34" charset="77"/>
              </a:rPr>
              <a:t>25%</a:t>
            </a:r>
            <a:endParaRPr lang="en-US" altLang="es-MX" sz="2700" b="1" dirty="0">
              <a:latin typeface="Lato Black" panose="020F0502020204030203" pitchFamily="34" charset="77"/>
            </a:endParaRPr>
          </a:p>
        </p:txBody>
      </p:sp>
      <p:sp>
        <p:nvSpPr>
          <p:cNvPr id="442" name="Oval 441"/>
          <p:cNvSpPr/>
          <p:nvPr/>
        </p:nvSpPr>
        <p:spPr>
          <a:xfrm>
            <a:off x="12928600" y="8066088"/>
            <a:ext cx="1547813" cy="1549400"/>
          </a:xfrm>
          <a:prstGeom prst="ellipse">
            <a:avLst/>
          </a:prstGeom>
          <a:noFill/>
          <a:ln w="38100" cmpd="sng">
            <a:solidFill>
              <a:schemeClr val="accent3"/>
            </a:solidFill>
          </a:ln>
          <a:effectLst/>
        </p:spPr>
        <p:style>
          <a:lnRef idx="1">
            <a:schemeClr val="accent1"/>
          </a:lnRef>
          <a:fillRef idx="3">
            <a:schemeClr val="accent1"/>
          </a:fillRef>
          <a:effectRef idx="2">
            <a:schemeClr val="accent1"/>
          </a:effectRef>
          <a:fontRef idx="minor">
            <a:schemeClr val="lt1"/>
          </a:fontRef>
        </p:style>
        <p:txBody>
          <a:bodyPr lIns="243797" tIns="121899" rIns="243797" bIns="121899"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5499" name="Subtitle 2"/>
          <p:cNvSpPr txBox="1">
            <a:spLocks/>
          </p:cNvSpPr>
          <p:nvPr/>
        </p:nvSpPr>
        <p:spPr bwMode="auto">
          <a:xfrm>
            <a:off x="14528800" y="8034338"/>
            <a:ext cx="7953375" cy="1696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43744" tIns="121869" rIns="243744" bIns="121869">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spcBef>
                <a:spcPct val="20000"/>
              </a:spcBef>
              <a:buFont typeface="Arial" panose="020B0604020202020204" pitchFamily="34" charset="0"/>
              <a:buNone/>
            </a:pPr>
            <a:r>
              <a:rPr lang="en-US" altLang="es-MX" b="1" dirty="0">
                <a:latin typeface="Lato Black" panose="020F0502020204030203" pitchFamily="34" charset="77"/>
              </a:rPr>
              <a:t>Brainstorming</a:t>
            </a:r>
          </a:p>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15500" name="Subtitle 2"/>
          <p:cNvSpPr txBox="1">
            <a:spLocks/>
          </p:cNvSpPr>
          <p:nvPr/>
        </p:nvSpPr>
        <p:spPr bwMode="auto">
          <a:xfrm>
            <a:off x="13023850" y="8408988"/>
            <a:ext cx="1520825" cy="82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43744" tIns="121869" rIns="243744" bIns="121869">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buFont typeface="Arial" panose="020B0604020202020204" pitchFamily="34" charset="0"/>
              <a:buNone/>
            </a:pPr>
            <a:r>
              <a:rPr lang="en-US" altLang="es-MX" sz="3700" b="1" dirty="0">
                <a:latin typeface="Lato Black" panose="020F0502020204030203" pitchFamily="34" charset="77"/>
              </a:rPr>
              <a:t>25%</a:t>
            </a:r>
            <a:endParaRPr lang="en-US" altLang="es-MX" sz="2700" b="1" dirty="0">
              <a:latin typeface="Lato Black" panose="020F0502020204030203" pitchFamily="34" charset="77"/>
            </a:endParaRPr>
          </a:p>
        </p:txBody>
      </p:sp>
      <p:sp>
        <p:nvSpPr>
          <p:cNvPr id="445" name="Oval 444"/>
          <p:cNvSpPr/>
          <p:nvPr/>
        </p:nvSpPr>
        <p:spPr>
          <a:xfrm>
            <a:off x="12928600" y="10207625"/>
            <a:ext cx="1547813" cy="1549400"/>
          </a:xfrm>
          <a:prstGeom prst="ellipse">
            <a:avLst/>
          </a:prstGeom>
          <a:noFill/>
          <a:ln w="38100" cmpd="sng">
            <a:solidFill>
              <a:schemeClr val="accent4"/>
            </a:solidFill>
          </a:ln>
          <a:effectLst/>
        </p:spPr>
        <p:style>
          <a:lnRef idx="1">
            <a:schemeClr val="accent1"/>
          </a:lnRef>
          <a:fillRef idx="3">
            <a:schemeClr val="accent1"/>
          </a:fillRef>
          <a:effectRef idx="2">
            <a:schemeClr val="accent1"/>
          </a:effectRef>
          <a:fontRef idx="minor">
            <a:schemeClr val="lt1"/>
          </a:fontRef>
        </p:style>
        <p:txBody>
          <a:bodyPr lIns="243797" tIns="121899" rIns="243797" bIns="121899"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5502" name="Subtitle 2"/>
          <p:cNvSpPr txBox="1">
            <a:spLocks/>
          </p:cNvSpPr>
          <p:nvPr/>
        </p:nvSpPr>
        <p:spPr bwMode="auto">
          <a:xfrm>
            <a:off x="14528800" y="10175875"/>
            <a:ext cx="7953375" cy="1696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43744" tIns="121869" rIns="243744" bIns="121869">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spcBef>
                <a:spcPct val="20000"/>
              </a:spcBef>
              <a:buFont typeface="Arial" panose="020B0604020202020204" pitchFamily="34" charset="0"/>
              <a:buNone/>
            </a:pPr>
            <a:r>
              <a:rPr lang="en-US" altLang="es-MX" b="1" dirty="0">
                <a:latin typeface="Lato Black" panose="020F0502020204030203" pitchFamily="34" charset="77"/>
              </a:rPr>
              <a:t>Books</a:t>
            </a:r>
          </a:p>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15503" name="Subtitle 2"/>
          <p:cNvSpPr txBox="1">
            <a:spLocks/>
          </p:cNvSpPr>
          <p:nvPr/>
        </p:nvSpPr>
        <p:spPr bwMode="auto">
          <a:xfrm>
            <a:off x="13023850" y="10548938"/>
            <a:ext cx="1520825" cy="82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43744" tIns="121869" rIns="243744" bIns="121869">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buFont typeface="Arial" panose="020B0604020202020204" pitchFamily="34" charset="0"/>
              <a:buNone/>
            </a:pPr>
            <a:r>
              <a:rPr lang="en-US" altLang="es-MX" sz="3700" b="1" dirty="0">
                <a:latin typeface="Lato Black" panose="020F0502020204030203" pitchFamily="34" charset="77"/>
              </a:rPr>
              <a:t>25%</a:t>
            </a:r>
            <a:endParaRPr lang="en-US" altLang="es-MX" sz="2700" b="1" dirty="0">
              <a:latin typeface="Lato Black" panose="020F0502020204030203" pitchFamily="34" charset="77"/>
            </a:endParaRPr>
          </a:p>
        </p:txBody>
      </p:sp>
      <p:sp>
        <p:nvSpPr>
          <p:cNvPr id="201" name="TextBox 200"/>
          <p:cNvSpPr txBox="1"/>
          <p:nvPr/>
        </p:nvSpPr>
        <p:spPr>
          <a:xfrm>
            <a:off x="10643300" y="688975"/>
            <a:ext cx="3105338" cy="400110"/>
          </a:xfrm>
          <a:prstGeom prst="rect">
            <a:avLst/>
          </a:prstGeom>
          <a:noFill/>
        </p:spPr>
        <p:txBody>
          <a:bodyPr wrap="none">
            <a:spAutoFit/>
          </a:bodyPr>
          <a:lstStyle/>
          <a:p>
            <a:pPr algn="ctr" defTabSz="1828434" fontAlgn="auto">
              <a:spcBef>
                <a:spcPts val="0"/>
              </a:spcBef>
              <a:spcAft>
                <a:spcPts val="0"/>
              </a:spcAft>
              <a:defRPr/>
            </a:pPr>
            <a:r>
              <a:rPr lang="en-US" sz="2000" b="1" spc="600" dirty="0">
                <a:latin typeface="Lato Black" panose="020F0502020204030203" pitchFamily="34" charset="77"/>
                <a:ea typeface="+mn-ea"/>
                <a:cs typeface="Source Sans Pro"/>
              </a:rPr>
              <a:t>Features Slides</a:t>
            </a:r>
          </a:p>
        </p:txBody>
      </p:sp>
      <p:grpSp>
        <p:nvGrpSpPr>
          <p:cNvPr id="15505" name="Group 201"/>
          <p:cNvGrpSpPr>
            <a:grpSpLocks/>
          </p:cNvGrpSpPr>
          <p:nvPr/>
        </p:nvGrpSpPr>
        <p:grpSpPr bwMode="auto">
          <a:xfrm>
            <a:off x="11450638" y="2019300"/>
            <a:ext cx="1476375" cy="258763"/>
            <a:chOff x="1703388" y="2006913"/>
            <a:chExt cx="1478230" cy="258682"/>
          </a:xfrm>
        </p:grpSpPr>
        <p:sp>
          <p:nvSpPr>
            <p:cNvPr id="203" name="Oval 202"/>
            <p:cNvSpPr/>
            <p:nvPr/>
          </p:nvSpPr>
          <p:spPr>
            <a:xfrm>
              <a:off x="1703388" y="2006913"/>
              <a:ext cx="259087"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04" name="Oval 203"/>
            <p:cNvSpPr/>
            <p:nvPr/>
          </p:nvSpPr>
          <p:spPr>
            <a:xfrm>
              <a:off x="2008571" y="2006913"/>
              <a:ext cx="259087"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05" name="Oval 204"/>
            <p:cNvSpPr/>
            <p:nvPr/>
          </p:nvSpPr>
          <p:spPr>
            <a:xfrm>
              <a:off x="2313754" y="2006913"/>
              <a:ext cx="257498"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06" name="Oval 205"/>
            <p:cNvSpPr/>
            <p:nvPr/>
          </p:nvSpPr>
          <p:spPr>
            <a:xfrm>
              <a:off x="2617347" y="2006913"/>
              <a:ext cx="259088"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207" name="Oval 206"/>
            <p:cNvSpPr/>
            <p:nvPr/>
          </p:nvSpPr>
          <p:spPr>
            <a:xfrm>
              <a:off x="2922530" y="2006913"/>
              <a:ext cx="259088"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sp>
        <p:nvSpPr>
          <p:cNvPr id="15506" name="TextBox 72"/>
          <p:cNvSpPr txBox="1">
            <a:spLocks noChangeArrowheads="1"/>
          </p:cNvSpPr>
          <p:nvPr/>
        </p:nvSpPr>
        <p:spPr bwMode="auto">
          <a:xfrm>
            <a:off x="9044418" y="912813"/>
            <a:ext cx="631262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6600" b="1" dirty="0">
                <a:latin typeface="Lato Black" panose="020F0502020204030203" pitchFamily="34" charset="77"/>
              </a:rPr>
              <a:t>Education Slides</a:t>
            </a: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5" name="Group 54"/>
          <p:cNvGrpSpPr>
            <a:grpSpLocks/>
          </p:cNvGrpSpPr>
          <p:nvPr/>
        </p:nvGrpSpPr>
        <p:grpSpPr bwMode="auto">
          <a:xfrm>
            <a:off x="3097213" y="4475163"/>
            <a:ext cx="7121525" cy="6546850"/>
            <a:chOff x="4025736" y="2269245"/>
            <a:chExt cx="3778699" cy="3475072"/>
          </a:xfrm>
        </p:grpSpPr>
        <p:grpSp>
          <p:nvGrpSpPr>
            <p:cNvPr id="16418" name="Group 59"/>
            <p:cNvGrpSpPr>
              <a:grpSpLocks/>
            </p:cNvGrpSpPr>
            <p:nvPr/>
          </p:nvGrpSpPr>
          <p:grpSpPr bwMode="auto">
            <a:xfrm>
              <a:off x="4025736" y="3967014"/>
              <a:ext cx="3778699" cy="1777303"/>
              <a:chOff x="6724539" y="1872152"/>
              <a:chExt cx="2057954" cy="967954"/>
            </a:xfrm>
          </p:grpSpPr>
          <p:sp>
            <p:nvSpPr>
              <p:cNvPr id="74" name="Freeform 5"/>
              <p:cNvSpPr>
                <a:spLocks/>
              </p:cNvSpPr>
              <p:nvPr/>
            </p:nvSpPr>
            <p:spPr bwMode="auto">
              <a:xfrm>
                <a:off x="6724539" y="2161361"/>
                <a:ext cx="2057954" cy="678745"/>
              </a:xfrm>
              <a:custGeom>
                <a:avLst/>
                <a:gdLst>
                  <a:gd name="T0" fmla="*/ 1446 w 1446"/>
                  <a:gd name="T1" fmla="*/ 0 h 475"/>
                  <a:gd name="T2" fmla="*/ 1446 w 1446"/>
                  <a:gd name="T3" fmla="*/ 273 h 475"/>
                  <a:gd name="T4" fmla="*/ 723 w 1446"/>
                  <a:gd name="T5" fmla="*/ 475 h 475"/>
                  <a:gd name="T6" fmla="*/ 0 w 1446"/>
                  <a:gd name="T7" fmla="*/ 273 h 475"/>
                  <a:gd name="T8" fmla="*/ 0 w 1446"/>
                  <a:gd name="T9" fmla="*/ 0 h 475"/>
                  <a:gd name="T10" fmla="*/ 723 w 1446"/>
                  <a:gd name="T11" fmla="*/ 84 h 475"/>
                  <a:gd name="T12" fmla="*/ 1446 w 1446"/>
                  <a:gd name="T13" fmla="*/ 0 h 475"/>
                </a:gdLst>
                <a:ahLst/>
                <a:cxnLst>
                  <a:cxn ang="0">
                    <a:pos x="T0" y="T1"/>
                  </a:cxn>
                  <a:cxn ang="0">
                    <a:pos x="T2" y="T3"/>
                  </a:cxn>
                  <a:cxn ang="0">
                    <a:pos x="T4" y="T5"/>
                  </a:cxn>
                  <a:cxn ang="0">
                    <a:pos x="T6" y="T7"/>
                  </a:cxn>
                  <a:cxn ang="0">
                    <a:pos x="T8" y="T9"/>
                  </a:cxn>
                  <a:cxn ang="0">
                    <a:pos x="T10" y="T11"/>
                  </a:cxn>
                  <a:cxn ang="0">
                    <a:pos x="T12" y="T13"/>
                  </a:cxn>
                </a:cxnLst>
                <a:rect l="0" t="0" r="r" b="b"/>
                <a:pathLst>
                  <a:path w="1446" h="475">
                    <a:moveTo>
                      <a:pt x="1446" y="0"/>
                    </a:moveTo>
                    <a:cubicBezTo>
                      <a:pt x="1446" y="273"/>
                      <a:pt x="1446" y="273"/>
                      <a:pt x="1446" y="273"/>
                    </a:cubicBezTo>
                    <a:cubicBezTo>
                      <a:pt x="1446" y="384"/>
                      <a:pt x="1122" y="475"/>
                      <a:pt x="723" y="475"/>
                    </a:cubicBezTo>
                    <a:cubicBezTo>
                      <a:pt x="324" y="475"/>
                      <a:pt x="0" y="384"/>
                      <a:pt x="0" y="273"/>
                    </a:cubicBezTo>
                    <a:cubicBezTo>
                      <a:pt x="0" y="0"/>
                      <a:pt x="0" y="0"/>
                      <a:pt x="0" y="0"/>
                    </a:cubicBezTo>
                    <a:cubicBezTo>
                      <a:pt x="0" y="0"/>
                      <a:pt x="440" y="84"/>
                      <a:pt x="723" y="84"/>
                    </a:cubicBezTo>
                    <a:cubicBezTo>
                      <a:pt x="967" y="84"/>
                      <a:pt x="1446" y="0"/>
                      <a:pt x="1446" y="0"/>
                    </a:cubicBezTo>
                  </a:path>
                </a:pathLst>
              </a:custGeom>
              <a:solidFill>
                <a:schemeClr val="accent5">
                  <a:lumMod val="75000"/>
                </a:schemeClr>
              </a:solidFill>
              <a:ln>
                <a:noFill/>
              </a:ln>
            </p:spPr>
            <p:txBody>
              <a:bodyPr/>
              <a:lstStyle/>
              <a:p>
                <a:pPr algn="ctr" defTabSz="1828434" fontAlgn="auto">
                  <a:spcBef>
                    <a:spcPts val="0"/>
                  </a:spcBef>
                  <a:spcAft>
                    <a:spcPts val="0"/>
                  </a:spcAft>
                  <a:defRPr/>
                </a:pPr>
                <a:endParaRPr lang="id-ID" sz="1351" dirty="0">
                  <a:latin typeface="Lato Light" panose="020F0302020204030203" pitchFamily="34" charset="77"/>
                  <a:ea typeface="+mn-ea"/>
                </a:endParaRPr>
              </a:p>
            </p:txBody>
          </p:sp>
          <p:sp>
            <p:nvSpPr>
              <p:cNvPr id="75" name="Oval 74"/>
              <p:cNvSpPr>
                <a:spLocks noChangeArrowheads="1"/>
              </p:cNvSpPr>
              <p:nvPr/>
            </p:nvSpPr>
            <p:spPr bwMode="auto">
              <a:xfrm>
                <a:off x="6724539" y="1872240"/>
                <a:ext cx="2057954" cy="578241"/>
              </a:xfrm>
              <a:prstGeom prst="ellipse">
                <a:avLst/>
              </a:prstGeom>
              <a:solidFill>
                <a:schemeClr val="accent5"/>
              </a:solidFill>
              <a:ln>
                <a:noFill/>
              </a:ln>
            </p:spPr>
            <p:txBody>
              <a:bodyPr/>
              <a:lstStyle/>
              <a:p>
                <a:pPr algn="ctr" defTabSz="1828434" fontAlgn="auto">
                  <a:spcBef>
                    <a:spcPts val="0"/>
                  </a:spcBef>
                  <a:spcAft>
                    <a:spcPts val="0"/>
                  </a:spcAft>
                  <a:defRPr/>
                </a:pPr>
                <a:endParaRPr lang="id-ID" sz="1351" dirty="0">
                  <a:latin typeface="Lato Light" panose="020F0302020204030203" pitchFamily="34" charset="77"/>
                  <a:ea typeface="+mn-ea"/>
                </a:endParaRPr>
              </a:p>
            </p:txBody>
          </p:sp>
          <p:sp>
            <p:nvSpPr>
              <p:cNvPr id="76" name="Oval 17"/>
              <p:cNvSpPr>
                <a:spLocks noChangeArrowheads="1"/>
              </p:cNvSpPr>
              <p:nvPr/>
            </p:nvSpPr>
            <p:spPr bwMode="auto">
              <a:xfrm>
                <a:off x="7207144" y="2117764"/>
                <a:ext cx="1092743" cy="219823"/>
              </a:xfrm>
              <a:prstGeom prst="ellipse">
                <a:avLst/>
              </a:prstGeom>
              <a:solidFill>
                <a:schemeClr val="tx2">
                  <a:lumMod val="75000"/>
                </a:schemeClr>
              </a:solidFill>
              <a:ln>
                <a:noFill/>
              </a:ln>
            </p:spPr>
            <p:txBody>
              <a:bodyPr/>
              <a:lstStyle/>
              <a:p>
                <a:pPr algn="ctr" defTabSz="1828434" fontAlgn="auto">
                  <a:spcBef>
                    <a:spcPts val="0"/>
                  </a:spcBef>
                  <a:spcAft>
                    <a:spcPts val="0"/>
                  </a:spcAft>
                  <a:defRPr/>
                </a:pPr>
                <a:endParaRPr lang="id-ID" sz="1351" dirty="0">
                  <a:latin typeface="Lato Light" panose="020F0302020204030203" pitchFamily="34" charset="77"/>
                  <a:ea typeface="+mn-ea"/>
                </a:endParaRPr>
              </a:p>
            </p:txBody>
          </p:sp>
        </p:grpSp>
        <p:grpSp>
          <p:nvGrpSpPr>
            <p:cNvPr id="16419" name="Group 60"/>
            <p:cNvGrpSpPr>
              <a:grpSpLocks/>
            </p:cNvGrpSpPr>
            <p:nvPr/>
          </p:nvGrpSpPr>
          <p:grpSpPr bwMode="auto">
            <a:xfrm>
              <a:off x="4259571" y="3350875"/>
              <a:ext cx="3325296" cy="1564045"/>
              <a:chOff x="6724539" y="1872152"/>
              <a:chExt cx="2057954" cy="967954"/>
            </a:xfrm>
          </p:grpSpPr>
          <p:sp>
            <p:nvSpPr>
              <p:cNvPr id="71" name="Freeform 5"/>
              <p:cNvSpPr>
                <a:spLocks/>
              </p:cNvSpPr>
              <p:nvPr/>
            </p:nvSpPr>
            <p:spPr bwMode="auto">
              <a:xfrm>
                <a:off x="6724745" y="2161263"/>
                <a:ext cx="2057574" cy="678987"/>
              </a:xfrm>
              <a:custGeom>
                <a:avLst/>
                <a:gdLst>
                  <a:gd name="T0" fmla="*/ 1446 w 1446"/>
                  <a:gd name="T1" fmla="*/ 0 h 475"/>
                  <a:gd name="T2" fmla="*/ 1446 w 1446"/>
                  <a:gd name="T3" fmla="*/ 273 h 475"/>
                  <a:gd name="T4" fmla="*/ 723 w 1446"/>
                  <a:gd name="T5" fmla="*/ 475 h 475"/>
                  <a:gd name="T6" fmla="*/ 0 w 1446"/>
                  <a:gd name="T7" fmla="*/ 273 h 475"/>
                  <a:gd name="T8" fmla="*/ 0 w 1446"/>
                  <a:gd name="T9" fmla="*/ 0 h 475"/>
                  <a:gd name="T10" fmla="*/ 723 w 1446"/>
                  <a:gd name="T11" fmla="*/ 84 h 475"/>
                  <a:gd name="T12" fmla="*/ 1446 w 1446"/>
                  <a:gd name="T13" fmla="*/ 0 h 475"/>
                </a:gdLst>
                <a:ahLst/>
                <a:cxnLst>
                  <a:cxn ang="0">
                    <a:pos x="T0" y="T1"/>
                  </a:cxn>
                  <a:cxn ang="0">
                    <a:pos x="T2" y="T3"/>
                  </a:cxn>
                  <a:cxn ang="0">
                    <a:pos x="T4" y="T5"/>
                  </a:cxn>
                  <a:cxn ang="0">
                    <a:pos x="T6" y="T7"/>
                  </a:cxn>
                  <a:cxn ang="0">
                    <a:pos x="T8" y="T9"/>
                  </a:cxn>
                  <a:cxn ang="0">
                    <a:pos x="T10" y="T11"/>
                  </a:cxn>
                  <a:cxn ang="0">
                    <a:pos x="T12" y="T13"/>
                  </a:cxn>
                </a:cxnLst>
                <a:rect l="0" t="0" r="r" b="b"/>
                <a:pathLst>
                  <a:path w="1446" h="475">
                    <a:moveTo>
                      <a:pt x="1446" y="0"/>
                    </a:moveTo>
                    <a:cubicBezTo>
                      <a:pt x="1446" y="273"/>
                      <a:pt x="1446" y="273"/>
                      <a:pt x="1446" y="273"/>
                    </a:cubicBezTo>
                    <a:cubicBezTo>
                      <a:pt x="1446" y="384"/>
                      <a:pt x="1122" y="475"/>
                      <a:pt x="723" y="475"/>
                    </a:cubicBezTo>
                    <a:cubicBezTo>
                      <a:pt x="324" y="475"/>
                      <a:pt x="0" y="384"/>
                      <a:pt x="0" y="273"/>
                    </a:cubicBezTo>
                    <a:cubicBezTo>
                      <a:pt x="0" y="0"/>
                      <a:pt x="0" y="0"/>
                      <a:pt x="0" y="0"/>
                    </a:cubicBezTo>
                    <a:cubicBezTo>
                      <a:pt x="0" y="0"/>
                      <a:pt x="440" y="84"/>
                      <a:pt x="723" y="84"/>
                    </a:cubicBezTo>
                    <a:cubicBezTo>
                      <a:pt x="967" y="84"/>
                      <a:pt x="1446" y="0"/>
                      <a:pt x="1446" y="0"/>
                    </a:cubicBezTo>
                  </a:path>
                </a:pathLst>
              </a:custGeom>
              <a:solidFill>
                <a:schemeClr val="accent2">
                  <a:lumMod val="75000"/>
                </a:schemeClr>
              </a:solidFill>
              <a:ln>
                <a:noFill/>
              </a:ln>
            </p:spPr>
            <p:txBody>
              <a:bodyPr/>
              <a:lstStyle/>
              <a:p>
                <a:pPr algn="ctr" defTabSz="1828434" fontAlgn="auto">
                  <a:spcBef>
                    <a:spcPts val="0"/>
                  </a:spcBef>
                  <a:spcAft>
                    <a:spcPts val="0"/>
                  </a:spcAft>
                  <a:defRPr/>
                </a:pPr>
                <a:endParaRPr lang="id-ID" sz="1351" dirty="0">
                  <a:latin typeface="Lato Light" panose="020F0302020204030203" pitchFamily="34" charset="77"/>
                  <a:ea typeface="+mn-ea"/>
                </a:endParaRPr>
              </a:p>
            </p:txBody>
          </p:sp>
          <p:sp>
            <p:nvSpPr>
              <p:cNvPr id="72" name="Oval 9"/>
              <p:cNvSpPr>
                <a:spLocks noChangeArrowheads="1"/>
              </p:cNvSpPr>
              <p:nvPr/>
            </p:nvSpPr>
            <p:spPr bwMode="auto">
              <a:xfrm>
                <a:off x="6724745" y="1872355"/>
                <a:ext cx="2057574" cy="578338"/>
              </a:xfrm>
              <a:prstGeom prst="ellipse">
                <a:avLst/>
              </a:prstGeom>
              <a:solidFill>
                <a:schemeClr val="accent2"/>
              </a:solidFill>
              <a:ln>
                <a:noFill/>
              </a:ln>
            </p:spPr>
            <p:txBody>
              <a:bodyPr/>
              <a:lstStyle/>
              <a:p>
                <a:pPr algn="ctr" defTabSz="1828434" fontAlgn="auto">
                  <a:spcBef>
                    <a:spcPts val="0"/>
                  </a:spcBef>
                  <a:spcAft>
                    <a:spcPts val="0"/>
                  </a:spcAft>
                  <a:defRPr/>
                </a:pPr>
                <a:endParaRPr lang="id-ID" sz="1351" dirty="0">
                  <a:latin typeface="Lato Light" panose="020F0302020204030203" pitchFamily="34" charset="77"/>
                  <a:ea typeface="+mn-ea"/>
                </a:endParaRPr>
              </a:p>
            </p:txBody>
          </p:sp>
          <p:sp>
            <p:nvSpPr>
              <p:cNvPr id="73" name="Oval 72"/>
              <p:cNvSpPr>
                <a:spLocks noChangeArrowheads="1"/>
              </p:cNvSpPr>
              <p:nvPr/>
            </p:nvSpPr>
            <p:spPr bwMode="auto">
              <a:xfrm>
                <a:off x="7206948" y="2117979"/>
                <a:ext cx="1093168" cy="220071"/>
              </a:xfrm>
              <a:prstGeom prst="ellipse">
                <a:avLst/>
              </a:prstGeom>
              <a:solidFill>
                <a:schemeClr val="tx2">
                  <a:lumMod val="75000"/>
                </a:schemeClr>
              </a:solidFill>
              <a:ln>
                <a:noFill/>
              </a:ln>
            </p:spPr>
            <p:txBody>
              <a:bodyPr/>
              <a:lstStyle/>
              <a:p>
                <a:pPr algn="ctr" defTabSz="1828434" fontAlgn="auto">
                  <a:spcBef>
                    <a:spcPts val="0"/>
                  </a:spcBef>
                  <a:spcAft>
                    <a:spcPts val="0"/>
                  </a:spcAft>
                  <a:defRPr/>
                </a:pPr>
                <a:endParaRPr lang="id-ID" sz="1351" dirty="0">
                  <a:latin typeface="Lato Light" panose="020F0302020204030203" pitchFamily="34" charset="77"/>
                  <a:ea typeface="+mn-ea"/>
                </a:endParaRPr>
              </a:p>
            </p:txBody>
          </p:sp>
        </p:grpSp>
        <p:grpSp>
          <p:nvGrpSpPr>
            <p:cNvPr id="16420" name="Group 61"/>
            <p:cNvGrpSpPr>
              <a:grpSpLocks/>
            </p:cNvGrpSpPr>
            <p:nvPr/>
          </p:nvGrpSpPr>
          <p:grpSpPr bwMode="auto">
            <a:xfrm>
              <a:off x="4493406" y="2732902"/>
              <a:ext cx="2940007" cy="1382825"/>
              <a:chOff x="6724539" y="1872152"/>
              <a:chExt cx="2057954" cy="967954"/>
            </a:xfrm>
          </p:grpSpPr>
          <p:sp>
            <p:nvSpPr>
              <p:cNvPr id="68" name="Freeform 5"/>
              <p:cNvSpPr>
                <a:spLocks/>
              </p:cNvSpPr>
              <p:nvPr/>
            </p:nvSpPr>
            <p:spPr bwMode="auto">
              <a:xfrm>
                <a:off x="6724416" y="2161031"/>
                <a:ext cx="2058355" cy="678903"/>
              </a:xfrm>
              <a:custGeom>
                <a:avLst/>
                <a:gdLst>
                  <a:gd name="T0" fmla="*/ 1446 w 1446"/>
                  <a:gd name="T1" fmla="*/ 0 h 475"/>
                  <a:gd name="T2" fmla="*/ 1446 w 1446"/>
                  <a:gd name="T3" fmla="*/ 273 h 475"/>
                  <a:gd name="T4" fmla="*/ 723 w 1446"/>
                  <a:gd name="T5" fmla="*/ 475 h 475"/>
                  <a:gd name="T6" fmla="*/ 0 w 1446"/>
                  <a:gd name="T7" fmla="*/ 273 h 475"/>
                  <a:gd name="T8" fmla="*/ 0 w 1446"/>
                  <a:gd name="T9" fmla="*/ 0 h 475"/>
                  <a:gd name="T10" fmla="*/ 723 w 1446"/>
                  <a:gd name="T11" fmla="*/ 84 h 475"/>
                  <a:gd name="T12" fmla="*/ 1446 w 1446"/>
                  <a:gd name="T13" fmla="*/ 0 h 475"/>
                </a:gdLst>
                <a:ahLst/>
                <a:cxnLst>
                  <a:cxn ang="0">
                    <a:pos x="T0" y="T1"/>
                  </a:cxn>
                  <a:cxn ang="0">
                    <a:pos x="T2" y="T3"/>
                  </a:cxn>
                  <a:cxn ang="0">
                    <a:pos x="T4" y="T5"/>
                  </a:cxn>
                  <a:cxn ang="0">
                    <a:pos x="T6" y="T7"/>
                  </a:cxn>
                  <a:cxn ang="0">
                    <a:pos x="T8" y="T9"/>
                  </a:cxn>
                  <a:cxn ang="0">
                    <a:pos x="T10" y="T11"/>
                  </a:cxn>
                  <a:cxn ang="0">
                    <a:pos x="T12" y="T13"/>
                  </a:cxn>
                </a:cxnLst>
                <a:rect l="0" t="0" r="r" b="b"/>
                <a:pathLst>
                  <a:path w="1446" h="475">
                    <a:moveTo>
                      <a:pt x="1446" y="0"/>
                    </a:moveTo>
                    <a:cubicBezTo>
                      <a:pt x="1446" y="273"/>
                      <a:pt x="1446" y="273"/>
                      <a:pt x="1446" y="273"/>
                    </a:cubicBezTo>
                    <a:cubicBezTo>
                      <a:pt x="1446" y="384"/>
                      <a:pt x="1122" y="475"/>
                      <a:pt x="723" y="475"/>
                    </a:cubicBezTo>
                    <a:cubicBezTo>
                      <a:pt x="324" y="475"/>
                      <a:pt x="0" y="384"/>
                      <a:pt x="0" y="273"/>
                    </a:cubicBezTo>
                    <a:cubicBezTo>
                      <a:pt x="0" y="0"/>
                      <a:pt x="0" y="0"/>
                      <a:pt x="0" y="0"/>
                    </a:cubicBezTo>
                    <a:cubicBezTo>
                      <a:pt x="0" y="0"/>
                      <a:pt x="440" y="84"/>
                      <a:pt x="723" y="84"/>
                    </a:cubicBezTo>
                    <a:cubicBezTo>
                      <a:pt x="967" y="84"/>
                      <a:pt x="1446" y="0"/>
                      <a:pt x="1446" y="0"/>
                    </a:cubicBezTo>
                  </a:path>
                </a:pathLst>
              </a:custGeom>
              <a:solidFill>
                <a:schemeClr val="accent1">
                  <a:lumMod val="75000"/>
                </a:schemeClr>
              </a:solidFill>
              <a:ln>
                <a:noFill/>
              </a:ln>
            </p:spPr>
            <p:txBody>
              <a:bodyPr/>
              <a:lstStyle/>
              <a:p>
                <a:pPr algn="ctr" defTabSz="1828434" fontAlgn="auto">
                  <a:spcBef>
                    <a:spcPts val="0"/>
                  </a:spcBef>
                  <a:spcAft>
                    <a:spcPts val="0"/>
                  </a:spcAft>
                  <a:defRPr/>
                </a:pPr>
                <a:endParaRPr lang="id-ID" sz="1351" dirty="0">
                  <a:latin typeface="Lato Light" panose="020F0302020204030203" pitchFamily="34" charset="77"/>
                  <a:ea typeface="+mn-ea"/>
                </a:endParaRPr>
              </a:p>
            </p:txBody>
          </p:sp>
          <p:sp>
            <p:nvSpPr>
              <p:cNvPr id="69" name="Oval 9"/>
              <p:cNvSpPr>
                <a:spLocks noChangeArrowheads="1"/>
              </p:cNvSpPr>
              <p:nvPr/>
            </p:nvSpPr>
            <p:spPr bwMode="auto">
              <a:xfrm>
                <a:off x="6724416" y="1872011"/>
                <a:ext cx="2058355" cy="578631"/>
              </a:xfrm>
              <a:prstGeom prst="ellipse">
                <a:avLst/>
              </a:prstGeom>
              <a:solidFill>
                <a:schemeClr val="accent1"/>
              </a:solidFill>
              <a:ln>
                <a:noFill/>
              </a:ln>
            </p:spPr>
            <p:txBody>
              <a:bodyPr/>
              <a:lstStyle/>
              <a:p>
                <a:pPr algn="ctr" defTabSz="1828434" fontAlgn="auto">
                  <a:spcBef>
                    <a:spcPts val="0"/>
                  </a:spcBef>
                  <a:spcAft>
                    <a:spcPts val="0"/>
                  </a:spcAft>
                  <a:defRPr/>
                </a:pPr>
                <a:endParaRPr lang="id-ID" sz="1351" dirty="0">
                  <a:latin typeface="Lato Light" panose="020F0302020204030203" pitchFamily="34" charset="77"/>
                  <a:ea typeface="+mn-ea"/>
                </a:endParaRPr>
              </a:p>
            </p:txBody>
          </p:sp>
          <p:sp>
            <p:nvSpPr>
              <p:cNvPr id="70" name="Oval 17"/>
              <p:cNvSpPr>
                <a:spLocks noChangeArrowheads="1"/>
              </p:cNvSpPr>
              <p:nvPr/>
            </p:nvSpPr>
            <p:spPr bwMode="auto">
              <a:xfrm>
                <a:off x="7206723" y="2117383"/>
                <a:ext cx="1093741" cy="220009"/>
              </a:xfrm>
              <a:prstGeom prst="ellipse">
                <a:avLst/>
              </a:prstGeom>
              <a:solidFill>
                <a:schemeClr val="tx2">
                  <a:lumMod val="75000"/>
                </a:schemeClr>
              </a:solidFill>
              <a:ln>
                <a:noFill/>
              </a:ln>
            </p:spPr>
            <p:txBody>
              <a:bodyPr/>
              <a:lstStyle/>
              <a:p>
                <a:pPr algn="ctr" defTabSz="1828434" fontAlgn="auto">
                  <a:spcBef>
                    <a:spcPts val="0"/>
                  </a:spcBef>
                  <a:spcAft>
                    <a:spcPts val="0"/>
                  </a:spcAft>
                  <a:defRPr/>
                </a:pPr>
                <a:endParaRPr lang="id-ID" sz="1351" dirty="0">
                  <a:latin typeface="Lato Light" panose="020F0302020204030203" pitchFamily="34" charset="77"/>
                  <a:ea typeface="+mn-ea"/>
                </a:endParaRPr>
              </a:p>
            </p:txBody>
          </p:sp>
        </p:grpSp>
        <p:grpSp>
          <p:nvGrpSpPr>
            <p:cNvPr id="16421" name="Group 62"/>
            <p:cNvGrpSpPr>
              <a:grpSpLocks/>
            </p:cNvGrpSpPr>
            <p:nvPr/>
          </p:nvGrpSpPr>
          <p:grpSpPr bwMode="auto">
            <a:xfrm>
              <a:off x="4706225" y="2269245"/>
              <a:ext cx="2514367" cy="1182627"/>
              <a:chOff x="4955522" y="1819842"/>
              <a:chExt cx="2514366" cy="1182626"/>
            </a:xfrm>
          </p:grpSpPr>
          <p:grpSp>
            <p:nvGrpSpPr>
              <p:cNvPr id="16422" name="Group 63"/>
              <p:cNvGrpSpPr>
                <a:grpSpLocks/>
              </p:cNvGrpSpPr>
              <p:nvPr/>
            </p:nvGrpSpPr>
            <p:grpSpPr bwMode="auto">
              <a:xfrm>
                <a:off x="4955522" y="1819842"/>
                <a:ext cx="2514366" cy="1182626"/>
                <a:chOff x="7064781" y="1349909"/>
                <a:chExt cx="2057954" cy="967954"/>
              </a:xfrm>
            </p:grpSpPr>
            <p:sp>
              <p:nvSpPr>
                <p:cNvPr id="66" name="Freeform 5"/>
                <p:cNvSpPr>
                  <a:spLocks/>
                </p:cNvSpPr>
                <p:nvPr/>
              </p:nvSpPr>
              <p:spPr bwMode="auto">
                <a:xfrm>
                  <a:off x="7064875" y="1638888"/>
                  <a:ext cx="2057947" cy="678652"/>
                </a:xfrm>
                <a:custGeom>
                  <a:avLst/>
                  <a:gdLst>
                    <a:gd name="T0" fmla="*/ 1446 w 1446"/>
                    <a:gd name="T1" fmla="*/ 0 h 475"/>
                    <a:gd name="T2" fmla="*/ 1446 w 1446"/>
                    <a:gd name="T3" fmla="*/ 273 h 475"/>
                    <a:gd name="T4" fmla="*/ 723 w 1446"/>
                    <a:gd name="T5" fmla="*/ 475 h 475"/>
                    <a:gd name="T6" fmla="*/ 0 w 1446"/>
                    <a:gd name="T7" fmla="*/ 273 h 475"/>
                    <a:gd name="T8" fmla="*/ 0 w 1446"/>
                    <a:gd name="T9" fmla="*/ 0 h 475"/>
                    <a:gd name="T10" fmla="*/ 723 w 1446"/>
                    <a:gd name="T11" fmla="*/ 84 h 475"/>
                    <a:gd name="T12" fmla="*/ 1446 w 1446"/>
                    <a:gd name="T13" fmla="*/ 0 h 475"/>
                  </a:gdLst>
                  <a:ahLst/>
                  <a:cxnLst>
                    <a:cxn ang="0">
                      <a:pos x="T0" y="T1"/>
                    </a:cxn>
                    <a:cxn ang="0">
                      <a:pos x="T2" y="T3"/>
                    </a:cxn>
                    <a:cxn ang="0">
                      <a:pos x="T4" y="T5"/>
                    </a:cxn>
                    <a:cxn ang="0">
                      <a:pos x="T6" y="T7"/>
                    </a:cxn>
                    <a:cxn ang="0">
                      <a:pos x="T8" y="T9"/>
                    </a:cxn>
                    <a:cxn ang="0">
                      <a:pos x="T10" y="T11"/>
                    </a:cxn>
                    <a:cxn ang="0">
                      <a:pos x="T12" y="T13"/>
                    </a:cxn>
                  </a:cxnLst>
                  <a:rect l="0" t="0" r="r" b="b"/>
                  <a:pathLst>
                    <a:path w="1446" h="475">
                      <a:moveTo>
                        <a:pt x="1446" y="0"/>
                      </a:moveTo>
                      <a:cubicBezTo>
                        <a:pt x="1446" y="273"/>
                        <a:pt x="1446" y="273"/>
                        <a:pt x="1446" y="273"/>
                      </a:cubicBezTo>
                      <a:cubicBezTo>
                        <a:pt x="1446" y="384"/>
                        <a:pt x="1122" y="475"/>
                        <a:pt x="723" y="475"/>
                      </a:cubicBezTo>
                      <a:cubicBezTo>
                        <a:pt x="324" y="475"/>
                        <a:pt x="0" y="384"/>
                        <a:pt x="0" y="273"/>
                      </a:cubicBezTo>
                      <a:cubicBezTo>
                        <a:pt x="0" y="0"/>
                        <a:pt x="0" y="0"/>
                        <a:pt x="0" y="0"/>
                      </a:cubicBezTo>
                      <a:cubicBezTo>
                        <a:pt x="0" y="0"/>
                        <a:pt x="440" y="84"/>
                        <a:pt x="723" y="84"/>
                      </a:cubicBezTo>
                      <a:cubicBezTo>
                        <a:pt x="967" y="84"/>
                        <a:pt x="1446" y="0"/>
                        <a:pt x="1446" y="0"/>
                      </a:cubicBezTo>
                    </a:path>
                  </a:pathLst>
                </a:custGeom>
                <a:solidFill>
                  <a:schemeClr val="accent4">
                    <a:lumMod val="7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1828434" fontAlgn="auto">
                    <a:spcBef>
                      <a:spcPts val="0"/>
                    </a:spcBef>
                    <a:spcAft>
                      <a:spcPts val="0"/>
                    </a:spcAft>
                    <a:defRPr/>
                  </a:pPr>
                  <a:endParaRPr lang="id-ID" sz="1351" dirty="0">
                    <a:latin typeface="Lato Light" panose="020F0302020204030203" pitchFamily="34" charset="77"/>
                    <a:ea typeface="+mn-ea"/>
                  </a:endParaRPr>
                </a:p>
              </p:txBody>
            </p:sp>
            <p:sp>
              <p:nvSpPr>
                <p:cNvPr id="67" name="Oval 9"/>
                <p:cNvSpPr>
                  <a:spLocks noChangeArrowheads="1"/>
                </p:cNvSpPr>
                <p:nvPr/>
              </p:nvSpPr>
              <p:spPr bwMode="auto">
                <a:xfrm>
                  <a:off x="7064875" y="1349909"/>
                  <a:ext cx="2057947" cy="577958"/>
                </a:xfrm>
                <a:prstGeom prst="ellipse">
                  <a:avLst/>
                </a:prstGeom>
                <a:solidFill>
                  <a:schemeClr val="accent4"/>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1828434" fontAlgn="auto">
                    <a:spcBef>
                      <a:spcPts val="0"/>
                    </a:spcBef>
                    <a:spcAft>
                      <a:spcPts val="0"/>
                    </a:spcAft>
                    <a:defRPr/>
                  </a:pPr>
                  <a:endParaRPr lang="id-ID" sz="1351" dirty="0">
                    <a:latin typeface="Lato Light" panose="020F0302020204030203" pitchFamily="34" charset="77"/>
                    <a:ea typeface="+mn-ea"/>
                  </a:endParaRPr>
                </a:p>
              </p:txBody>
            </p:sp>
          </p:grpSp>
          <p:sp>
            <p:nvSpPr>
              <p:cNvPr id="65" name="Oval 17"/>
              <p:cNvSpPr>
                <a:spLocks noChangeArrowheads="1"/>
              </p:cNvSpPr>
              <p:nvPr/>
            </p:nvSpPr>
            <p:spPr bwMode="auto">
              <a:xfrm>
                <a:off x="5432396" y="2011965"/>
                <a:ext cx="1560839" cy="314306"/>
              </a:xfrm>
              <a:prstGeom prst="ellipse">
                <a:avLst/>
              </a:prstGeom>
              <a:solidFill>
                <a:schemeClr val="accent4">
                  <a:lumMod val="75000"/>
                </a:schemeClr>
              </a:solidFill>
              <a:ln>
                <a:noFill/>
              </a:ln>
            </p:spPr>
            <p:txBody>
              <a:bodyPr/>
              <a:lstStyle/>
              <a:p>
                <a:pPr algn="ctr" defTabSz="1828434" fontAlgn="auto">
                  <a:spcBef>
                    <a:spcPts val="0"/>
                  </a:spcBef>
                  <a:spcAft>
                    <a:spcPts val="0"/>
                  </a:spcAft>
                  <a:defRPr/>
                </a:pPr>
                <a:endParaRPr lang="id-ID" sz="1351" dirty="0">
                  <a:latin typeface="Lato Light" panose="020F0302020204030203" pitchFamily="34" charset="77"/>
                  <a:ea typeface="+mn-ea"/>
                </a:endParaRPr>
              </a:p>
            </p:txBody>
          </p:sp>
        </p:grpSp>
      </p:grpSp>
      <p:sp>
        <p:nvSpPr>
          <p:cNvPr id="16386" name="Content Placeholder 2"/>
          <p:cNvSpPr txBox="1">
            <a:spLocks/>
          </p:cNvSpPr>
          <p:nvPr/>
        </p:nvSpPr>
        <p:spPr bwMode="auto">
          <a:xfrm>
            <a:off x="6192658" y="6889750"/>
            <a:ext cx="98937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914400">
              <a:spcBef>
                <a:spcPct val="20000"/>
              </a:spcBef>
              <a:buFont typeface="Arial" panose="020B0604020202020204" pitchFamily="34" charset="0"/>
              <a:buNone/>
            </a:pPr>
            <a:r>
              <a:rPr lang="en-US" altLang="es-MX" sz="5400" b="1" dirty="0">
                <a:solidFill>
                  <a:schemeClr val="bg1"/>
                </a:solidFill>
                <a:latin typeface="Lato Black" panose="020F0502020204030203" pitchFamily="34" charset="77"/>
              </a:rPr>
              <a:t>02</a:t>
            </a:r>
          </a:p>
        </p:txBody>
      </p:sp>
      <p:sp>
        <p:nvSpPr>
          <p:cNvPr id="16387" name="Content Placeholder 2"/>
          <p:cNvSpPr txBox="1">
            <a:spLocks/>
          </p:cNvSpPr>
          <p:nvPr/>
        </p:nvSpPr>
        <p:spPr bwMode="auto">
          <a:xfrm>
            <a:off x="6192658" y="8367713"/>
            <a:ext cx="98937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914400">
              <a:spcBef>
                <a:spcPct val="20000"/>
              </a:spcBef>
              <a:buFont typeface="Arial" panose="020B0604020202020204" pitchFamily="34" charset="0"/>
              <a:buNone/>
            </a:pPr>
            <a:r>
              <a:rPr lang="en-US" altLang="es-MX" sz="5400" b="1" dirty="0">
                <a:solidFill>
                  <a:schemeClr val="bg1"/>
                </a:solidFill>
                <a:latin typeface="Lato Black" panose="020F0502020204030203" pitchFamily="34" charset="77"/>
              </a:rPr>
              <a:t>03</a:t>
            </a:r>
          </a:p>
        </p:txBody>
      </p:sp>
      <p:sp>
        <p:nvSpPr>
          <p:cNvPr id="16388" name="Content Placeholder 2"/>
          <p:cNvSpPr txBox="1">
            <a:spLocks/>
          </p:cNvSpPr>
          <p:nvPr/>
        </p:nvSpPr>
        <p:spPr bwMode="auto">
          <a:xfrm>
            <a:off x="6192658" y="9831388"/>
            <a:ext cx="98937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914400">
              <a:spcBef>
                <a:spcPct val="20000"/>
              </a:spcBef>
              <a:buFont typeface="Arial" panose="020B0604020202020204" pitchFamily="34" charset="0"/>
              <a:buNone/>
            </a:pPr>
            <a:r>
              <a:rPr lang="en-US" altLang="es-MX" sz="5400" b="1" dirty="0">
                <a:solidFill>
                  <a:schemeClr val="bg1"/>
                </a:solidFill>
                <a:latin typeface="Lato Black" panose="020F0502020204030203" pitchFamily="34" charset="77"/>
              </a:rPr>
              <a:t>04</a:t>
            </a:r>
          </a:p>
        </p:txBody>
      </p:sp>
      <p:sp>
        <p:nvSpPr>
          <p:cNvPr id="16389" name="Content Placeholder 2"/>
          <p:cNvSpPr txBox="1">
            <a:spLocks/>
          </p:cNvSpPr>
          <p:nvPr/>
        </p:nvSpPr>
        <p:spPr bwMode="auto">
          <a:xfrm>
            <a:off x="6192658" y="5710238"/>
            <a:ext cx="98937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914400">
              <a:spcBef>
                <a:spcPct val="20000"/>
              </a:spcBef>
              <a:buFont typeface="Arial" panose="020B0604020202020204" pitchFamily="34" charset="0"/>
              <a:buNone/>
            </a:pPr>
            <a:r>
              <a:rPr lang="en-US" altLang="es-MX" sz="5400" b="1" dirty="0">
                <a:solidFill>
                  <a:schemeClr val="bg1"/>
                </a:solidFill>
                <a:latin typeface="Lato Black" panose="020F0502020204030203" pitchFamily="34" charset="77"/>
              </a:rPr>
              <a:t>01</a:t>
            </a:r>
          </a:p>
        </p:txBody>
      </p:sp>
      <p:sp>
        <p:nvSpPr>
          <p:cNvPr id="16390" name="TextBox 80"/>
          <p:cNvSpPr txBox="1">
            <a:spLocks noChangeArrowheads="1"/>
          </p:cNvSpPr>
          <p:nvPr/>
        </p:nvSpPr>
        <p:spPr bwMode="auto">
          <a:xfrm>
            <a:off x="11830050" y="4030663"/>
            <a:ext cx="21643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b="1" dirty="0" err="1">
                <a:latin typeface="Lato Black" panose="020F0502020204030203" pitchFamily="34" charset="77"/>
              </a:rPr>
              <a:t>Analysis</a:t>
            </a:r>
            <a:endParaRPr lang="id-ID" altLang="es-MX" sz="4000" b="1" dirty="0">
              <a:latin typeface="Lato Black" panose="020F0502020204030203" pitchFamily="34" charset="77"/>
            </a:endParaRPr>
          </a:p>
        </p:txBody>
      </p:sp>
      <p:sp>
        <p:nvSpPr>
          <p:cNvPr id="16391" name="TextBox 81"/>
          <p:cNvSpPr txBox="1">
            <a:spLocks noChangeArrowheads="1"/>
          </p:cNvSpPr>
          <p:nvPr/>
        </p:nvSpPr>
        <p:spPr bwMode="auto">
          <a:xfrm>
            <a:off x="11785600" y="4525963"/>
            <a:ext cx="3284538"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0800" b="1" dirty="0">
                <a:solidFill>
                  <a:schemeClr val="accent2"/>
                </a:solidFill>
                <a:latin typeface="Lato Black" panose="020F0502020204030203" pitchFamily="34" charset="77"/>
              </a:rPr>
              <a:t>86%</a:t>
            </a:r>
          </a:p>
        </p:txBody>
      </p:sp>
      <p:sp>
        <p:nvSpPr>
          <p:cNvPr id="16392" name="TextBox 82"/>
          <p:cNvSpPr txBox="1">
            <a:spLocks noChangeArrowheads="1"/>
          </p:cNvSpPr>
          <p:nvPr/>
        </p:nvSpPr>
        <p:spPr bwMode="auto">
          <a:xfrm>
            <a:off x="14495463" y="4576763"/>
            <a:ext cx="7829550" cy="1619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800" dirty="0">
                <a:latin typeface="Lato Light" panose="020F0302020204030203" pitchFamily="34" charset="77"/>
                <a:cs typeface="Calibri Light" panose="020F0302020204030204" pitchFamily="34" charset="0"/>
              </a:rPr>
              <a:t>You can do whatever you want, go a impress your audience with an amazing presentation. </a:t>
            </a:r>
          </a:p>
          <a:p>
            <a:pPr>
              <a:lnSpc>
                <a:spcPct val="110000"/>
              </a:lnSpc>
            </a:pPr>
            <a:r>
              <a:rPr lang="en-US" altLang="es-MX" sz="2800" dirty="0">
                <a:latin typeface="Lato Light" panose="020F0302020204030203" pitchFamily="34" charset="77"/>
                <a:cs typeface="Calibri Light" panose="020F0302020204030204" pitchFamily="34" charset="0"/>
              </a:rPr>
              <a:t>lorem ipsum dolor sit </a:t>
            </a:r>
            <a:r>
              <a:rPr lang="en-US" altLang="es-MX" sz="2800" dirty="0" err="1">
                <a:latin typeface="Lato Light" panose="020F0302020204030203" pitchFamily="34" charset="77"/>
                <a:cs typeface="Calibri Light" panose="020F0302020204030204" pitchFamily="34" charset="0"/>
              </a:rPr>
              <a:t>amet</a:t>
            </a:r>
            <a:r>
              <a:rPr lang="en-US" altLang="es-MX" sz="2800" dirty="0">
                <a:latin typeface="Lato Light" panose="020F0302020204030203" pitchFamily="34" charset="77"/>
                <a:cs typeface="Calibri Light" panose="020F0302020204030204" pitchFamily="34" charset="0"/>
              </a:rPr>
              <a:t> </a:t>
            </a:r>
            <a:r>
              <a:rPr lang="en-US" altLang="es-MX" sz="2800" dirty="0" err="1">
                <a:latin typeface="Lato Light" panose="020F0302020204030203" pitchFamily="34" charset="77"/>
                <a:cs typeface="Calibri Light" panose="020F0302020204030204" pitchFamily="34" charset="0"/>
              </a:rPr>
              <a:t>consectetur</a:t>
            </a:r>
            <a:r>
              <a:rPr lang="en-US" altLang="es-MX" sz="2800" dirty="0">
                <a:latin typeface="Lato Light" panose="020F0302020204030203" pitchFamily="34" charset="77"/>
                <a:cs typeface="Calibri Light" panose="020F0302020204030204" pitchFamily="34" charset="0"/>
              </a:rPr>
              <a:t> dolor sit</a:t>
            </a:r>
          </a:p>
        </p:txBody>
      </p:sp>
      <p:sp>
        <p:nvSpPr>
          <p:cNvPr id="16393" name="TextBox 83"/>
          <p:cNvSpPr txBox="1">
            <a:spLocks noChangeArrowheads="1"/>
          </p:cNvSpPr>
          <p:nvPr/>
        </p:nvSpPr>
        <p:spPr bwMode="auto">
          <a:xfrm>
            <a:off x="11720513" y="5953125"/>
            <a:ext cx="10931525" cy="1145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800" dirty="0">
                <a:latin typeface="Lato Light" panose="020F0302020204030203" pitchFamily="34" charset="77"/>
                <a:cs typeface="Calibri Light" panose="020F0302020204030204" pitchFamily="34" charset="0"/>
              </a:rPr>
              <a:t>You can do whatever you want, go a impress your audience with an amazing presentation. </a:t>
            </a:r>
          </a:p>
        </p:txBody>
      </p:sp>
      <p:grpSp>
        <p:nvGrpSpPr>
          <p:cNvPr id="16394" name="Group 85"/>
          <p:cNvGrpSpPr>
            <a:grpSpLocks/>
          </p:cNvGrpSpPr>
          <p:nvPr/>
        </p:nvGrpSpPr>
        <p:grpSpPr bwMode="auto">
          <a:xfrm>
            <a:off x="13144500" y="7931150"/>
            <a:ext cx="4479925" cy="1387475"/>
            <a:chOff x="8198838" y="3829029"/>
            <a:chExt cx="2240269" cy="693866"/>
          </a:xfrm>
        </p:grpSpPr>
        <p:sp>
          <p:nvSpPr>
            <p:cNvPr id="16416" name="TextBox 87"/>
            <p:cNvSpPr txBox="1">
              <a:spLocks noChangeArrowheads="1"/>
            </p:cNvSpPr>
            <p:nvPr/>
          </p:nvSpPr>
          <p:spPr bwMode="auto">
            <a:xfrm>
              <a:off x="8198838" y="3829029"/>
              <a:ext cx="615798" cy="35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b="1" dirty="0">
                  <a:solidFill>
                    <a:schemeClr val="tx2"/>
                  </a:solidFill>
                  <a:latin typeface="Lato Black" panose="020F0502020204030203" pitchFamily="34" charset="77"/>
                </a:rPr>
                <a:t>Plan</a:t>
              </a:r>
            </a:p>
          </p:txBody>
        </p:sp>
        <p:sp>
          <p:nvSpPr>
            <p:cNvPr id="16417" name="TextBox 88"/>
            <p:cNvSpPr txBox="1">
              <a:spLocks noChangeArrowheads="1"/>
            </p:cNvSpPr>
            <p:nvPr/>
          </p:nvSpPr>
          <p:spPr bwMode="auto">
            <a:xfrm>
              <a:off x="8198838" y="4138174"/>
              <a:ext cx="2240269"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pt-BR" altLang="es-MX" sz="2200" dirty="0" err="1">
                  <a:latin typeface="Lato Light" panose="020F0302020204030203" pitchFamily="34" charset="77"/>
                  <a:cs typeface="Calibri Light" panose="020F0302020204030204" pitchFamily="34" charset="0"/>
                </a:rPr>
                <a:t>Lorem</a:t>
              </a:r>
              <a:r>
                <a:rPr lang="pt-BR" altLang="es-MX" sz="2200" dirty="0">
                  <a:latin typeface="Lato Light" panose="020F0302020204030203" pitchFamily="34" charset="77"/>
                  <a:cs typeface="Calibri Light" panose="020F0302020204030204" pitchFamily="34" charset="0"/>
                </a:rPr>
                <a:t> ipsum </a:t>
              </a:r>
              <a:r>
                <a:rPr lang="pt-BR" altLang="es-MX" sz="2200" dirty="0" err="1">
                  <a:latin typeface="Lato Light" panose="020F0302020204030203" pitchFamily="34" charset="77"/>
                  <a:cs typeface="Calibri Light" panose="020F0302020204030204" pitchFamily="34" charset="0"/>
                </a:rPr>
                <a:t>dolor</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sit</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amet</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consectetur</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adipiscing</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elit</a:t>
              </a:r>
              <a:r>
                <a:rPr lang="pt-BR" altLang="es-MX" sz="2200" dirty="0">
                  <a:latin typeface="Lato Light" panose="020F0302020204030203" pitchFamily="34" charset="77"/>
                  <a:cs typeface="Calibri Light" panose="020F0302020204030204" pitchFamily="34" charset="0"/>
                </a:rPr>
                <a:t>.</a:t>
              </a:r>
              <a:endParaRPr lang="en-US" altLang="es-MX" sz="2200" dirty="0">
                <a:latin typeface="Lato Light" panose="020F0302020204030203" pitchFamily="34" charset="77"/>
                <a:cs typeface="Calibri Light" panose="020F0302020204030204" pitchFamily="34" charset="0"/>
              </a:endParaRPr>
            </a:p>
          </p:txBody>
        </p:sp>
      </p:grpSp>
      <p:grpSp>
        <p:nvGrpSpPr>
          <p:cNvPr id="16395" name="Group 90"/>
          <p:cNvGrpSpPr>
            <a:grpSpLocks/>
          </p:cNvGrpSpPr>
          <p:nvPr/>
        </p:nvGrpSpPr>
        <p:grpSpPr bwMode="auto">
          <a:xfrm>
            <a:off x="18172113" y="8015288"/>
            <a:ext cx="4479925" cy="1387475"/>
            <a:chOff x="8198838" y="3829029"/>
            <a:chExt cx="2240269" cy="693866"/>
          </a:xfrm>
        </p:grpSpPr>
        <p:sp>
          <p:nvSpPr>
            <p:cNvPr id="16414" name="TextBox 92"/>
            <p:cNvSpPr txBox="1">
              <a:spLocks noChangeArrowheads="1"/>
            </p:cNvSpPr>
            <p:nvPr/>
          </p:nvSpPr>
          <p:spPr bwMode="auto">
            <a:xfrm>
              <a:off x="8198838" y="3829029"/>
              <a:ext cx="635036" cy="35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b="1" dirty="0" err="1">
                  <a:solidFill>
                    <a:schemeClr val="tx2"/>
                  </a:solidFill>
                  <a:latin typeface="Lato Black" panose="020F0502020204030203" pitchFamily="34" charset="77"/>
                </a:rPr>
                <a:t>Goal</a:t>
              </a:r>
              <a:endParaRPr lang="id-ID" altLang="es-MX" sz="4000" b="1" dirty="0">
                <a:solidFill>
                  <a:schemeClr val="tx2"/>
                </a:solidFill>
                <a:latin typeface="Lato Black" panose="020F0502020204030203" pitchFamily="34" charset="77"/>
              </a:endParaRPr>
            </a:p>
          </p:txBody>
        </p:sp>
        <p:sp>
          <p:nvSpPr>
            <p:cNvPr id="16415" name="TextBox 93"/>
            <p:cNvSpPr txBox="1">
              <a:spLocks noChangeArrowheads="1"/>
            </p:cNvSpPr>
            <p:nvPr/>
          </p:nvSpPr>
          <p:spPr bwMode="auto">
            <a:xfrm>
              <a:off x="8198838" y="4138174"/>
              <a:ext cx="2240269"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pt-BR" altLang="es-MX" sz="2200" dirty="0" err="1">
                  <a:latin typeface="Lato Light" panose="020F0302020204030203" pitchFamily="34" charset="77"/>
                  <a:cs typeface="Calibri Light" panose="020F0302020204030204" pitchFamily="34" charset="0"/>
                </a:rPr>
                <a:t>Lorem</a:t>
              </a:r>
              <a:r>
                <a:rPr lang="pt-BR" altLang="es-MX" sz="2200" dirty="0">
                  <a:latin typeface="Lato Light" panose="020F0302020204030203" pitchFamily="34" charset="77"/>
                  <a:cs typeface="Calibri Light" panose="020F0302020204030204" pitchFamily="34" charset="0"/>
                </a:rPr>
                <a:t> ipsum </a:t>
              </a:r>
              <a:r>
                <a:rPr lang="pt-BR" altLang="es-MX" sz="2200" dirty="0" err="1">
                  <a:latin typeface="Lato Light" panose="020F0302020204030203" pitchFamily="34" charset="77"/>
                  <a:cs typeface="Calibri Light" panose="020F0302020204030204" pitchFamily="34" charset="0"/>
                </a:rPr>
                <a:t>dolor</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sit</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amet</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consectetur</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adipiscing</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elit</a:t>
              </a:r>
              <a:r>
                <a:rPr lang="pt-BR" altLang="es-MX" sz="2200" dirty="0">
                  <a:latin typeface="Lato Light" panose="020F0302020204030203" pitchFamily="34" charset="77"/>
                  <a:cs typeface="Calibri Light" panose="020F0302020204030204" pitchFamily="34" charset="0"/>
                </a:rPr>
                <a:t>.</a:t>
              </a:r>
              <a:endParaRPr lang="en-US" altLang="es-MX" sz="2200" dirty="0">
                <a:latin typeface="Lato Light" panose="020F0302020204030203" pitchFamily="34" charset="77"/>
                <a:cs typeface="Calibri Light" panose="020F0302020204030204" pitchFamily="34" charset="0"/>
              </a:endParaRPr>
            </a:p>
          </p:txBody>
        </p:sp>
      </p:grpSp>
      <p:grpSp>
        <p:nvGrpSpPr>
          <p:cNvPr id="16396" name="Group 95"/>
          <p:cNvGrpSpPr>
            <a:grpSpLocks/>
          </p:cNvGrpSpPr>
          <p:nvPr/>
        </p:nvGrpSpPr>
        <p:grpSpPr bwMode="auto">
          <a:xfrm>
            <a:off x="13144500" y="9832975"/>
            <a:ext cx="4479925" cy="1389063"/>
            <a:chOff x="8198838" y="3829029"/>
            <a:chExt cx="2240269" cy="693866"/>
          </a:xfrm>
        </p:grpSpPr>
        <p:sp>
          <p:nvSpPr>
            <p:cNvPr id="16412" name="TextBox 97"/>
            <p:cNvSpPr txBox="1">
              <a:spLocks noChangeArrowheads="1"/>
            </p:cNvSpPr>
            <p:nvPr/>
          </p:nvSpPr>
          <p:spPr bwMode="auto">
            <a:xfrm>
              <a:off x="8198838" y="3829029"/>
              <a:ext cx="1241055" cy="353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b="1" dirty="0" err="1">
                  <a:solidFill>
                    <a:schemeClr val="tx2"/>
                  </a:solidFill>
                  <a:latin typeface="Lato Black" panose="020F0502020204030203" pitchFamily="34" charset="77"/>
                </a:rPr>
                <a:t>Objective</a:t>
              </a:r>
              <a:endParaRPr lang="id-ID" altLang="es-MX" sz="4000" b="1" dirty="0">
                <a:solidFill>
                  <a:schemeClr val="tx2"/>
                </a:solidFill>
                <a:latin typeface="Lato Black" panose="020F0502020204030203" pitchFamily="34" charset="77"/>
              </a:endParaRPr>
            </a:p>
          </p:txBody>
        </p:sp>
        <p:sp>
          <p:nvSpPr>
            <p:cNvPr id="16413" name="TextBox 98"/>
            <p:cNvSpPr txBox="1">
              <a:spLocks noChangeArrowheads="1"/>
            </p:cNvSpPr>
            <p:nvPr/>
          </p:nvSpPr>
          <p:spPr bwMode="auto">
            <a:xfrm>
              <a:off x="8198838" y="4138174"/>
              <a:ext cx="2240269"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pt-BR" altLang="es-MX" sz="2200" dirty="0" err="1">
                  <a:latin typeface="Lato Light" panose="020F0302020204030203" pitchFamily="34" charset="77"/>
                  <a:cs typeface="Calibri Light" panose="020F0302020204030204" pitchFamily="34" charset="0"/>
                </a:rPr>
                <a:t>Lorem</a:t>
              </a:r>
              <a:r>
                <a:rPr lang="pt-BR" altLang="es-MX" sz="2200" dirty="0">
                  <a:latin typeface="Lato Light" panose="020F0302020204030203" pitchFamily="34" charset="77"/>
                  <a:cs typeface="Calibri Light" panose="020F0302020204030204" pitchFamily="34" charset="0"/>
                </a:rPr>
                <a:t> ipsum </a:t>
              </a:r>
              <a:r>
                <a:rPr lang="pt-BR" altLang="es-MX" sz="2200" dirty="0" err="1">
                  <a:latin typeface="Lato Light" panose="020F0302020204030203" pitchFamily="34" charset="77"/>
                  <a:cs typeface="Calibri Light" panose="020F0302020204030204" pitchFamily="34" charset="0"/>
                </a:rPr>
                <a:t>dolor</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sit</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amet</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consectetur</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adipiscing</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elit</a:t>
              </a:r>
              <a:r>
                <a:rPr lang="pt-BR" altLang="es-MX" sz="2200" dirty="0">
                  <a:latin typeface="Lato Light" panose="020F0302020204030203" pitchFamily="34" charset="77"/>
                  <a:cs typeface="Calibri Light" panose="020F0302020204030204" pitchFamily="34" charset="0"/>
                </a:rPr>
                <a:t>.</a:t>
              </a:r>
              <a:endParaRPr lang="en-US" altLang="es-MX" sz="2200" dirty="0">
                <a:latin typeface="Lato Light" panose="020F0302020204030203" pitchFamily="34" charset="77"/>
                <a:cs typeface="Calibri Light" panose="020F0302020204030204" pitchFamily="34" charset="0"/>
              </a:endParaRPr>
            </a:p>
          </p:txBody>
        </p:sp>
      </p:grpSp>
      <p:grpSp>
        <p:nvGrpSpPr>
          <p:cNvPr id="16397" name="Group 100"/>
          <p:cNvGrpSpPr>
            <a:grpSpLocks/>
          </p:cNvGrpSpPr>
          <p:nvPr/>
        </p:nvGrpSpPr>
        <p:grpSpPr bwMode="auto">
          <a:xfrm>
            <a:off x="18189575" y="9847263"/>
            <a:ext cx="4479925" cy="1387475"/>
            <a:chOff x="8198838" y="3829029"/>
            <a:chExt cx="2240269" cy="693866"/>
          </a:xfrm>
        </p:grpSpPr>
        <p:sp>
          <p:nvSpPr>
            <p:cNvPr id="16410" name="TextBox 102"/>
            <p:cNvSpPr txBox="1">
              <a:spLocks noChangeArrowheads="1"/>
            </p:cNvSpPr>
            <p:nvPr/>
          </p:nvSpPr>
          <p:spPr bwMode="auto">
            <a:xfrm>
              <a:off x="8198838" y="3829029"/>
              <a:ext cx="1115202" cy="35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4000" b="1" dirty="0" err="1">
                  <a:solidFill>
                    <a:schemeClr val="tx2"/>
                  </a:solidFill>
                  <a:latin typeface="Lato Black" panose="020F0502020204030203" pitchFamily="34" charset="77"/>
                </a:rPr>
                <a:t>Aproved</a:t>
              </a:r>
              <a:endParaRPr lang="id-ID" altLang="es-MX" sz="4000" b="1" dirty="0">
                <a:solidFill>
                  <a:schemeClr val="tx2"/>
                </a:solidFill>
                <a:latin typeface="Lato Black" panose="020F0502020204030203" pitchFamily="34" charset="77"/>
              </a:endParaRPr>
            </a:p>
          </p:txBody>
        </p:sp>
        <p:sp>
          <p:nvSpPr>
            <p:cNvPr id="16411" name="TextBox 103"/>
            <p:cNvSpPr txBox="1">
              <a:spLocks noChangeArrowheads="1"/>
            </p:cNvSpPr>
            <p:nvPr/>
          </p:nvSpPr>
          <p:spPr bwMode="auto">
            <a:xfrm>
              <a:off x="8198838" y="4138174"/>
              <a:ext cx="2240269"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pt-BR" altLang="es-MX" sz="2200" dirty="0" err="1">
                  <a:latin typeface="Lato Light" panose="020F0302020204030203" pitchFamily="34" charset="77"/>
                  <a:cs typeface="Calibri Light" panose="020F0302020204030204" pitchFamily="34" charset="0"/>
                </a:rPr>
                <a:t>Lorem</a:t>
              </a:r>
              <a:r>
                <a:rPr lang="pt-BR" altLang="es-MX" sz="2200" dirty="0">
                  <a:latin typeface="Lato Light" panose="020F0302020204030203" pitchFamily="34" charset="77"/>
                  <a:cs typeface="Calibri Light" panose="020F0302020204030204" pitchFamily="34" charset="0"/>
                </a:rPr>
                <a:t> ipsum </a:t>
              </a:r>
              <a:r>
                <a:rPr lang="pt-BR" altLang="es-MX" sz="2200" dirty="0" err="1">
                  <a:latin typeface="Lato Light" panose="020F0302020204030203" pitchFamily="34" charset="77"/>
                  <a:cs typeface="Calibri Light" panose="020F0302020204030204" pitchFamily="34" charset="0"/>
                </a:rPr>
                <a:t>dolor</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sit</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amet</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consectetur</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adipiscing</a:t>
              </a:r>
              <a:r>
                <a:rPr lang="pt-BR" altLang="es-MX" sz="2200" dirty="0">
                  <a:latin typeface="Lato Light" panose="020F0302020204030203" pitchFamily="34" charset="77"/>
                  <a:cs typeface="Calibri Light" panose="020F0302020204030204" pitchFamily="34" charset="0"/>
                </a:rPr>
                <a:t> </a:t>
              </a:r>
              <a:r>
                <a:rPr lang="pt-BR" altLang="es-MX" sz="2200" dirty="0" err="1">
                  <a:latin typeface="Lato Light" panose="020F0302020204030203" pitchFamily="34" charset="77"/>
                  <a:cs typeface="Calibri Light" panose="020F0302020204030204" pitchFamily="34" charset="0"/>
                </a:rPr>
                <a:t>elit</a:t>
              </a:r>
              <a:r>
                <a:rPr lang="pt-BR" altLang="es-MX" sz="2200" dirty="0">
                  <a:latin typeface="Lato Light" panose="020F0302020204030203" pitchFamily="34" charset="77"/>
                  <a:cs typeface="Calibri Light" panose="020F0302020204030204" pitchFamily="34" charset="0"/>
                </a:rPr>
                <a:t>.</a:t>
              </a:r>
              <a:endParaRPr lang="en-US" altLang="es-MX" sz="2200" dirty="0">
                <a:latin typeface="Lato Light" panose="020F0302020204030203" pitchFamily="34" charset="77"/>
                <a:cs typeface="Calibri Light" panose="020F0302020204030204" pitchFamily="34" charset="0"/>
              </a:endParaRPr>
            </a:p>
          </p:txBody>
        </p:sp>
      </p:grpSp>
      <p:sp>
        <p:nvSpPr>
          <p:cNvPr id="16398" name="Content Placeholder 2"/>
          <p:cNvSpPr txBox="1">
            <a:spLocks/>
          </p:cNvSpPr>
          <p:nvPr/>
        </p:nvSpPr>
        <p:spPr bwMode="auto">
          <a:xfrm>
            <a:off x="11585575" y="7797800"/>
            <a:ext cx="1804988"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914400">
              <a:spcBef>
                <a:spcPct val="20000"/>
              </a:spcBef>
              <a:buFont typeface="Arial" panose="020B0604020202020204" pitchFamily="34" charset="0"/>
              <a:buNone/>
            </a:pPr>
            <a:r>
              <a:rPr lang="en-US" altLang="es-MX" sz="8000" b="1" dirty="0">
                <a:latin typeface="Lato Black" panose="020F0502020204030203" pitchFamily="34" charset="77"/>
              </a:rPr>
              <a:t>01</a:t>
            </a:r>
          </a:p>
        </p:txBody>
      </p:sp>
      <p:sp>
        <p:nvSpPr>
          <p:cNvPr id="16399" name="Content Placeholder 2"/>
          <p:cNvSpPr txBox="1">
            <a:spLocks/>
          </p:cNvSpPr>
          <p:nvPr/>
        </p:nvSpPr>
        <p:spPr bwMode="auto">
          <a:xfrm>
            <a:off x="16608425" y="7781925"/>
            <a:ext cx="180340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914400">
              <a:spcBef>
                <a:spcPct val="20000"/>
              </a:spcBef>
              <a:buFont typeface="Arial" panose="020B0604020202020204" pitchFamily="34" charset="0"/>
              <a:buNone/>
            </a:pPr>
            <a:r>
              <a:rPr lang="en-US" altLang="es-MX" sz="8000" b="1" dirty="0">
                <a:latin typeface="Lato Black" panose="020F0502020204030203" pitchFamily="34" charset="77"/>
              </a:rPr>
              <a:t>02</a:t>
            </a:r>
          </a:p>
        </p:txBody>
      </p:sp>
      <p:sp>
        <p:nvSpPr>
          <p:cNvPr id="16400" name="Content Placeholder 2"/>
          <p:cNvSpPr txBox="1">
            <a:spLocks/>
          </p:cNvSpPr>
          <p:nvPr/>
        </p:nvSpPr>
        <p:spPr bwMode="auto">
          <a:xfrm>
            <a:off x="16608425" y="9710738"/>
            <a:ext cx="18034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914400">
              <a:spcBef>
                <a:spcPct val="20000"/>
              </a:spcBef>
              <a:buFont typeface="Arial" panose="020B0604020202020204" pitchFamily="34" charset="0"/>
              <a:buNone/>
            </a:pPr>
            <a:r>
              <a:rPr lang="en-US" altLang="es-MX" sz="8000" b="1" dirty="0">
                <a:latin typeface="Lato Black" panose="020F0502020204030203" pitchFamily="34" charset="77"/>
              </a:rPr>
              <a:t>04</a:t>
            </a:r>
          </a:p>
        </p:txBody>
      </p:sp>
      <p:sp>
        <p:nvSpPr>
          <p:cNvPr id="16401" name="Content Placeholder 2"/>
          <p:cNvSpPr txBox="1">
            <a:spLocks/>
          </p:cNvSpPr>
          <p:nvPr/>
        </p:nvSpPr>
        <p:spPr bwMode="auto">
          <a:xfrm>
            <a:off x="11574463" y="9717088"/>
            <a:ext cx="180498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914400">
              <a:spcBef>
                <a:spcPct val="20000"/>
              </a:spcBef>
              <a:buFont typeface="Arial" panose="020B0604020202020204" pitchFamily="34" charset="0"/>
              <a:buNone/>
            </a:pPr>
            <a:r>
              <a:rPr lang="en-US" altLang="es-MX" sz="8000" b="1" dirty="0">
                <a:latin typeface="Lato Black" panose="020F0502020204030203" pitchFamily="34" charset="77"/>
              </a:rPr>
              <a:t>03</a:t>
            </a:r>
          </a:p>
        </p:txBody>
      </p:sp>
      <p:sp>
        <p:nvSpPr>
          <p:cNvPr id="48" name="TextBox 47"/>
          <p:cNvSpPr txBox="1"/>
          <p:nvPr/>
        </p:nvSpPr>
        <p:spPr>
          <a:xfrm>
            <a:off x="10503839" y="688975"/>
            <a:ext cx="3384260" cy="400110"/>
          </a:xfrm>
          <a:prstGeom prst="rect">
            <a:avLst/>
          </a:prstGeom>
          <a:noFill/>
        </p:spPr>
        <p:txBody>
          <a:bodyPr wrap="none">
            <a:spAutoFit/>
          </a:bodyPr>
          <a:lstStyle/>
          <a:p>
            <a:pPr algn="ctr" defTabSz="1828434" fontAlgn="auto">
              <a:spcBef>
                <a:spcPts val="0"/>
              </a:spcBef>
              <a:spcAft>
                <a:spcPts val="0"/>
              </a:spcAft>
              <a:defRPr/>
            </a:pPr>
            <a:r>
              <a:rPr lang="en-US" sz="2000" b="1" spc="600" dirty="0">
                <a:latin typeface="Lato Black" panose="020F0502020204030203" pitchFamily="34" charset="77"/>
                <a:ea typeface="+mn-ea"/>
                <a:cs typeface="Source Sans Pro"/>
              </a:rPr>
              <a:t>Marketing Slides</a:t>
            </a:r>
          </a:p>
        </p:txBody>
      </p:sp>
      <p:grpSp>
        <p:nvGrpSpPr>
          <p:cNvPr id="16403" name="Group 59"/>
          <p:cNvGrpSpPr>
            <a:grpSpLocks/>
          </p:cNvGrpSpPr>
          <p:nvPr/>
        </p:nvGrpSpPr>
        <p:grpSpPr bwMode="auto">
          <a:xfrm>
            <a:off x="11450638" y="2019300"/>
            <a:ext cx="1476375" cy="258763"/>
            <a:chOff x="1703388" y="2006913"/>
            <a:chExt cx="1478230" cy="258682"/>
          </a:xfrm>
        </p:grpSpPr>
        <p:sp>
          <p:nvSpPr>
            <p:cNvPr id="50" name="Oval 49"/>
            <p:cNvSpPr/>
            <p:nvPr/>
          </p:nvSpPr>
          <p:spPr>
            <a:xfrm>
              <a:off x="1703388" y="2006913"/>
              <a:ext cx="259087"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51" name="Oval 50"/>
            <p:cNvSpPr/>
            <p:nvPr/>
          </p:nvSpPr>
          <p:spPr>
            <a:xfrm>
              <a:off x="2008571" y="2006913"/>
              <a:ext cx="259087"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52" name="Oval 51"/>
            <p:cNvSpPr/>
            <p:nvPr/>
          </p:nvSpPr>
          <p:spPr>
            <a:xfrm>
              <a:off x="2313754" y="2006913"/>
              <a:ext cx="257498"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53" name="Oval 52"/>
            <p:cNvSpPr/>
            <p:nvPr/>
          </p:nvSpPr>
          <p:spPr>
            <a:xfrm>
              <a:off x="2617347" y="2006913"/>
              <a:ext cx="259088"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54" name="Oval 53"/>
            <p:cNvSpPr/>
            <p:nvPr/>
          </p:nvSpPr>
          <p:spPr>
            <a:xfrm>
              <a:off x="2922530" y="2006913"/>
              <a:ext cx="259088"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sp>
        <p:nvSpPr>
          <p:cNvPr id="16404" name="TextBox 72"/>
          <p:cNvSpPr txBox="1">
            <a:spLocks noChangeArrowheads="1"/>
          </p:cNvSpPr>
          <p:nvPr/>
        </p:nvSpPr>
        <p:spPr bwMode="auto">
          <a:xfrm>
            <a:off x="9007550" y="912813"/>
            <a:ext cx="638636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6600" b="1" dirty="0">
                <a:latin typeface="Lato Black" panose="020F0502020204030203" pitchFamily="34" charset="77"/>
              </a:rPr>
              <a:t>Growth Analysis</a:t>
            </a:r>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reeform 601"/>
          <p:cNvSpPr>
            <a:spLocks noChangeArrowheads="1"/>
          </p:cNvSpPr>
          <p:nvPr/>
        </p:nvSpPr>
        <p:spPr bwMode="auto">
          <a:xfrm>
            <a:off x="12269788" y="3978275"/>
            <a:ext cx="3409950" cy="3103563"/>
          </a:xfrm>
          <a:custGeom>
            <a:avLst/>
            <a:gdLst>
              <a:gd name="T0" fmla="*/ 3179177 w 5073"/>
              <a:gd name="T1" fmla="*/ 1915555 h 4618"/>
              <a:gd name="T2" fmla="*/ 3179177 w 5073"/>
              <a:gd name="T3" fmla="*/ 1915555 h 4618"/>
              <a:gd name="T4" fmla="*/ 478456 w 5073"/>
              <a:gd name="T5" fmla="*/ 25541 h 4618"/>
              <a:gd name="T6" fmla="*/ 26208 w 5073"/>
              <a:gd name="T7" fmla="*/ 377062 h 4618"/>
              <a:gd name="T8" fmla="*/ 375641 w 5073"/>
              <a:gd name="T9" fmla="*/ 823353 h 4618"/>
              <a:gd name="T10" fmla="*/ 2400342 w 5073"/>
              <a:gd name="T11" fmla="*/ 2170290 h 4618"/>
              <a:gd name="T12" fmla="*/ 2182618 w 5073"/>
              <a:gd name="T13" fmla="*/ 2234814 h 4618"/>
              <a:gd name="T14" fmla="*/ 3133482 w 5073"/>
              <a:gd name="T15" fmla="*/ 3103199 h 4618"/>
              <a:gd name="T16" fmla="*/ 3408325 w 5073"/>
              <a:gd name="T17" fmla="*/ 1844982 h 4618"/>
              <a:gd name="T18" fmla="*/ 3179177 w 5073"/>
              <a:gd name="T19" fmla="*/ 1915555 h 46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073" h="4618">
                <a:moveTo>
                  <a:pt x="4731" y="2850"/>
                </a:moveTo>
                <a:lnTo>
                  <a:pt x="4731" y="2850"/>
                </a:lnTo>
                <a:cubicBezTo>
                  <a:pt x="3942" y="1321"/>
                  <a:pt x="2422" y="246"/>
                  <a:pt x="712" y="38"/>
                </a:cubicBezTo>
                <a:cubicBezTo>
                  <a:pt x="381" y="0"/>
                  <a:pt x="75" y="228"/>
                  <a:pt x="39" y="561"/>
                </a:cubicBezTo>
                <a:cubicBezTo>
                  <a:pt x="0" y="883"/>
                  <a:pt x="228" y="1187"/>
                  <a:pt x="559" y="1225"/>
                </a:cubicBezTo>
                <a:cubicBezTo>
                  <a:pt x="1814" y="1376"/>
                  <a:pt x="2935" y="2136"/>
                  <a:pt x="3572" y="3229"/>
                </a:cubicBezTo>
                <a:cubicBezTo>
                  <a:pt x="3248" y="3325"/>
                  <a:pt x="3248" y="3325"/>
                  <a:pt x="3248" y="3325"/>
                </a:cubicBezTo>
                <a:cubicBezTo>
                  <a:pt x="4663" y="4617"/>
                  <a:pt x="4663" y="4617"/>
                  <a:pt x="4663" y="4617"/>
                </a:cubicBezTo>
                <a:cubicBezTo>
                  <a:pt x="5072" y="2745"/>
                  <a:pt x="5072" y="2745"/>
                  <a:pt x="5072" y="2745"/>
                </a:cubicBezTo>
                <a:lnTo>
                  <a:pt x="4731" y="2850"/>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17410" name="Freeform 611"/>
          <p:cNvSpPr>
            <a:spLocks noChangeArrowheads="1"/>
          </p:cNvSpPr>
          <p:nvPr/>
        </p:nvSpPr>
        <p:spPr bwMode="auto">
          <a:xfrm>
            <a:off x="8775700" y="4137025"/>
            <a:ext cx="3097213" cy="3413125"/>
          </a:xfrm>
          <a:custGeom>
            <a:avLst/>
            <a:gdLst>
              <a:gd name="T0" fmla="*/ 1916178 w 4609"/>
              <a:gd name="T1" fmla="*/ 229944 h 5075"/>
              <a:gd name="T2" fmla="*/ 1916178 w 4609"/>
              <a:gd name="T3" fmla="*/ 229944 h 5075"/>
              <a:gd name="T4" fmla="*/ 26212 w 4609"/>
              <a:gd name="T5" fmla="*/ 2931452 h 5075"/>
              <a:gd name="T6" fmla="*/ 377052 w 4609"/>
              <a:gd name="T7" fmla="*/ 3385289 h 5075"/>
              <a:gd name="T8" fmla="*/ 824003 w 4609"/>
              <a:gd name="T9" fmla="*/ 3033649 h 5075"/>
              <a:gd name="T10" fmla="*/ 2164185 w 4609"/>
              <a:gd name="T11" fmla="*/ 1009872 h 5075"/>
              <a:gd name="T12" fmla="*/ 2234756 w 4609"/>
              <a:gd name="T13" fmla="*/ 1220318 h 5075"/>
              <a:gd name="T14" fmla="*/ 3097070 w 4609"/>
              <a:gd name="T15" fmla="*/ 268941 h 5075"/>
              <a:gd name="T16" fmla="*/ 1845606 w 4609"/>
              <a:gd name="T17" fmla="*/ 0 h 5075"/>
              <a:gd name="T18" fmla="*/ 1916178 w 4609"/>
              <a:gd name="T19" fmla="*/ 229944 h 50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609" h="5075">
                <a:moveTo>
                  <a:pt x="2851" y="342"/>
                </a:moveTo>
                <a:lnTo>
                  <a:pt x="2851" y="342"/>
                </a:lnTo>
                <a:cubicBezTo>
                  <a:pt x="1321" y="1130"/>
                  <a:pt x="247" y="2650"/>
                  <a:pt x="39" y="4360"/>
                </a:cubicBezTo>
                <a:cubicBezTo>
                  <a:pt x="0" y="4693"/>
                  <a:pt x="228" y="4987"/>
                  <a:pt x="561" y="5035"/>
                </a:cubicBezTo>
                <a:cubicBezTo>
                  <a:pt x="883" y="5074"/>
                  <a:pt x="1189" y="4836"/>
                  <a:pt x="1226" y="4512"/>
                </a:cubicBezTo>
                <a:cubicBezTo>
                  <a:pt x="1378" y="3259"/>
                  <a:pt x="2138" y="2128"/>
                  <a:pt x="3220" y="1502"/>
                </a:cubicBezTo>
                <a:cubicBezTo>
                  <a:pt x="3325" y="1815"/>
                  <a:pt x="3325" y="1815"/>
                  <a:pt x="3325" y="1815"/>
                </a:cubicBezTo>
                <a:cubicBezTo>
                  <a:pt x="4608" y="400"/>
                  <a:pt x="4608" y="400"/>
                  <a:pt x="4608" y="400"/>
                </a:cubicBezTo>
                <a:cubicBezTo>
                  <a:pt x="2746" y="0"/>
                  <a:pt x="2746" y="0"/>
                  <a:pt x="2746" y="0"/>
                </a:cubicBezTo>
                <a:lnTo>
                  <a:pt x="2851" y="342"/>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71" name="Freeform 621"/>
          <p:cNvSpPr>
            <a:spLocks noChangeArrowheads="1"/>
          </p:cNvSpPr>
          <p:nvPr/>
        </p:nvSpPr>
        <p:spPr bwMode="auto">
          <a:xfrm>
            <a:off x="8929688" y="7937500"/>
            <a:ext cx="3417887" cy="3105150"/>
          </a:xfrm>
          <a:custGeom>
            <a:avLst/>
            <a:gdLst>
              <a:gd name="T0" fmla="*/ 342 w 5084"/>
              <a:gd name="T1" fmla="*/ 1757 h 4618"/>
              <a:gd name="T2" fmla="*/ 342 w 5084"/>
              <a:gd name="T3" fmla="*/ 1757 h 4618"/>
              <a:gd name="T4" fmla="*/ 4371 w 5084"/>
              <a:gd name="T5" fmla="*/ 4580 h 4618"/>
              <a:gd name="T6" fmla="*/ 5035 w 5084"/>
              <a:gd name="T7" fmla="*/ 4057 h 4618"/>
              <a:gd name="T8" fmla="*/ 4522 w 5084"/>
              <a:gd name="T9" fmla="*/ 3391 h 4618"/>
              <a:gd name="T10" fmla="*/ 1511 w 5084"/>
              <a:gd name="T11" fmla="*/ 1387 h 4618"/>
              <a:gd name="T12" fmla="*/ 1824 w 5084"/>
              <a:gd name="T13" fmla="*/ 1293 h 4618"/>
              <a:gd name="T14" fmla="*/ 409 w 5084"/>
              <a:gd name="T15" fmla="*/ 0 h 4618"/>
              <a:gd name="T16" fmla="*/ 0 w 5084"/>
              <a:gd name="T17" fmla="*/ 1871 h 4618"/>
              <a:gd name="T18" fmla="*/ 342 w 5084"/>
              <a:gd name="T19" fmla="*/ 1757 h 4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84" h="4618">
                <a:moveTo>
                  <a:pt x="342" y="1757"/>
                </a:moveTo>
                <a:lnTo>
                  <a:pt x="342" y="1757"/>
                </a:lnTo>
                <a:cubicBezTo>
                  <a:pt x="1141" y="3297"/>
                  <a:pt x="2661" y="4370"/>
                  <a:pt x="4371" y="4580"/>
                </a:cubicBezTo>
                <a:cubicBezTo>
                  <a:pt x="4702" y="4617"/>
                  <a:pt x="4997" y="4389"/>
                  <a:pt x="5035" y="4057"/>
                </a:cubicBezTo>
                <a:cubicBezTo>
                  <a:pt x="5083" y="3733"/>
                  <a:pt x="4846" y="3430"/>
                  <a:pt x="4522" y="3391"/>
                </a:cubicBezTo>
                <a:cubicBezTo>
                  <a:pt x="3269" y="3231"/>
                  <a:pt x="2139" y="2480"/>
                  <a:pt x="1511" y="1387"/>
                </a:cubicBezTo>
                <a:cubicBezTo>
                  <a:pt x="1824" y="1293"/>
                  <a:pt x="1824" y="1293"/>
                  <a:pt x="1824" y="1293"/>
                </a:cubicBezTo>
                <a:cubicBezTo>
                  <a:pt x="409" y="0"/>
                  <a:pt x="409" y="0"/>
                  <a:pt x="409" y="0"/>
                </a:cubicBezTo>
                <a:cubicBezTo>
                  <a:pt x="0" y="1871"/>
                  <a:pt x="0" y="1871"/>
                  <a:pt x="0" y="1871"/>
                </a:cubicBezTo>
                <a:lnTo>
                  <a:pt x="342" y="1757"/>
                </a:lnTo>
              </a:path>
            </a:pathLst>
          </a:custGeom>
          <a:solidFill>
            <a:schemeClr val="accent4"/>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82" name="Freeform 631"/>
          <p:cNvSpPr>
            <a:spLocks noChangeArrowheads="1"/>
          </p:cNvSpPr>
          <p:nvPr/>
        </p:nvSpPr>
        <p:spPr bwMode="auto">
          <a:xfrm>
            <a:off x="12734925" y="7472363"/>
            <a:ext cx="3103563" cy="3409950"/>
          </a:xfrm>
          <a:custGeom>
            <a:avLst/>
            <a:gdLst>
              <a:gd name="T0" fmla="*/ 1757 w 4616"/>
              <a:gd name="T1" fmla="*/ 4729 h 5072"/>
              <a:gd name="T2" fmla="*/ 1757 w 4616"/>
              <a:gd name="T3" fmla="*/ 4729 h 5072"/>
              <a:gd name="T4" fmla="*/ 4578 w 4616"/>
              <a:gd name="T5" fmla="*/ 712 h 5072"/>
              <a:gd name="T6" fmla="*/ 4056 w 4616"/>
              <a:gd name="T7" fmla="*/ 36 h 5072"/>
              <a:gd name="T8" fmla="*/ 3391 w 4616"/>
              <a:gd name="T9" fmla="*/ 559 h 5072"/>
              <a:gd name="T10" fmla="*/ 1385 w 4616"/>
              <a:gd name="T11" fmla="*/ 3572 h 5072"/>
              <a:gd name="T12" fmla="*/ 1282 w 4616"/>
              <a:gd name="T13" fmla="*/ 3257 h 5072"/>
              <a:gd name="T14" fmla="*/ 0 w 4616"/>
              <a:gd name="T15" fmla="*/ 4663 h 5072"/>
              <a:gd name="T16" fmla="*/ 1871 w 4616"/>
              <a:gd name="T17" fmla="*/ 5071 h 5072"/>
              <a:gd name="T18" fmla="*/ 1757 w 4616"/>
              <a:gd name="T19" fmla="*/ 4729 h 50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16" h="5072">
                <a:moveTo>
                  <a:pt x="1757" y="4729"/>
                </a:moveTo>
                <a:lnTo>
                  <a:pt x="1757" y="4729"/>
                </a:lnTo>
                <a:cubicBezTo>
                  <a:pt x="3296" y="3942"/>
                  <a:pt x="4359" y="2421"/>
                  <a:pt x="4578" y="712"/>
                </a:cubicBezTo>
                <a:cubicBezTo>
                  <a:pt x="4615" y="379"/>
                  <a:pt x="4389" y="84"/>
                  <a:pt x="4056" y="36"/>
                </a:cubicBezTo>
                <a:cubicBezTo>
                  <a:pt x="3723" y="0"/>
                  <a:pt x="3428" y="237"/>
                  <a:pt x="3391" y="559"/>
                </a:cubicBezTo>
                <a:cubicBezTo>
                  <a:pt x="3229" y="1814"/>
                  <a:pt x="2479" y="2935"/>
                  <a:pt x="1385" y="3572"/>
                </a:cubicBezTo>
                <a:cubicBezTo>
                  <a:pt x="1282" y="3257"/>
                  <a:pt x="1282" y="3257"/>
                  <a:pt x="1282" y="3257"/>
                </a:cubicBezTo>
                <a:cubicBezTo>
                  <a:pt x="0" y="4663"/>
                  <a:pt x="0" y="4663"/>
                  <a:pt x="0" y="4663"/>
                </a:cubicBezTo>
                <a:cubicBezTo>
                  <a:pt x="1871" y="5071"/>
                  <a:pt x="1871" y="5071"/>
                  <a:pt x="1871" y="5071"/>
                </a:cubicBezTo>
                <a:lnTo>
                  <a:pt x="1757" y="4729"/>
                </a:lnTo>
              </a:path>
            </a:pathLst>
          </a:custGeom>
          <a:solidFill>
            <a:schemeClr val="accent3"/>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nvGrpSpPr>
          <p:cNvPr id="119" name="Group 118"/>
          <p:cNvGrpSpPr/>
          <p:nvPr/>
        </p:nvGrpSpPr>
        <p:grpSpPr>
          <a:xfrm flipH="1">
            <a:off x="14492863" y="8567962"/>
            <a:ext cx="5258509" cy="1726603"/>
            <a:chOff x="2303754" y="2588851"/>
            <a:chExt cx="6155221" cy="2021285"/>
          </a:xfrm>
          <a:solidFill>
            <a:schemeClr val="accent3"/>
          </a:solidFill>
        </p:grpSpPr>
        <p:sp>
          <p:nvSpPr>
            <p:cNvPr id="121" name="Freeform 6700"/>
            <p:cNvSpPr>
              <a:spLocks noChangeArrowheads="1"/>
            </p:cNvSpPr>
            <p:nvPr/>
          </p:nvSpPr>
          <p:spPr bwMode="auto">
            <a:xfrm>
              <a:off x="2303754" y="2588851"/>
              <a:ext cx="1645535" cy="1645641"/>
            </a:xfrm>
            <a:custGeom>
              <a:avLst/>
              <a:gdLst>
                <a:gd name="T0" fmla="*/ 1083 w 1084"/>
                <a:gd name="T1" fmla="*/ 540 h 1085"/>
                <a:gd name="T2" fmla="*/ 1083 w 1084"/>
                <a:gd name="T3" fmla="*/ 540 h 1085"/>
                <a:gd name="T4" fmla="*/ 544 w 1084"/>
                <a:gd name="T5" fmla="*/ 1084 h 1085"/>
                <a:gd name="T6" fmla="*/ 0 w 1084"/>
                <a:gd name="T7" fmla="*/ 540 h 1085"/>
                <a:gd name="T8" fmla="*/ 544 w 1084"/>
                <a:gd name="T9" fmla="*/ 0 h 1085"/>
                <a:gd name="T10" fmla="*/ 1083 w 1084"/>
                <a:gd name="T11" fmla="*/ 540 h 1085"/>
              </a:gdLst>
              <a:ahLst/>
              <a:cxnLst>
                <a:cxn ang="0">
                  <a:pos x="T0" y="T1"/>
                </a:cxn>
                <a:cxn ang="0">
                  <a:pos x="T2" y="T3"/>
                </a:cxn>
                <a:cxn ang="0">
                  <a:pos x="T4" y="T5"/>
                </a:cxn>
                <a:cxn ang="0">
                  <a:pos x="T6" y="T7"/>
                </a:cxn>
                <a:cxn ang="0">
                  <a:pos x="T8" y="T9"/>
                </a:cxn>
                <a:cxn ang="0">
                  <a:pos x="T10" y="T11"/>
                </a:cxn>
              </a:cxnLst>
              <a:rect l="0" t="0" r="r" b="b"/>
              <a:pathLst>
                <a:path w="1084" h="1085">
                  <a:moveTo>
                    <a:pt x="1083" y="540"/>
                  </a:moveTo>
                  <a:lnTo>
                    <a:pt x="1083" y="540"/>
                  </a:lnTo>
                  <a:cubicBezTo>
                    <a:pt x="1083" y="838"/>
                    <a:pt x="843" y="1084"/>
                    <a:pt x="544" y="1084"/>
                  </a:cubicBezTo>
                  <a:cubicBezTo>
                    <a:pt x="241" y="1084"/>
                    <a:pt x="0" y="838"/>
                    <a:pt x="0" y="540"/>
                  </a:cubicBezTo>
                  <a:cubicBezTo>
                    <a:pt x="0" y="241"/>
                    <a:pt x="241" y="0"/>
                    <a:pt x="544" y="0"/>
                  </a:cubicBezTo>
                  <a:cubicBezTo>
                    <a:pt x="843" y="0"/>
                    <a:pt x="1083" y="241"/>
                    <a:pt x="1083" y="540"/>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22" name="Freeform 6703"/>
            <p:cNvSpPr>
              <a:spLocks noChangeArrowheads="1"/>
            </p:cNvSpPr>
            <p:nvPr/>
          </p:nvSpPr>
          <p:spPr bwMode="auto">
            <a:xfrm>
              <a:off x="3798876" y="3800804"/>
              <a:ext cx="4660099" cy="809332"/>
            </a:xfrm>
            <a:custGeom>
              <a:avLst/>
              <a:gdLst>
                <a:gd name="T0" fmla="*/ 3057 w 3058"/>
                <a:gd name="T1" fmla="*/ 538 h 539"/>
                <a:gd name="T2" fmla="*/ 895 w 3058"/>
                <a:gd name="T3" fmla="*/ 538 h 539"/>
                <a:gd name="T4" fmla="*/ 0 w 3058"/>
                <a:gd name="T5" fmla="*/ 38 h 539"/>
                <a:gd name="T6" fmla="*/ 24 w 3058"/>
                <a:gd name="T7" fmla="*/ 0 h 539"/>
                <a:gd name="T8" fmla="*/ 910 w 3058"/>
                <a:gd name="T9" fmla="*/ 495 h 539"/>
                <a:gd name="T10" fmla="*/ 3057 w 3058"/>
                <a:gd name="T11" fmla="*/ 495 h 539"/>
                <a:gd name="T12" fmla="*/ 3057 w 3058"/>
                <a:gd name="T13" fmla="*/ 538 h 539"/>
              </a:gdLst>
              <a:ahLst/>
              <a:cxnLst>
                <a:cxn ang="0">
                  <a:pos x="T0" y="T1"/>
                </a:cxn>
                <a:cxn ang="0">
                  <a:pos x="T2" y="T3"/>
                </a:cxn>
                <a:cxn ang="0">
                  <a:pos x="T4" y="T5"/>
                </a:cxn>
                <a:cxn ang="0">
                  <a:pos x="T6" y="T7"/>
                </a:cxn>
                <a:cxn ang="0">
                  <a:pos x="T8" y="T9"/>
                </a:cxn>
                <a:cxn ang="0">
                  <a:pos x="T10" y="T11"/>
                </a:cxn>
                <a:cxn ang="0">
                  <a:pos x="T12" y="T13"/>
                </a:cxn>
              </a:cxnLst>
              <a:rect l="0" t="0" r="r" b="b"/>
              <a:pathLst>
                <a:path w="3058" h="539">
                  <a:moveTo>
                    <a:pt x="3057" y="538"/>
                  </a:moveTo>
                  <a:lnTo>
                    <a:pt x="895" y="538"/>
                  </a:lnTo>
                  <a:lnTo>
                    <a:pt x="0" y="38"/>
                  </a:lnTo>
                  <a:lnTo>
                    <a:pt x="24" y="0"/>
                  </a:lnTo>
                  <a:lnTo>
                    <a:pt x="910" y="495"/>
                  </a:lnTo>
                  <a:lnTo>
                    <a:pt x="3057" y="495"/>
                  </a:lnTo>
                  <a:lnTo>
                    <a:pt x="3057" y="538"/>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grpSp>
        <p:nvGrpSpPr>
          <p:cNvPr id="123" name="Group 122"/>
          <p:cNvGrpSpPr/>
          <p:nvPr/>
        </p:nvGrpSpPr>
        <p:grpSpPr>
          <a:xfrm>
            <a:off x="4923973" y="8567962"/>
            <a:ext cx="5257855" cy="1726603"/>
            <a:chOff x="2303754" y="2588851"/>
            <a:chExt cx="6155221" cy="2021285"/>
          </a:xfrm>
          <a:solidFill>
            <a:schemeClr val="accent4"/>
          </a:solidFill>
        </p:grpSpPr>
        <p:sp>
          <p:nvSpPr>
            <p:cNvPr id="124" name="Freeform 6700"/>
            <p:cNvSpPr>
              <a:spLocks noChangeArrowheads="1"/>
            </p:cNvSpPr>
            <p:nvPr/>
          </p:nvSpPr>
          <p:spPr bwMode="auto">
            <a:xfrm>
              <a:off x="2303754" y="2588851"/>
              <a:ext cx="1645535" cy="1645641"/>
            </a:xfrm>
            <a:custGeom>
              <a:avLst/>
              <a:gdLst>
                <a:gd name="T0" fmla="*/ 1083 w 1084"/>
                <a:gd name="T1" fmla="*/ 540 h 1085"/>
                <a:gd name="T2" fmla="*/ 1083 w 1084"/>
                <a:gd name="T3" fmla="*/ 540 h 1085"/>
                <a:gd name="T4" fmla="*/ 544 w 1084"/>
                <a:gd name="T5" fmla="*/ 1084 h 1085"/>
                <a:gd name="T6" fmla="*/ 0 w 1084"/>
                <a:gd name="T7" fmla="*/ 540 h 1085"/>
                <a:gd name="T8" fmla="*/ 544 w 1084"/>
                <a:gd name="T9" fmla="*/ 0 h 1085"/>
                <a:gd name="T10" fmla="*/ 1083 w 1084"/>
                <a:gd name="T11" fmla="*/ 540 h 1085"/>
              </a:gdLst>
              <a:ahLst/>
              <a:cxnLst>
                <a:cxn ang="0">
                  <a:pos x="T0" y="T1"/>
                </a:cxn>
                <a:cxn ang="0">
                  <a:pos x="T2" y="T3"/>
                </a:cxn>
                <a:cxn ang="0">
                  <a:pos x="T4" y="T5"/>
                </a:cxn>
                <a:cxn ang="0">
                  <a:pos x="T6" y="T7"/>
                </a:cxn>
                <a:cxn ang="0">
                  <a:pos x="T8" y="T9"/>
                </a:cxn>
                <a:cxn ang="0">
                  <a:pos x="T10" y="T11"/>
                </a:cxn>
              </a:cxnLst>
              <a:rect l="0" t="0" r="r" b="b"/>
              <a:pathLst>
                <a:path w="1084" h="1085">
                  <a:moveTo>
                    <a:pt x="1083" y="540"/>
                  </a:moveTo>
                  <a:lnTo>
                    <a:pt x="1083" y="540"/>
                  </a:lnTo>
                  <a:cubicBezTo>
                    <a:pt x="1083" y="838"/>
                    <a:pt x="843" y="1084"/>
                    <a:pt x="544" y="1084"/>
                  </a:cubicBezTo>
                  <a:cubicBezTo>
                    <a:pt x="241" y="1084"/>
                    <a:pt x="0" y="838"/>
                    <a:pt x="0" y="540"/>
                  </a:cubicBezTo>
                  <a:cubicBezTo>
                    <a:pt x="0" y="241"/>
                    <a:pt x="241" y="0"/>
                    <a:pt x="544" y="0"/>
                  </a:cubicBezTo>
                  <a:cubicBezTo>
                    <a:pt x="843" y="0"/>
                    <a:pt x="1083" y="241"/>
                    <a:pt x="1083" y="540"/>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25" name="Freeform 6703"/>
            <p:cNvSpPr>
              <a:spLocks noChangeArrowheads="1"/>
            </p:cNvSpPr>
            <p:nvPr/>
          </p:nvSpPr>
          <p:spPr bwMode="auto">
            <a:xfrm>
              <a:off x="3798876" y="3800804"/>
              <a:ext cx="4660099" cy="809332"/>
            </a:xfrm>
            <a:custGeom>
              <a:avLst/>
              <a:gdLst>
                <a:gd name="T0" fmla="*/ 3057 w 3058"/>
                <a:gd name="T1" fmla="*/ 538 h 539"/>
                <a:gd name="T2" fmla="*/ 895 w 3058"/>
                <a:gd name="T3" fmla="*/ 538 h 539"/>
                <a:gd name="T4" fmla="*/ 0 w 3058"/>
                <a:gd name="T5" fmla="*/ 38 h 539"/>
                <a:gd name="T6" fmla="*/ 24 w 3058"/>
                <a:gd name="T7" fmla="*/ 0 h 539"/>
                <a:gd name="T8" fmla="*/ 910 w 3058"/>
                <a:gd name="T9" fmla="*/ 495 h 539"/>
                <a:gd name="T10" fmla="*/ 3057 w 3058"/>
                <a:gd name="T11" fmla="*/ 495 h 539"/>
                <a:gd name="T12" fmla="*/ 3057 w 3058"/>
                <a:gd name="T13" fmla="*/ 538 h 539"/>
              </a:gdLst>
              <a:ahLst/>
              <a:cxnLst>
                <a:cxn ang="0">
                  <a:pos x="T0" y="T1"/>
                </a:cxn>
                <a:cxn ang="0">
                  <a:pos x="T2" y="T3"/>
                </a:cxn>
                <a:cxn ang="0">
                  <a:pos x="T4" y="T5"/>
                </a:cxn>
                <a:cxn ang="0">
                  <a:pos x="T6" y="T7"/>
                </a:cxn>
                <a:cxn ang="0">
                  <a:pos x="T8" y="T9"/>
                </a:cxn>
                <a:cxn ang="0">
                  <a:pos x="T10" y="T11"/>
                </a:cxn>
                <a:cxn ang="0">
                  <a:pos x="T12" y="T13"/>
                </a:cxn>
              </a:cxnLst>
              <a:rect l="0" t="0" r="r" b="b"/>
              <a:pathLst>
                <a:path w="3058" h="539">
                  <a:moveTo>
                    <a:pt x="3057" y="538"/>
                  </a:moveTo>
                  <a:lnTo>
                    <a:pt x="895" y="538"/>
                  </a:lnTo>
                  <a:lnTo>
                    <a:pt x="0" y="38"/>
                  </a:lnTo>
                  <a:lnTo>
                    <a:pt x="24" y="0"/>
                  </a:lnTo>
                  <a:lnTo>
                    <a:pt x="910" y="495"/>
                  </a:lnTo>
                  <a:lnTo>
                    <a:pt x="3057" y="495"/>
                  </a:lnTo>
                  <a:lnTo>
                    <a:pt x="3057" y="538"/>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grpSp>
        <p:nvGrpSpPr>
          <p:cNvPr id="126" name="Group 125"/>
          <p:cNvGrpSpPr/>
          <p:nvPr/>
        </p:nvGrpSpPr>
        <p:grpSpPr>
          <a:xfrm flipH="1">
            <a:off x="14492863" y="3317823"/>
            <a:ext cx="5258509" cy="1726603"/>
            <a:chOff x="2303754" y="2588851"/>
            <a:chExt cx="6155221" cy="2021285"/>
          </a:xfrm>
          <a:solidFill>
            <a:schemeClr val="accent2"/>
          </a:solidFill>
        </p:grpSpPr>
        <p:sp>
          <p:nvSpPr>
            <p:cNvPr id="127" name="Freeform 6700"/>
            <p:cNvSpPr>
              <a:spLocks noChangeArrowheads="1"/>
            </p:cNvSpPr>
            <p:nvPr/>
          </p:nvSpPr>
          <p:spPr bwMode="auto">
            <a:xfrm>
              <a:off x="2303754" y="2588851"/>
              <a:ext cx="1645535" cy="1645641"/>
            </a:xfrm>
            <a:custGeom>
              <a:avLst/>
              <a:gdLst>
                <a:gd name="T0" fmla="*/ 1083 w 1084"/>
                <a:gd name="T1" fmla="*/ 540 h 1085"/>
                <a:gd name="T2" fmla="*/ 1083 w 1084"/>
                <a:gd name="T3" fmla="*/ 540 h 1085"/>
                <a:gd name="T4" fmla="*/ 544 w 1084"/>
                <a:gd name="T5" fmla="*/ 1084 h 1085"/>
                <a:gd name="T6" fmla="*/ 0 w 1084"/>
                <a:gd name="T7" fmla="*/ 540 h 1085"/>
                <a:gd name="T8" fmla="*/ 544 w 1084"/>
                <a:gd name="T9" fmla="*/ 0 h 1085"/>
                <a:gd name="T10" fmla="*/ 1083 w 1084"/>
                <a:gd name="T11" fmla="*/ 540 h 1085"/>
              </a:gdLst>
              <a:ahLst/>
              <a:cxnLst>
                <a:cxn ang="0">
                  <a:pos x="T0" y="T1"/>
                </a:cxn>
                <a:cxn ang="0">
                  <a:pos x="T2" y="T3"/>
                </a:cxn>
                <a:cxn ang="0">
                  <a:pos x="T4" y="T5"/>
                </a:cxn>
                <a:cxn ang="0">
                  <a:pos x="T6" y="T7"/>
                </a:cxn>
                <a:cxn ang="0">
                  <a:pos x="T8" y="T9"/>
                </a:cxn>
                <a:cxn ang="0">
                  <a:pos x="T10" y="T11"/>
                </a:cxn>
              </a:cxnLst>
              <a:rect l="0" t="0" r="r" b="b"/>
              <a:pathLst>
                <a:path w="1084" h="1085">
                  <a:moveTo>
                    <a:pt x="1083" y="540"/>
                  </a:moveTo>
                  <a:lnTo>
                    <a:pt x="1083" y="540"/>
                  </a:lnTo>
                  <a:cubicBezTo>
                    <a:pt x="1083" y="838"/>
                    <a:pt x="843" y="1084"/>
                    <a:pt x="544" y="1084"/>
                  </a:cubicBezTo>
                  <a:cubicBezTo>
                    <a:pt x="241" y="1084"/>
                    <a:pt x="0" y="838"/>
                    <a:pt x="0" y="540"/>
                  </a:cubicBezTo>
                  <a:cubicBezTo>
                    <a:pt x="0" y="241"/>
                    <a:pt x="241" y="0"/>
                    <a:pt x="544" y="0"/>
                  </a:cubicBezTo>
                  <a:cubicBezTo>
                    <a:pt x="843" y="0"/>
                    <a:pt x="1083" y="241"/>
                    <a:pt x="1083" y="540"/>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28" name="Freeform 6703"/>
            <p:cNvSpPr>
              <a:spLocks noChangeArrowheads="1"/>
            </p:cNvSpPr>
            <p:nvPr/>
          </p:nvSpPr>
          <p:spPr bwMode="auto">
            <a:xfrm>
              <a:off x="3798876" y="3800804"/>
              <a:ext cx="4660099" cy="809332"/>
            </a:xfrm>
            <a:custGeom>
              <a:avLst/>
              <a:gdLst>
                <a:gd name="T0" fmla="*/ 3057 w 3058"/>
                <a:gd name="T1" fmla="*/ 538 h 539"/>
                <a:gd name="T2" fmla="*/ 895 w 3058"/>
                <a:gd name="T3" fmla="*/ 538 h 539"/>
                <a:gd name="T4" fmla="*/ 0 w 3058"/>
                <a:gd name="T5" fmla="*/ 38 h 539"/>
                <a:gd name="T6" fmla="*/ 24 w 3058"/>
                <a:gd name="T7" fmla="*/ 0 h 539"/>
                <a:gd name="T8" fmla="*/ 910 w 3058"/>
                <a:gd name="T9" fmla="*/ 495 h 539"/>
                <a:gd name="T10" fmla="*/ 3057 w 3058"/>
                <a:gd name="T11" fmla="*/ 495 h 539"/>
                <a:gd name="T12" fmla="*/ 3057 w 3058"/>
                <a:gd name="T13" fmla="*/ 538 h 539"/>
              </a:gdLst>
              <a:ahLst/>
              <a:cxnLst>
                <a:cxn ang="0">
                  <a:pos x="T0" y="T1"/>
                </a:cxn>
                <a:cxn ang="0">
                  <a:pos x="T2" y="T3"/>
                </a:cxn>
                <a:cxn ang="0">
                  <a:pos x="T4" y="T5"/>
                </a:cxn>
                <a:cxn ang="0">
                  <a:pos x="T6" y="T7"/>
                </a:cxn>
                <a:cxn ang="0">
                  <a:pos x="T8" y="T9"/>
                </a:cxn>
                <a:cxn ang="0">
                  <a:pos x="T10" y="T11"/>
                </a:cxn>
                <a:cxn ang="0">
                  <a:pos x="T12" y="T13"/>
                </a:cxn>
              </a:cxnLst>
              <a:rect l="0" t="0" r="r" b="b"/>
              <a:pathLst>
                <a:path w="3058" h="539">
                  <a:moveTo>
                    <a:pt x="3057" y="538"/>
                  </a:moveTo>
                  <a:lnTo>
                    <a:pt x="895" y="538"/>
                  </a:lnTo>
                  <a:lnTo>
                    <a:pt x="0" y="38"/>
                  </a:lnTo>
                  <a:lnTo>
                    <a:pt x="24" y="0"/>
                  </a:lnTo>
                  <a:lnTo>
                    <a:pt x="910" y="495"/>
                  </a:lnTo>
                  <a:lnTo>
                    <a:pt x="3057" y="495"/>
                  </a:lnTo>
                  <a:lnTo>
                    <a:pt x="3057" y="538"/>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grpSp>
        <p:nvGrpSpPr>
          <p:cNvPr id="129" name="Group 128"/>
          <p:cNvGrpSpPr/>
          <p:nvPr/>
        </p:nvGrpSpPr>
        <p:grpSpPr>
          <a:xfrm>
            <a:off x="4923973" y="3317823"/>
            <a:ext cx="5257855" cy="1726603"/>
            <a:chOff x="2303754" y="2588851"/>
            <a:chExt cx="6155221" cy="2021285"/>
          </a:xfrm>
          <a:solidFill>
            <a:schemeClr val="accent1"/>
          </a:solidFill>
        </p:grpSpPr>
        <p:sp>
          <p:nvSpPr>
            <p:cNvPr id="130" name="Freeform 6700"/>
            <p:cNvSpPr>
              <a:spLocks noChangeArrowheads="1"/>
            </p:cNvSpPr>
            <p:nvPr/>
          </p:nvSpPr>
          <p:spPr bwMode="auto">
            <a:xfrm>
              <a:off x="2303754" y="2588851"/>
              <a:ext cx="1645535" cy="1645641"/>
            </a:xfrm>
            <a:custGeom>
              <a:avLst/>
              <a:gdLst>
                <a:gd name="T0" fmla="*/ 1083 w 1084"/>
                <a:gd name="T1" fmla="*/ 540 h 1085"/>
                <a:gd name="T2" fmla="*/ 1083 w 1084"/>
                <a:gd name="T3" fmla="*/ 540 h 1085"/>
                <a:gd name="T4" fmla="*/ 544 w 1084"/>
                <a:gd name="T5" fmla="*/ 1084 h 1085"/>
                <a:gd name="T6" fmla="*/ 0 w 1084"/>
                <a:gd name="T7" fmla="*/ 540 h 1085"/>
                <a:gd name="T8" fmla="*/ 544 w 1084"/>
                <a:gd name="T9" fmla="*/ 0 h 1085"/>
                <a:gd name="T10" fmla="*/ 1083 w 1084"/>
                <a:gd name="T11" fmla="*/ 540 h 1085"/>
              </a:gdLst>
              <a:ahLst/>
              <a:cxnLst>
                <a:cxn ang="0">
                  <a:pos x="T0" y="T1"/>
                </a:cxn>
                <a:cxn ang="0">
                  <a:pos x="T2" y="T3"/>
                </a:cxn>
                <a:cxn ang="0">
                  <a:pos x="T4" y="T5"/>
                </a:cxn>
                <a:cxn ang="0">
                  <a:pos x="T6" y="T7"/>
                </a:cxn>
                <a:cxn ang="0">
                  <a:pos x="T8" y="T9"/>
                </a:cxn>
                <a:cxn ang="0">
                  <a:pos x="T10" y="T11"/>
                </a:cxn>
              </a:cxnLst>
              <a:rect l="0" t="0" r="r" b="b"/>
              <a:pathLst>
                <a:path w="1084" h="1085">
                  <a:moveTo>
                    <a:pt x="1083" y="540"/>
                  </a:moveTo>
                  <a:lnTo>
                    <a:pt x="1083" y="540"/>
                  </a:lnTo>
                  <a:cubicBezTo>
                    <a:pt x="1083" y="838"/>
                    <a:pt x="843" y="1084"/>
                    <a:pt x="544" y="1084"/>
                  </a:cubicBezTo>
                  <a:cubicBezTo>
                    <a:pt x="241" y="1084"/>
                    <a:pt x="0" y="838"/>
                    <a:pt x="0" y="540"/>
                  </a:cubicBezTo>
                  <a:cubicBezTo>
                    <a:pt x="0" y="241"/>
                    <a:pt x="241" y="0"/>
                    <a:pt x="544" y="0"/>
                  </a:cubicBezTo>
                  <a:cubicBezTo>
                    <a:pt x="843" y="0"/>
                    <a:pt x="1083" y="241"/>
                    <a:pt x="1083" y="540"/>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31" name="Freeform 6703"/>
            <p:cNvSpPr>
              <a:spLocks noChangeArrowheads="1"/>
            </p:cNvSpPr>
            <p:nvPr/>
          </p:nvSpPr>
          <p:spPr bwMode="auto">
            <a:xfrm>
              <a:off x="3798876" y="3800804"/>
              <a:ext cx="4660099" cy="809332"/>
            </a:xfrm>
            <a:custGeom>
              <a:avLst/>
              <a:gdLst>
                <a:gd name="T0" fmla="*/ 3057 w 3058"/>
                <a:gd name="T1" fmla="*/ 538 h 539"/>
                <a:gd name="T2" fmla="*/ 895 w 3058"/>
                <a:gd name="T3" fmla="*/ 538 h 539"/>
                <a:gd name="T4" fmla="*/ 0 w 3058"/>
                <a:gd name="T5" fmla="*/ 38 h 539"/>
                <a:gd name="T6" fmla="*/ 24 w 3058"/>
                <a:gd name="T7" fmla="*/ 0 h 539"/>
                <a:gd name="T8" fmla="*/ 910 w 3058"/>
                <a:gd name="T9" fmla="*/ 495 h 539"/>
                <a:gd name="T10" fmla="*/ 3057 w 3058"/>
                <a:gd name="T11" fmla="*/ 495 h 539"/>
                <a:gd name="T12" fmla="*/ 3057 w 3058"/>
                <a:gd name="T13" fmla="*/ 538 h 539"/>
              </a:gdLst>
              <a:ahLst/>
              <a:cxnLst>
                <a:cxn ang="0">
                  <a:pos x="T0" y="T1"/>
                </a:cxn>
                <a:cxn ang="0">
                  <a:pos x="T2" y="T3"/>
                </a:cxn>
                <a:cxn ang="0">
                  <a:pos x="T4" y="T5"/>
                </a:cxn>
                <a:cxn ang="0">
                  <a:pos x="T6" y="T7"/>
                </a:cxn>
                <a:cxn ang="0">
                  <a:pos x="T8" y="T9"/>
                </a:cxn>
                <a:cxn ang="0">
                  <a:pos x="T10" y="T11"/>
                </a:cxn>
                <a:cxn ang="0">
                  <a:pos x="T12" y="T13"/>
                </a:cxn>
              </a:cxnLst>
              <a:rect l="0" t="0" r="r" b="b"/>
              <a:pathLst>
                <a:path w="3058" h="539">
                  <a:moveTo>
                    <a:pt x="3057" y="538"/>
                  </a:moveTo>
                  <a:lnTo>
                    <a:pt x="895" y="538"/>
                  </a:lnTo>
                  <a:lnTo>
                    <a:pt x="0" y="38"/>
                  </a:lnTo>
                  <a:lnTo>
                    <a:pt x="24" y="0"/>
                  </a:lnTo>
                  <a:lnTo>
                    <a:pt x="910" y="495"/>
                  </a:lnTo>
                  <a:lnTo>
                    <a:pt x="3057" y="495"/>
                  </a:lnTo>
                  <a:lnTo>
                    <a:pt x="3057" y="538"/>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sp>
        <p:nvSpPr>
          <p:cNvPr id="17417" name="TextBox 131"/>
          <p:cNvSpPr txBox="1">
            <a:spLocks noChangeArrowheads="1"/>
          </p:cNvSpPr>
          <p:nvPr/>
        </p:nvSpPr>
        <p:spPr bwMode="auto">
          <a:xfrm>
            <a:off x="18613438" y="9980613"/>
            <a:ext cx="1222375"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3200" b="1" dirty="0">
                <a:latin typeface="Lato Black" panose="020F0502020204030203" pitchFamily="34" charset="77"/>
              </a:rPr>
              <a:t>Java</a:t>
            </a:r>
            <a:endParaRPr lang="id-ID" altLang="es-MX" sz="3200" b="1" dirty="0">
              <a:latin typeface="Lato Black" panose="020F0502020204030203" pitchFamily="34" charset="77"/>
            </a:endParaRPr>
          </a:p>
        </p:txBody>
      </p:sp>
      <p:sp>
        <p:nvSpPr>
          <p:cNvPr id="17418" name="TextBox 132"/>
          <p:cNvSpPr txBox="1">
            <a:spLocks noChangeArrowheads="1"/>
          </p:cNvSpPr>
          <p:nvPr/>
        </p:nvSpPr>
        <p:spPr bwMode="auto">
          <a:xfrm>
            <a:off x="15700375" y="10455275"/>
            <a:ext cx="4135438" cy="2066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17419" name="TextBox 133"/>
          <p:cNvSpPr txBox="1">
            <a:spLocks noChangeArrowheads="1"/>
          </p:cNvSpPr>
          <p:nvPr/>
        </p:nvSpPr>
        <p:spPr bwMode="auto">
          <a:xfrm>
            <a:off x="4891088" y="9980613"/>
            <a:ext cx="1953024"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Website</a:t>
            </a:r>
            <a:endParaRPr lang="id-ID" altLang="es-MX" sz="3200" b="1" dirty="0">
              <a:latin typeface="Lato Black" panose="020F0502020204030203" pitchFamily="34" charset="77"/>
            </a:endParaRPr>
          </a:p>
        </p:txBody>
      </p:sp>
      <p:sp>
        <p:nvSpPr>
          <p:cNvPr id="17420" name="TextBox 134"/>
          <p:cNvSpPr txBox="1">
            <a:spLocks noChangeArrowheads="1"/>
          </p:cNvSpPr>
          <p:nvPr/>
        </p:nvSpPr>
        <p:spPr bwMode="auto">
          <a:xfrm>
            <a:off x="4859338" y="10455275"/>
            <a:ext cx="4135437" cy="2066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17421" name="TextBox 135"/>
          <p:cNvSpPr txBox="1">
            <a:spLocks noChangeArrowheads="1"/>
          </p:cNvSpPr>
          <p:nvPr/>
        </p:nvSpPr>
        <p:spPr bwMode="auto">
          <a:xfrm>
            <a:off x="18118430" y="4738688"/>
            <a:ext cx="1717383"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3200" b="1" dirty="0">
                <a:latin typeface="Lato Black" panose="020F0502020204030203" pitchFamily="34" charset="77"/>
              </a:rPr>
              <a:t>TV Ads</a:t>
            </a:r>
            <a:endParaRPr lang="id-ID" altLang="es-MX" sz="3200" b="1" dirty="0">
              <a:latin typeface="Lato Black" panose="020F0502020204030203" pitchFamily="34" charset="77"/>
            </a:endParaRPr>
          </a:p>
        </p:txBody>
      </p:sp>
      <p:sp>
        <p:nvSpPr>
          <p:cNvPr id="17422" name="TextBox 136"/>
          <p:cNvSpPr txBox="1">
            <a:spLocks noChangeArrowheads="1"/>
          </p:cNvSpPr>
          <p:nvPr/>
        </p:nvSpPr>
        <p:spPr bwMode="auto">
          <a:xfrm>
            <a:off x="15700375" y="5211763"/>
            <a:ext cx="4135438" cy="2066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17423" name="TextBox 137"/>
          <p:cNvSpPr txBox="1">
            <a:spLocks noChangeArrowheads="1"/>
          </p:cNvSpPr>
          <p:nvPr/>
        </p:nvSpPr>
        <p:spPr bwMode="auto">
          <a:xfrm>
            <a:off x="4891088" y="4738688"/>
            <a:ext cx="1686926"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Photos</a:t>
            </a:r>
            <a:endParaRPr lang="id-ID" altLang="es-MX" sz="3200" b="1" dirty="0">
              <a:latin typeface="Lato Black" panose="020F0502020204030203" pitchFamily="34" charset="77"/>
            </a:endParaRPr>
          </a:p>
        </p:txBody>
      </p:sp>
      <p:sp>
        <p:nvSpPr>
          <p:cNvPr id="17424" name="TextBox 138"/>
          <p:cNvSpPr txBox="1">
            <a:spLocks noChangeArrowheads="1"/>
          </p:cNvSpPr>
          <p:nvPr/>
        </p:nvSpPr>
        <p:spPr bwMode="auto">
          <a:xfrm>
            <a:off x="4859338" y="5211763"/>
            <a:ext cx="4135437" cy="2066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17425" name="Freeform 50"/>
          <p:cNvSpPr>
            <a:spLocks noChangeArrowheads="1"/>
          </p:cNvSpPr>
          <p:nvPr/>
        </p:nvSpPr>
        <p:spPr bwMode="auto">
          <a:xfrm>
            <a:off x="18710275" y="8893175"/>
            <a:ext cx="733425" cy="731838"/>
          </a:xfrm>
          <a:custGeom>
            <a:avLst/>
            <a:gdLst>
              <a:gd name="T0" fmla="*/ 271390 w 634"/>
              <a:gd name="T1" fmla="*/ 187134 h 634"/>
              <a:gd name="T2" fmla="*/ 271390 w 634"/>
              <a:gd name="T3" fmla="*/ 136308 h 634"/>
              <a:gd name="T4" fmla="*/ 135117 w 634"/>
              <a:gd name="T5" fmla="*/ 153635 h 634"/>
              <a:gd name="T6" fmla="*/ 135117 w 634"/>
              <a:gd name="T7" fmla="*/ 272615 h 634"/>
              <a:gd name="T8" fmla="*/ 187086 w 634"/>
              <a:gd name="T9" fmla="*/ 272615 h 634"/>
              <a:gd name="T10" fmla="*/ 288713 w 634"/>
              <a:gd name="T11" fmla="*/ 323442 h 634"/>
              <a:gd name="T12" fmla="*/ 203254 w 634"/>
              <a:gd name="T13" fmla="*/ 187134 h 634"/>
              <a:gd name="T14" fmla="*/ 560102 w 634"/>
              <a:gd name="T15" fmla="*/ 442422 h 634"/>
              <a:gd name="T16" fmla="*/ 543934 w 634"/>
              <a:gd name="T17" fmla="*/ 459750 h 634"/>
              <a:gd name="T18" fmla="*/ 442308 w 634"/>
              <a:gd name="T19" fmla="*/ 408923 h 634"/>
              <a:gd name="T20" fmla="*/ 509289 w 634"/>
              <a:gd name="T21" fmla="*/ 544076 h 634"/>
              <a:gd name="T22" fmla="*/ 423830 w 634"/>
              <a:gd name="T23" fmla="*/ 578730 h 634"/>
              <a:gd name="T24" fmla="*/ 560102 w 634"/>
              <a:gd name="T25" fmla="*/ 596057 h 634"/>
              <a:gd name="T26" fmla="*/ 594748 w 634"/>
              <a:gd name="T27" fmla="*/ 578730 h 634"/>
              <a:gd name="T28" fmla="*/ 560102 w 634"/>
              <a:gd name="T29" fmla="*/ 442422 h 634"/>
              <a:gd name="T30" fmla="*/ 288713 w 634"/>
              <a:gd name="T31" fmla="*/ 408923 h 634"/>
              <a:gd name="T32" fmla="*/ 187086 w 634"/>
              <a:gd name="T33" fmla="*/ 459750 h 634"/>
              <a:gd name="T34" fmla="*/ 135117 w 634"/>
              <a:gd name="T35" fmla="*/ 459750 h 634"/>
              <a:gd name="T36" fmla="*/ 135117 w 634"/>
              <a:gd name="T37" fmla="*/ 596057 h 634"/>
              <a:gd name="T38" fmla="*/ 271390 w 634"/>
              <a:gd name="T39" fmla="*/ 596057 h 634"/>
              <a:gd name="T40" fmla="*/ 271390 w 634"/>
              <a:gd name="T41" fmla="*/ 544076 h 634"/>
              <a:gd name="T42" fmla="*/ 322203 w 634"/>
              <a:gd name="T43" fmla="*/ 442422 h 634"/>
              <a:gd name="T44" fmla="*/ 628238 w 634"/>
              <a:gd name="T45" fmla="*/ 0 h 634"/>
              <a:gd name="T46" fmla="*/ 84304 w 634"/>
              <a:gd name="T47" fmla="*/ 0 h 634"/>
              <a:gd name="T48" fmla="*/ 0 w 634"/>
              <a:gd name="T49" fmla="*/ 646884 h 634"/>
              <a:gd name="T50" fmla="*/ 628238 w 634"/>
              <a:gd name="T51" fmla="*/ 731210 h 634"/>
              <a:gd name="T52" fmla="*/ 731020 w 634"/>
              <a:gd name="T53" fmla="*/ 102808 h 634"/>
              <a:gd name="T54" fmla="*/ 679052 w 634"/>
              <a:gd name="T55" fmla="*/ 646884 h 634"/>
              <a:gd name="T56" fmla="*/ 628238 w 634"/>
              <a:gd name="T57" fmla="*/ 680383 h 634"/>
              <a:gd name="T58" fmla="*/ 50813 w 634"/>
              <a:gd name="T59" fmla="*/ 646884 h 634"/>
              <a:gd name="T60" fmla="*/ 84304 w 634"/>
              <a:gd name="T61" fmla="*/ 51982 h 634"/>
              <a:gd name="T62" fmla="*/ 679052 w 634"/>
              <a:gd name="T63" fmla="*/ 102808 h 634"/>
              <a:gd name="T64" fmla="*/ 560102 w 634"/>
              <a:gd name="T65" fmla="*/ 136308 h 634"/>
              <a:gd name="T66" fmla="*/ 458476 w 634"/>
              <a:gd name="T67" fmla="*/ 136308 h 634"/>
              <a:gd name="T68" fmla="*/ 458476 w 634"/>
              <a:gd name="T69" fmla="*/ 187134 h 634"/>
              <a:gd name="T70" fmla="*/ 407662 w 634"/>
              <a:gd name="T71" fmla="*/ 289943 h 634"/>
              <a:gd name="T72" fmla="*/ 543934 w 634"/>
              <a:gd name="T73" fmla="*/ 221789 h 634"/>
              <a:gd name="T74" fmla="*/ 560102 w 634"/>
              <a:gd name="T75" fmla="*/ 307270 h 634"/>
              <a:gd name="T76" fmla="*/ 594748 w 634"/>
              <a:gd name="T77" fmla="*/ 170962 h 634"/>
              <a:gd name="T78" fmla="*/ 560102 w 634"/>
              <a:gd name="T79" fmla="*/ 136308 h 63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634" h="634">
                <a:moveTo>
                  <a:pt x="235" y="162"/>
                </a:moveTo>
                <a:lnTo>
                  <a:pt x="235" y="162"/>
                </a:lnTo>
                <a:cubicBezTo>
                  <a:pt x="250" y="162"/>
                  <a:pt x="250" y="148"/>
                  <a:pt x="250" y="148"/>
                </a:cubicBezTo>
                <a:cubicBezTo>
                  <a:pt x="250" y="133"/>
                  <a:pt x="250" y="118"/>
                  <a:pt x="235" y="118"/>
                </a:cubicBezTo>
                <a:cubicBezTo>
                  <a:pt x="132" y="118"/>
                  <a:pt x="132" y="118"/>
                  <a:pt x="132" y="118"/>
                </a:cubicBezTo>
                <a:cubicBezTo>
                  <a:pt x="132" y="118"/>
                  <a:pt x="132" y="118"/>
                  <a:pt x="117" y="133"/>
                </a:cubicBezTo>
                <a:cubicBezTo>
                  <a:pt x="117" y="133"/>
                  <a:pt x="117" y="133"/>
                  <a:pt x="117" y="148"/>
                </a:cubicBezTo>
                <a:cubicBezTo>
                  <a:pt x="117" y="236"/>
                  <a:pt x="117" y="236"/>
                  <a:pt x="117" y="236"/>
                </a:cubicBezTo>
                <a:cubicBezTo>
                  <a:pt x="117" y="251"/>
                  <a:pt x="132" y="266"/>
                  <a:pt x="132" y="266"/>
                </a:cubicBezTo>
                <a:cubicBezTo>
                  <a:pt x="147" y="266"/>
                  <a:pt x="162" y="251"/>
                  <a:pt x="162" y="236"/>
                </a:cubicBezTo>
                <a:cubicBezTo>
                  <a:pt x="162" y="192"/>
                  <a:pt x="162" y="192"/>
                  <a:pt x="162" y="192"/>
                </a:cubicBezTo>
                <a:cubicBezTo>
                  <a:pt x="250" y="280"/>
                  <a:pt x="250" y="280"/>
                  <a:pt x="250" y="280"/>
                </a:cubicBezTo>
                <a:cubicBezTo>
                  <a:pt x="279" y="251"/>
                  <a:pt x="279" y="251"/>
                  <a:pt x="279" y="251"/>
                </a:cubicBezTo>
                <a:cubicBezTo>
                  <a:pt x="176" y="162"/>
                  <a:pt x="176" y="162"/>
                  <a:pt x="176" y="162"/>
                </a:cubicBezTo>
                <a:lnTo>
                  <a:pt x="235" y="162"/>
                </a:lnTo>
                <a:close/>
                <a:moveTo>
                  <a:pt x="485" y="383"/>
                </a:moveTo>
                <a:lnTo>
                  <a:pt x="485" y="383"/>
                </a:lnTo>
                <a:cubicBezTo>
                  <a:pt x="485" y="383"/>
                  <a:pt x="471" y="383"/>
                  <a:pt x="471" y="398"/>
                </a:cubicBezTo>
                <a:cubicBezTo>
                  <a:pt x="471" y="442"/>
                  <a:pt x="471" y="442"/>
                  <a:pt x="471" y="442"/>
                </a:cubicBezTo>
                <a:cubicBezTo>
                  <a:pt x="383" y="354"/>
                  <a:pt x="383" y="354"/>
                  <a:pt x="383" y="354"/>
                </a:cubicBezTo>
                <a:cubicBezTo>
                  <a:pt x="353" y="383"/>
                  <a:pt x="353" y="383"/>
                  <a:pt x="353" y="383"/>
                </a:cubicBezTo>
                <a:cubicBezTo>
                  <a:pt x="441" y="471"/>
                  <a:pt x="441" y="471"/>
                  <a:pt x="441" y="471"/>
                </a:cubicBezTo>
                <a:cubicBezTo>
                  <a:pt x="397" y="471"/>
                  <a:pt x="397" y="471"/>
                  <a:pt x="397" y="471"/>
                </a:cubicBezTo>
                <a:cubicBezTo>
                  <a:pt x="383" y="471"/>
                  <a:pt x="367" y="486"/>
                  <a:pt x="367" y="501"/>
                </a:cubicBezTo>
                <a:cubicBezTo>
                  <a:pt x="367" y="501"/>
                  <a:pt x="383" y="516"/>
                  <a:pt x="397" y="516"/>
                </a:cubicBezTo>
                <a:cubicBezTo>
                  <a:pt x="485" y="516"/>
                  <a:pt x="485" y="516"/>
                  <a:pt x="485" y="516"/>
                </a:cubicBezTo>
                <a:cubicBezTo>
                  <a:pt x="500" y="516"/>
                  <a:pt x="500" y="516"/>
                  <a:pt x="500" y="516"/>
                </a:cubicBezTo>
                <a:cubicBezTo>
                  <a:pt x="515" y="501"/>
                  <a:pt x="515" y="501"/>
                  <a:pt x="515" y="501"/>
                </a:cubicBezTo>
                <a:cubicBezTo>
                  <a:pt x="515" y="398"/>
                  <a:pt x="515" y="398"/>
                  <a:pt x="515" y="398"/>
                </a:cubicBezTo>
                <a:cubicBezTo>
                  <a:pt x="515" y="383"/>
                  <a:pt x="500" y="383"/>
                  <a:pt x="485" y="383"/>
                </a:cubicBezTo>
                <a:close/>
                <a:moveTo>
                  <a:pt x="250" y="354"/>
                </a:moveTo>
                <a:lnTo>
                  <a:pt x="250" y="354"/>
                </a:lnTo>
                <a:cubicBezTo>
                  <a:pt x="162" y="442"/>
                  <a:pt x="162" y="442"/>
                  <a:pt x="162" y="442"/>
                </a:cubicBezTo>
                <a:cubicBezTo>
                  <a:pt x="162" y="398"/>
                  <a:pt x="162" y="398"/>
                  <a:pt x="162" y="398"/>
                </a:cubicBezTo>
                <a:cubicBezTo>
                  <a:pt x="162" y="383"/>
                  <a:pt x="147" y="383"/>
                  <a:pt x="132" y="383"/>
                </a:cubicBezTo>
                <a:cubicBezTo>
                  <a:pt x="132" y="383"/>
                  <a:pt x="117" y="383"/>
                  <a:pt x="117" y="398"/>
                </a:cubicBezTo>
                <a:cubicBezTo>
                  <a:pt x="117" y="501"/>
                  <a:pt x="117" y="501"/>
                  <a:pt x="117" y="501"/>
                </a:cubicBezTo>
                <a:cubicBezTo>
                  <a:pt x="117" y="501"/>
                  <a:pt x="117" y="501"/>
                  <a:pt x="117" y="516"/>
                </a:cubicBezTo>
                <a:cubicBezTo>
                  <a:pt x="132" y="516"/>
                  <a:pt x="132" y="516"/>
                  <a:pt x="132" y="516"/>
                </a:cubicBezTo>
                <a:cubicBezTo>
                  <a:pt x="235" y="516"/>
                  <a:pt x="235" y="516"/>
                  <a:pt x="235" y="516"/>
                </a:cubicBezTo>
                <a:cubicBezTo>
                  <a:pt x="250" y="516"/>
                  <a:pt x="250" y="501"/>
                  <a:pt x="250" y="501"/>
                </a:cubicBezTo>
                <a:cubicBezTo>
                  <a:pt x="250" y="486"/>
                  <a:pt x="250" y="471"/>
                  <a:pt x="235" y="471"/>
                </a:cubicBezTo>
                <a:cubicBezTo>
                  <a:pt x="176" y="471"/>
                  <a:pt x="176" y="471"/>
                  <a:pt x="176" y="471"/>
                </a:cubicBezTo>
                <a:cubicBezTo>
                  <a:pt x="279" y="383"/>
                  <a:pt x="279" y="383"/>
                  <a:pt x="279" y="383"/>
                </a:cubicBezTo>
                <a:lnTo>
                  <a:pt x="250" y="354"/>
                </a:lnTo>
                <a:close/>
                <a:moveTo>
                  <a:pt x="544" y="0"/>
                </a:moveTo>
                <a:lnTo>
                  <a:pt x="544" y="0"/>
                </a:lnTo>
                <a:cubicBezTo>
                  <a:pt x="73" y="0"/>
                  <a:pt x="73" y="0"/>
                  <a:pt x="73" y="0"/>
                </a:cubicBezTo>
                <a:cubicBezTo>
                  <a:pt x="29" y="0"/>
                  <a:pt x="0" y="45"/>
                  <a:pt x="0" y="89"/>
                </a:cubicBezTo>
                <a:cubicBezTo>
                  <a:pt x="0" y="560"/>
                  <a:pt x="0" y="560"/>
                  <a:pt x="0" y="560"/>
                </a:cubicBezTo>
                <a:cubicBezTo>
                  <a:pt x="0" y="604"/>
                  <a:pt x="29" y="633"/>
                  <a:pt x="73" y="633"/>
                </a:cubicBezTo>
                <a:cubicBezTo>
                  <a:pt x="544" y="633"/>
                  <a:pt x="544" y="633"/>
                  <a:pt x="544" y="633"/>
                </a:cubicBezTo>
                <a:cubicBezTo>
                  <a:pt x="588" y="633"/>
                  <a:pt x="633" y="604"/>
                  <a:pt x="633" y="560"/>
                </a:cubicBezTo>
                <a:cubicBezTo>
                  <a:pt x="633" y="89"/>
                  <a:pt x="633" y="89"/>
                  <a:pt x="633" y="89"/>
                </a:cubicBezTo>
                <a:cubicBezTo>
                  <a:pt x="633" y="45"/>
                  <a:pt x="588" y="0"/>
                  <a:pt x="544" y="0"/>
                </a:cubicBezTo>
                <a:close/>
                <a:moveTo>
                  <a:pt x="588" y="560"/>
                </a:moveTo>
                <a:lnTo>
                  <a:pt x="588" y="560"/>
                </a:lnTo>
                <a:cubicBezTo>
                  <a:pt x="588" y="575"/>
                  <a:pt x="574" y="589"/>
                  <a:pt x="544" y="589"/>
                </a:cubicBezTo>
                <a:cubicBezTo>
                  <a:pt x="73" y="589"/>
                  <a:pt x="73" y="589"/>
                  <a:pt x="73" y="589"/>
                </a:cubicBezTo>
                <a:cubicBezTo>
                  <a:pt x="58" y="589"/>
                  <a:pt x="44" y="575"/>
                  <a:pt x="44" y="560"/>
                </a:cubicBezTo>
                <a:cubicBezTo>
                  <a:pt x="44" y="89"/>
                  <a:pt x="44" y="89"/>
                  <a:pt x="44" y="89"/>
                </a:cubicBezTo>
                <a:cubicBezTo>
                  <a:pt x="44" y="59"/>
                  <a:pt x="58" y="45"/>
                  <a:pt x="73" y="45"/>
                </a:cubicBezTo>
                <a:cubicBezTo>
                  <a:pt x="544" y="45"/>
                  <a:pt x="544" y="45"/>
                  <a:pt x="544" y="45"/>
                </a:cubicBezTo>
                <a:cubicBezTo>
                  <a:pt x="574" y="45"/>
                  <a:pt x="588" y="59"/>
                  <a:pt x="588" y="89"/>
                </a:cubicBezTo>
                <a:lnTo>
                  <a:pt x="588" y="560"/>
                </a:lnTo>
                <a:close/>
                <a:moveTo>
                  <a:pt x="485" y="118"/>
                </a:moveTo>
                <a:lnTo>
                  <a:pt x="485" y="118"/>
                </a:lnTo>
                <a:cubicBezTo>
                  <a:pt x="397" y="118"/>
                  <a:pt x="397" y="118"/>
                  <a:pt x="397" y="118"/>
                </a:cubicBezTo>
                <a:cubicBezTo>
                  <a:pt x="383" y="118"/>
                  <a:pt x="367" y="133"/>
                  <a:pt x="367" y="148"/>
                </a:cubicBezTo>
                <a:cubicBezTo>
                  <a:pt x="367" y="148"/>
                  <a:pt x="383" y="162"/>
                  <a:pt x="397" y="162"/>
                </a:cubicBezTo>
                <a:cubicBezTo>
                  <a:pt x="441" y="162"/>
                  <a:pt x="441" y="162"/>
                  <a:pt x="441" y="162"/>
                </a:cubicBezTo>
                <a:cubicBezTo>
                  <a:pt x="353" y="251"/>
                  <a:pt x="353" y="251"/>
                  <a:pt x="353" y="251"/>
                </a:cubicBezTo>
                <a:cubicBezTo>
                  <a:pt x="383" y="280"/>
                  <a:pt x="383" y="280"/>
                  <a:pt x="383" y="280"/>
                </a:cubicBezTo>
                <a:cubicBezTo>
                  <a:pt x="471" y="192"/>
                  <a:pt x="471" y="192"/>
                  <a:pt x="471" y="192"/>
                </a:cubicBezTo>
                <a:cubicBezTo>
                  <a:pt x="471" y="236"/>
                  <a:pt x="471" y="236"/>
                  <a:pt x="471" y="236"/>
                </a:cubicBezTo>
                <a:cubicBezTo>
                  <a:pt x="471" y="251"/>
                  <a:pt x="485" y="266"/>
                  <a:pt x="485" y="266"/>
                </a:cubicBezTo>
                <a:cubicBezTo>
                  <a:pt x="500" y="266"/>
                  <a:pt x="515" y="251"/>
                  <a:pt x="515" y="236"/>
                </a:cubicBezTo>
                <a:cubicBezTo>
                  <a:pt x="515" y="148"/>
                  <a:pt x="515" y="148"/>
                  <a:pt x="515" y="148"/>
                </a:cubicBezTo>
                <a:cubicBezTo>
                  <a:pt x="515" y="133"/>
                  <a:pt x="515" y="133"/>
                  <a:pt x="500" y="133"/>
                </a:cubicBezTo>
                <a:cubicBezTo>
                  <a:pt x="500" y="118"/>
                  <a:pt x="500" y="118"/>
                  <a:pt x="485" y="118"/>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243797" tIns="121899" rIns="243797" bIns="121899" anchor="ctr"/>
          <a:lstStyle/>
          <a:p>
            <a:endParaRPr lang="es-MX" dirty="0">
              <a:latin typeface="Lato Light" panose="020F0302020204030203" pitchFamily="34" charset="77"/>
            </a:endParaRPr>
          </a:p>
        </p:txBody>
      </p:sp>
      <p:sp>
        <p:nvSpPr>
          <p:cNvPr id="17426" name="Freeform 108"/>
          <p:cNvSpPr>
            <a:spLocks noChangeArrowheads="1"/>
          </p:cNvSpPr>
          <p:nvPr/>
        </p:nvSpPr>
        <p:spPr bwMode="auto">
          <a:xfrm>
            <a:off x="5273675" y="8923338"/>
            <a:ext cx="711200" cy="731837"/>
          </a:xfrm>
          <a:custGeom>
            <a:avLst/>
            <a:gdLst>
              <a:gd name="T0" fmla="*/ 101081 w 619"/>
              <a:gd name="T1" fmla="*/ 102808 h 634"/>
              <a:gd name="T2" fmla="*/ 101081 w 619"/>
              <a:gd name="T3" fmla="*/ 102808 h 634"/>
              <a:gd name="T4" fmla="*/ 83852 w 619"/>
              <a:gd name="T5" fmla="*/ 118980 h 634"/>
              <a:gd name="T6" fmla="*/ 101081 w 619"/>
              <a:gd name="T7" fmla="*/ 136308 h 634"/>
              <a:gd name="T8" fmla="*/ 135541 w 619"/>
              <a:gd name="T9" fmla="*/ 118980 h 634"/>
              <a:gd name="T10" fmla="*/ 101081 w 619"/>
              <a:gd name="T11" fmla="*/ 102808 h 634"/>
              <a:gd name="T12" fmla="*/ 626015 w 619"/>
              <a:gd name="T13" fmla="*/ 0 h 634"/>
              <a:gd name="T14" fmla="*/ 626015 w 619"/>
              <a:gd name="T15" fmla="*/ 0 h 634"/>
              <a:gd name="T16" fmla="*/ 83852 w 619"/>
              <a:gd name="T17" fmla="*/ 0 h 634"/>
              <a:gd name="T18" fmla="*/ 0 w 619"/>
              <a:gd name="T19" fmla="*/ 102808 h 634"/>
              <a:gd name="T20" fmla="*/ 0 w 619"/>
              <a:gd name="T21" fmla="*/ 646884 h 634"/>
              <a:gd name="T22" fmla="*/ 83852 w 619"/>
              <a:gd name="T23" fmla="*/ 731210 h 634"/>
              <a:gd name="T24" fmla="*/ 626015 w 619"/>
              <a:gd name="T25" fmla="*/ 731210 h 634"/>
              <a:gd name="T26" fmla="*/ 709866 w 619"/>
              <a:gd name="T27" fmla="*/ 646884 h 634"/>
              <a:gd name="T28" fmla="*/ 709866 w 619"/>
              <a:gd name="T29" fmla="*/ 102808 h 634"/>
              <a:gd name="T30" fmla="*/ 626015 w 619"/>
              <a:gd name="T31" fmla="*/ 0 h 634"/>
              <a:gd name="T32" fmla="*/ 676555 w 619"/>
              <a:gd name="T33" fmla="*/ 646884 h 634"/>
              <a:gd name="T34" fmla="*/ 676555 w 619"/>
              <a:gd name="T35" fmla="*/ 646884 h 634"/>
              <a:gd name="T36" fmla="*/ 626015 w 619"/>
              <a:gd name="T37" fmla="*/ 680383 h 634"/>
              <a:gd name="T38" fmla="*/ 83852 w 619"/>
              <a:gd name="T39" fmla="*/ 680383 h 634"/>
              <a:gd name="T40" fmla="*/ 33311 w 619"/>
              <a:gd name="T41" fmla="*/ 646884 h 634"/>
              <a:gd name="T42" fmla="*/ 33311 w 619"/>
              <a:gd name="T43" fmla="*/ 237961 h 634"/>
              <a:gd name="T44" fmla="*/ 676555 w 619"/>
              <a:gd name="T45" fmla="*/ 237961 h 634"/>
              <a:gd name="T46" fmla="*/ 676555 w 619"/>
              <a:gd name="T47" fmla="*/ 646884 h 634"/>
              <a:gd name="T48" fmla="*/ 676555 w 619"/>
              <a:gd name="T49" fmla="*/ 187134 h 634"/>
              <a:gd name="T50" fmla="*/ 676555 w 619"/>
              <a:gd name="T51" fmla="*/ 187134 h 634"/>
              <a:gd name="T52" fmla="*/ 33311 w 619"/>
              <a:gd name="T53" fmla="*/ 187134 h 634"/>
              <a:gd name="T54" fmla="*/ 33311 w 619"/>
              <a:gd name="T55" fmla="*/ 102808 h 634"/>
              <a:gd name="T56" fmla="*/ 83852 w 619"/>
              <a:gd name="T57" fmla="*/ 50827 h 634"/>
              <a:gd name="T58" fmla="*/ 626015 w 619"/>
              <a:gd name="T59" fmla="*/ 50827 h 634"/>
              <a:gd name="T60" fmla="*/ 676555 w 619"/>
              <a:gd name="T61" fmla="*/ 102808 h 634"/>
              <a:gd name="T62" fmla="*/ 676555 w 619"/>
              <a:gd name="T63" fmla="*/ 187134 h 634"/>
              <a:gd name="T64" fmla="*/ 287163 w 619"/>
              <a:gd name="T65" fmla="*/ 102808 h 634"/>
              <a:gd name="T66" fmla="*/ 287163 w 619"/>
              <a:gd name="T67" fmla="*/ 102808 h 634"/>
              <a:gd name="T68" fmla="*/ 269933 w 619"/>
              <a:gd name="T69" fmla="*/ 118980 h 634"/>
              <a:gd name="T70" fmla="*/ 287163 w 619"/>
              <a:gd name="T71" fmla="*/ 136308 h 634"/>
              <a:gd name="T72" fmla="*/ 304393 w 619"/>
              <a:gd name="T73" fmla="*/ 118980 h 634"/>
              <a:gd name="T74" fmla="*/ 287163 w 619"/>
              <a:gd name="T75" fmla="*/ 102808 h 634"/>
              <a:gd name="T76" fmla="*/ 203311 w 619"/>
              <a:gd name="T77" fmla="*/ 102808 h 634"/>
              <a:gd name="T78" fmla="*/ 203311 w 619"/>
              <a:gd name="T79" fmla="*/ 102808 h 634"/>
              <a:gd name="T80" fmla="*/ 168852 w 619"/>
              <a:gd name="T81" fmla="*/ 118980 h 634"/>
              <a:gd name="T82" fmla="*/ 203311 w 619"/>
              <a:gd name="T83" fmla="*/ 136308 h 634"/>
              <a:gd name="T84" fmla="*/ 219392 w 619"/>
              <a:gd name="T85" fmla="*/ 118980 h 634"/>
              <a:gd name="T86" fmla="*/ 203311 w 619"/>
              <a:gd name="T87" fmla="*/ 102808 h 63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619" h="634">
                <a:moveTo>
                  <a:pt x="88" y="89"/>
                </a:moveTo>
                <a:lnTo>
                  <a:pt x="88" y="89"/>
                </a:lnTo>
                <a:cubicBezTo>
                  <a:pt x="88" y="89"/>
                  <a:pt x="73" y="89"/>
                  <a:pt x="73" y="103"/>
                </a:cubicBezTo>
                <a:cubicBezTo>
                  <a:pt x="73" y="118"/>
                  <a:pt x="88" y="118"/>
                  <a:pt x="88" y="118"/>
                </a:cubicBezTo>
                <a:cubicBezTo>
                  <a:pt x="103" y="118"/>
                  <a:pt x="118" y="118"/>
                  <a:pt x="118" y="103"/>
                </a:cubicBezTo>
                <a:cubicBezTo>
                  <a:pt x="118" y="89"/>
                  <a:pt x="103" y="89"/>
                  <a:pt x="88" y="89"/>
                </a:cubicBezTo>
                <a:close/>
                <a:moveTo>
                  <a:pt x="545" y="0"/>
                </a:moveTo>
                <a:lnTo>
                  <a:pt x="545" y="0"/>
                </a:lnTo>
                <a:cubicBezTo>
                  <a:pt x="73" y="0"/>
                  <a:pt x="73" y="0"/>
                  <a:pt x="73" y="0"/>
                </a:cubicBezTo>
                <a:cubicBezTo>
                  <a:pt x="29" y="0"/>
                  <a:pt x="0" y="44"/>
                  <a:pt x="0" y="89"/>
                </a:cubicBezTo>
                <a:cubicBezTo>
                  <a:pt x="0" y="560"/>
                  <a:pt x="0" y="560"/>
                  <a:pt x="0" y="560"/>
                </a:cubicBezTo>
                <a:cubicBezTo>
                  <a:pt x="0" y="604"/>
                  <a:pt x="29" y="633"/>
                  <a:pt x="73" y="633"/>
                </a:cubicBezTo>
                <a:cubicBezTo>
                  <a:pt x="545" y="633"/>
                  <a:pt x="545" y="633"/>
                  <a:pt x="545" y="633"/>
                </a:cubicBezTo>
                <a:cubicBezTo>
                  <a:pt x="589" y="633"/>
                  <a:pt x="618" y="604"/>
                  <a:pt x="618" y="560"/>
                </a:cubicBezTo>
                <a:cubicBezTo>
                  <a:pt x="618" y="89"/>
                  <a:pt x="618" y="89"/>
                  <a:pt x="618" y="89"/>
                </a:cubicBezTo>
                <a:cubicBezTo>
                  <a:pt x="618" y="44"/>
                  <a:pt x="589" y="0"/>
                  <a:pt x="545" y="0"/>
                </a:cubicBezTo>
                <a:close/>
                <a:moveTo>
                  <a:pt x="589" y="560"/>
                </a:moveTo>
                <a:lnTo>
                  <a:pt x="589" y="560"/>
                </a:lnTo>
                <a:cubicBezTo>
                  <a:pt x="589" y="574"/>
                  <a:pt x="559" y="589"/>
                  <a:pt x="545" y="589"/>
                </a:cubicBezTo>
                <a:cubicBezTo>
                  <a:pt x="73" y="589"/>
                  <a:pt x="73" y="589"/>
                  <a:pt x="73" y="589"/>
                </a:cubicBezTo>
                <a:cubicBezTo>
                  <a:pt x="59" y="589"/>
                  <a:pt x="29" y="574"/>
                  <a:pt x="29" y="560"/>
                </a:cubicBezTo>
                <a:cubicBezTo>
                  <a:pt x="29" y="206"/>
                  <a:pt x="29" y="206"/>
                  <a:pt x="29" y="206"/>
                </a:cubicBezTo>
                <a:cubicBezTo>
                  <a:pt x="589" y="206"/>
                  <a:pt x="589" y="206"/>
                  <a:pt x="589" y="206"/>
                </a:cubicBezTo>
                <a:lnTo>
                  <a:pt x="589" y="560"/>
                </a:lnTo>
                <a:close/>
                <a:moveTo>
                  <a:pt x="589" y="162"/>
                </a:moveTo>
                <a:lnTo>
                  <a:pt x="589" y="162"/>
                </a:lnTo>
                <a:cubicBezTo>
                  <a:pt x="29" y="162"/>
                  <a:pt x="29" y="162"/>
                  <a:pt x="29" y="162"/>
                </a:cubicBezTo>
                <a:cubicBezTo>
                  <a:pt x="29" y="89"/>
                  <a:pt x="29" y="89"/>
                  <a:pt x="29" y="89"/>
                </a:cubicBezTo>
                <a:cubicBezTo>
                  <a:pt x="29" y="59"/>
                  <a:pt x="59" y="44"/>
                  <a:pt x="73" y="44"/>
                </a:cubicBezTo>
                <a:cubicBezTo>
                  <a:pt x="545" y="44"/>
                  <a:pt x="545" y="44"/>
                  <a:pt x="545" y="44"/>
                </a:cubicBezTo>
                <a:cubicBezTo>
                  <a:pt x="559" y="44"/>
                  <a:pt x="589" y="59"/>
                  <a:pt x="589" y="89"/>
                </a:cubicBezTo>
                <a:lnTo>
                  <a:pt x="589" y="162"/>
                </a:lnTo>
                <a:close/>
                <a:moveTo>
                  <a:pt x="250" y="89"/>
                </a:moveTo>
                <a:lnTo>
                  <a:pt x="250" y="89"/>
                </a:lnTo>
                <a:cubicBezTo>
                  <a:pt x="235" y="89"/>
                  <a:pt x="235" y="89"/>
                  <a:pt x="235" y="103"/>
                </a:cubicBezTo>
                <a:cubicBezTo>
                  <a:pt x="235" y="118"/>
                  <a:pt x="235" y="118"/>
                  <a:pt x="250" y="118"/>
                </a:cubicBezTo>
                <a:cubicBezTo>
                  <a:pt x="265" y="118"/>
                  <a:pt x="265" y="118"/>
                  <a:pt x="265" y="103"/>
                </a:cubicBezTo>
                <a:cubicBezTo>
                  <a:pt x="265" y="89"/>
                  <a:pt x="265" y="89"/>
                  <a:pt x="250" y="89"/>
                </a:cubicBezTo>
                <a:close/>
                <a:moveTo>
                  <a:pt x="177" y="89"/>
                </a:moveTo>
                <a:lnTo>
                  <a:pt x="177" y="89"/>
                </a:lnTo>
                <a:cubicBezTo>
                  <a:pt x="162" y="89"/>
                  <a:pt x="147" y="89"/>
                  <a:pt x="147" y="103"/>
                </a:cubicBezTo>
                <a:cubicBezTo>
                  <a:pt x="147" y="118"/>
                  <a:pt x="162" y="118"/>
                  <a:pt x="177" y="118"/>
                </a:cubicBezTo>
                <a:cubicBezTo>
                  <a:pt x="177" y="118"/>
                  <a:pt x="191" y="118"/>
                  <a:pt x="191" y="103"/>
                </a:cubicBezTo>
                <a:cubicBezTo>
                  <a:pt x="191" y="89"/>
                  <a:pt x="177" y="89"/>
                  <a:pt x="177" y="89"/>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243797" tIns="121899" rIns="243797" bIns="121899" anchor="ctr"/>
          <a:lstStyle/>
          <a:p>
            <a:endParaRPr lang="es-MX" dirty="0">
              <a:latin typeface="Lato Light" panose="020F0302020204030203" pitchFamily="34" charset="77"/>
            </a:endParaRPr>
          </a:p>
        </p:txBody>
      </p:sp>
      <p:sp>
        <p:nvSpPr>
          <p:cNvPr id="17427" name="Freeform 136"/>
          <p:cNvSpPr>
            <a:spLocks noChangeArrowheads="1"/>
          </p:cNvSpPr>
          <p:nvPr/>
        </p:nvSpPr>
        <p:spPr bwMode="auto">
          <a:xfrm>
            <a:off x="18710275" y="3621088"/>
            <a:ext cx="733425" cy="731837"/>
          </a:xfrm>
          <a:custGeom>
            <a:avLst/>
            <a:gdLst>
              <a:gd name="T0" fmla="*/ 578580 w 634"/>
              <a:gd name="T1" fmla="*/ 271460 h 634"/>
              <a:gd name="T2" fmla="*/ 578580 w 634"/>
              <a:gd name="T3" fmla="*/ 407768 h 634"/>
              <a:gd name="T4" fmla="*/ 578580 w 634"/>
              <a:gd name="T5" fmla="*/ 271460 h 634"/>
              <a:gd name="T6" fmla="*/ 595903 w 634"/>
              <a:gd name="T7" fmla="*/ 374269 h 634"/>
              <a:gd name="T8" fmla="*/ 543934 w 634"/>
              <a:gd name="T9" fmla="*/ 323442 h 634"/>
              <a:gd name="T10" fmla="*/ 595903 w 634"/>
              <a:gd name="T11" fmla="*/ 374269 h 634"/>
              <a:gd name="T12" fmla="*/ 612071 w 634"/>
              <a:gd name="T13" fmla="*/ 594902 h 634"/>
              <a:gd name="T14" fmla="*/ 510444 w 634"/>
              <a:gd name="T15" fmla="*/ 612229 h 634"/>
              <a:gd name="T16" fmla="*/ 612071 w 634"/>
              <a:gd name="T17" fmla="*/ 646884 h 634"/>
              <a:gd name="T18" fmla="*/ 612071 w 634"/>
              <a:gd name="T19" fmla="*/ 594902 h 634"/>
              <a:gd name="T20" fmla="*/ 408817 w 634"/>
              <a:gd name="T21" fmla="*/ 271460 h 634"/>
              <a:gd name="T22" fmla="*/ 102782 w 634"/>
              <a:gd name="T23" fmla="*/ 323442 h 634"/>
              <a:gd name="T24" fmla="*/ 136272 w 634"/>
              <a:gd name="T25" fmla="*/ 646884 h 634"/>
              <a:gd name="T26" fmla="*/ 459630 w 634"/>
              <a:gd name="T27" fmla="*/ 594902 h 634"/>
              <a:gd name="T28" fmla="*/ 408817 w 634"/>
              <a:gd name="T29" fmla="*/ 271460 h 634"/>
              <a:gd name="T30" fmla="*/ 408817 w 634"/>
              <a:gd name="T31" fmla="*/ 578730 h 634"/>
              <a:gd name="T32" fmla="*/ 170918 w 634"/>
              <a:gd name="T33" fmla="*/ 594902 h 634"/>
              <a:gd name="T34" fmla="*/ 136272 w 634"/>
              <a:gd name="T35" fmla="*/ 339614 h 634"/>
              <a:gd name="T36" fmla="*/ 391494 w 634"/>
              <a:gd name="T37" fmla="*/ 323442 h 634"/>
              <a:gd name="T38" fmla="*/ 408817 w 634"/>
              <a:gd name="T39" fmla="*/ 578730 h 634"/>
              <a:gd name="T40" fmla="*/ 612071 w 634"/>
              <a:gd name="T41" fmla="*/ 526748 h 634"/>
              <a:gd name="T42" fmla="*/ 510444 w 634"/>
              <a:gd name="T43" fmla="*/ 544076 h 634"/>
              <a:gd name="T44" fmla="*/ 612071 w 634"/>
              <a:gd name="T45" fmla="*/ 578730 h 634"/>
              <a:gd name="T46" fmla="*/ 612071 w 634"/>
              <a:gd name="T47" fmla="*/ 526748 h 634"/>
              <a:gd name="T48" fmla="*/ 646716 w 634"/>
              <a:gd name="T49" fmla="*/ 187134 h 634"/>
              <a:gd name="T50" fmla="*/ 629393 w 634"/>
              <a:gd name="T51" fmla="*/ 50827 h 634"/>
              <a:gd name="T52" fmla="*/ 612071 w 634"/>
              <a:gd name="T53" fmla="*/ 17327 h 634"/>
              <a:gd name="T54" fmla="*/ 136272 w 634"/>
              <a:gd name="T55" fmla="*/ 17327 h 634"/>
              <a:gd name="T56" fmla="*/ 102782 w 634"/>
              <a:gd name="T57" fmla="*/ 50827 h 634"/>
              <a:gd name="T58" fmla="*/ 102782 w 634"/>
              <a:gd name="T59" fmla="*/ 187134 h 634"/>
              <a:gd name="T60" fmla="*/ 0 w 634"/>
              <a:gd name="T61" fmla="*/ 646884 h 634"/>
              <a:gd name="T62" fmla="*/ 646716 w 634"/>
              <a:gd name="T63" fmla="*/ 731210 h 634"/>
              <a:gd name="T64" fmla="*/ 731020 w 634"/>
              <a:gd name="T65" fmla="*/ 271460 h 634"/>
              <a:gd name="T66" fmla="*/ 680207 w 634"/>
              <a:gd name="T67" fmla="*/ 646884 h 634"/>
              <a:gd name="T68" fmla="*/ 646716 w 634"/>
              <a:gd name="T69" fmla="*/ 680383 h 634"/>
              <a:gd name="T70" fmla="*/ 51968 w 634"/>
              <a:gd name="T71" fmla="*/ 646884 h 634"/>
              <a:gd name="T72" fmla="*/ 102782 w 634"/>
              <a:gd name="T73" fmla="*/ 237961 h 634"/>
              <a:gd name="T74" fmla="*/ 680207 w 634"/>
              <a:gd name="T75" fmla="*/ 271460 h 6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634" h="634">
                <a:moveTo>
                  <a:pt x="501" y="235"/>
                </a:moveTo>
                <a:lnTo>
                  <a:pt x="501" y="235"/>
                </a:lnTo>
                <a:cubicBezTo>
                  <a:pt x="457" y="235"/>
                  <a:pt x="442" y="265"/>
                  <a:pt x="442" y="294"/>
                </a:cubicBezTo>
                <a:cubicBezTo>
                  <a:pt x="442" y="339"/>
                  <a:pt x="457" y="353"/>
                  <a:pt x="501" y="353"/>
                </a:cubicBezTo>
                <a:cubicBezTo>
                  <a:pt x="530" y="353"/>
                  <a:pt x="560" y="339"/>
                  <a:pt x="560" y="294"/>
                </a:cubicBezTo>
                <a:cubicBezTo>
                  <a:pt x="560" y="265"/>
                  <a:pt x="530" y="235"/>
                  <a:pt x="501" y="235"/>
                </a:cubicBezTo>
                <a:close/>
                <a:moveTo>
                  <a:pt x="516" y="324"/>
                </a:moveTo>
                <a:lnTo>
                  <a:pt x="516" y="324"/>
                </a:lnTo>
                <a:cubicBezTo>
                  <a:pt x="471" y="324"/>
                  <a:pt x="471" y="324"/>
                  <a:pt x="471" y="324"/>
                </a:cubicBezTo>
                <a:cubicBezTo>
                  <a:pt x="471" y="280"/>
                  <a:pt x="471" y="280"/>
                  <a:pt x="471" y="280"/>
                </a:cubicBezTo>
                <a:cubicBezTo>
                  <a:pt x="516" y="280"/>
                  <a:pt x="516" y="280"/>
                  <a:pt x="516" y="280"/>
                </a:cubicBezTo>
                <a:lnTo>
                  <a:pt x="516" y="324"/>
                </a:lnTo>
                <a:close/>
                <a:moveTo>
                  <a:pt x="530" y="515"/>
                </a:moveTo>
                <a:lnTo>
                  <a:pt x="530" y="515"/>
                </a:lnTo>
                <a:cubicBezTo>
                  <a:pt x="457" y="515"/>
                  <a:pt x="457" y="515"/>
                  <a:pt x="457" y="515"/>
                </a:cubicBezTo>
                <a:cubicBezTo>
                  <a:pt x="442" y="515"/>
                  <a:pt x="442" y="530"/>
                  <a:pt x="442" y="530"/>
                </a:cubicBezTo>
                <a:cubicBezTo>
                  <a:pt x="442" y="545"/>
                  <a:pt x="442" y="560"/>
                  <a:pt x="457" y="560"/>
                </a:cubicBezTo>
                <a:cubicBezTo>
                  <a:pt x="530" y="560"/>
                  <a:pt x="530" y="560"/>
                  <a:pt x="530" y="560"/>
                </a:cubicBezTo>
                <a:cubicBezTo>
                  <a:pt x="545" y="560"/>
                  <a:pt x="560" y="545"/>
                  <a:pt x="560" y="530"/>
                </a:cubicBezTo>
                <a:cubicBezTo>
                  <a:pt x="560" y="530"/>
                  <a:pt x="545" y="515"/>
                  <a:pt x="530" y="515"/>
                </a:cubicBezTo>
                <a:close/>
                <a:moveTo>
                  <a:pt x="354" y="235"/>
                </a:moveTo>
                <a:lnTo>
                  <a:pt x="354" y="235"/>
                </a:lnTo>
                <a:cubicBezTo>
                  <a:pt x="118" y="235"/>
                  <a:pt x="118" y="235"/>
                  <a:pt x="118" y="235"/>
                </a:cubicBezTo>
                <a:cubicBezTo>
                  <a:pt x="103" y="235"/>
                  <a:pt x="89" y="265"/>
                  <a:pt x="89" y="280"/>
                </a:cubicBezTo>
                <a:cubicBezTo>
                  <a:pt x="89" y="515"/>
                  <a:pt x="89" y="515"/>
                  <a:pt x="89" y="515"/>
                </a:cubicBezTo>
                <a:cubicBezTo>
                  <a:pt x="89" y="530"/>
                  <a:pt x="103" y="560"/>
                  <a:pt x="118" y="560"/>
                </a:cubicBezTo>
                <a:cubicBezTo>
                  <a:pt x="354" y="560"/>
                  <a:pt x="354" y="560"/>
                  <a:pt x="354" y="560"/>
                </a:cubicBezTo>
                <a:cubicBezTo>
                  <a:pt x="383" y="560"/>
                  <a:pt x="398" y="530"/>
                  <a:pt x="398" y="515"/>
                </a:cubicBezTo>
                <a:cubicBezTo>
                  <a:pt x="398" y="280"/>
                  <a:pt x="398" y="280"/>
                  <a:pt x="398" y="280"/>
                </a:cubicBezTo>
                <a:cubicBezTo>
                  <a:pt x="398" y="265"/>
                  <a:pt x="383" y="235"/>
                  <a:pt x="354" y="235"/>
                </a:cubicBezTo>
                <a:close/>
                <a:moveTo>
                  <a:pt x="354" y="501"/>
                </a:moveTo>
                <a:lnTo>
                  <a:pt x="354" y="501"/>
                </a:lnTo>
                <a:cubicBezTo>
                  <a:pt x="354" y="501"/>
                  <a:pt x="354" y="515"/>
                  <a:pt x="339" y="515"/>
                </a:cubicBezTo>
                <a:cubicBezTo>
                  <a:pt x="148" y="515"/>
                  <a:pt x="148" y="515"/>
                  <a:pt x="148" y="515"/>
                </a:cubicBezTo>
                <a:cubicBezTo>
                  <a:pt x="133" y="515"/>
                  <a:pt x="118" y="501"/>
                  <a:pt x="118" y="501"/>
                </a:cubicBezTo>
                <a:cubicBezTo>
                  <a:pt x="118" y="294"/>
                  <a:pt x="118" y="294"/>
                  <a:pt x="118" y="294"/>
                </a:cubicBezTo>
                <a:cubicBezTo>
                  <a:pt x="118" y="294"/>
                  <a:pt x="133" y="280"/>
                  <a:pt x="148" y="280"/>
                </a:cubicBezTo>
                <a:cubicBezTo>
                  <a:pt x="339" y="280"/>
                  <a:pt x="339" y="280"/>
                  <a:pt x="339" y="280"/>
                </a:cubicBezTo>
                <a:cubicBezTo>
                  <a:pt x="354" y="280"/>
                  <a:pt x="354" y="294"/>
                  <a:pt x="354" y="294"/>
                </a:cubicBezTo>
                <a:lnTo>
                  <a:pt x="354" y="501"/>
                </a:lnTo>
                <a:close/>
                <a:moveTo>
                  <a:pt x="530" y="456"/>
                </a:moveTo>
                <a:lnTo>
                  <a:pt x="530" y="456"/>
                </a:lnTo>
                <a:cubicBezTo>
                  <a:pt x="457" y="456"/>
                  <a:pt x="457" y="456"/>
                  <a:pt x="457" y="456"/>
                </a:cubicBezTo>
                <a:cubicBezTo>
                  <a:pt x="442" y="456"/>
                  <a:pt x="442" y="471"/>
                  <a:pt x="442" y="471"/>
                </a:cubicBezTo>
                <a:cubicBezTo>
                  <a:pt x="442" y="486"/>
                  <a:pt x="442" y="501"/>
                  <a:pt x="457" y="501"/>
                </a:cubicBezTo>
                <a:cubicBezTo>
                  <a:pt x="530" y="501"/>
                  <a:pt x="530" y="501"/>
                  <a:pt x="530" y="501"/>
                </a:cubicBezTo>
                <a:cubicBezTo>
                  <a:pt x="545" y="501"/>
                  <a:pt x="560" y="486"/>
                  <a:pt x="560" y="471"/>
                </a:cubicBezTo>
                <a:cubicBezTo>
                  <a:pt x="560" y="471"/>
                  <a:pt x="545" y="456"/>
                  <a:pt x="530" y="456"/>
                </a:cubicBezTo>
                <a:close/>
                <a:moveTo>
                  <a:pt x="560" y="162"/>
                </a:moveTo>
                <a:lnTo>
                  <a:pt x="560" y="162"/>
                </a:lnTo>
                <a:cubicBezTo>
                  <a:pt x="369" y="162"/>
                  <a:pt x="369" y="162"/>
                  <a:pt x="369" y="162"/>
                </a:cubicBezTo>
                <a:cubicBezTo>
                  <a:pt x="545" y="44"/>
                  <a:pt x="545" y="44"/>
                  <a:pt x="545" y="44"/>
                </a:cubicBezTo>
                <a:cubicBezTo>
                  <a:pt x="560" y="44"/>
                  <a:pt x="560" y="30"/>
                  <a:pt x="545" y="15"/>
                </a:cubicBezTo>
                <a:cubicBezTo>
                  <a:pt x="545" y="0"/>
                  <a:pt x="530" y="0"/>
                  <a:pt x="530" y="15"/>
                </a:cubicBezTo>
                <a:cubicBezTo>
                  <a:pt x="530" y="15"/>
                  <a:pt x="339" y="133"/>
                  <a:pt x="324" y="147"/>
                </a:cubicBezTo>
                <a:cubicBezTo>
                  <a:pt x="118" y="15"/>
                  <a:pt x="118" y="15"/>
                  <a:pt x="118" y="15"/>
                </a:cubicBezTo>
                <a:cubicBezTo>
                  <a:pt x="103" y="0"/>
                  <a:pt x="89" y="0"/>
                  <a:pt x="89" y="15"/>
                </a:cubicBezTo>
                <a:cubicBezTo>
                  <a:pt x="89" y="30"/>
                  <a:pt x="89" y="44"/>
                  <a:pt x="89" y="44"/>
                </a:cubicBezTo>
                <a:cubicBezTo>
                  <a:pt x="265" y="162"/>
                  <a:pt x="265" y="162"/>
                  <a:pt x="265" y="162"/>
                </a:cubicBezTo>
                <a:cubicBezTo>
                  <a:pt x="89" y="162"/>
                  <a:pt x="89" y="162"/>
                  <a:pt x="89" y="162"/>
                </a:cubicBezTo>
                <a:cubicBezTo>
                  <a:pt x="45" y="162"/>
                  <a:pt x="0" y="192"/>
                  <a:pt x="0" y="235"/>
                </a:cubicBezTo>
                <a:cubicBezTo>
                  <a:pt x="0" y="560"/>
                  <a:pt x="0" y="560"/>
                  <a:pt x="0" y="560"/>
                </a:cubicBezTo>
                <a:cubicBezTo>
                  <a:pt x="0" y="604"/>
                  <a:pt x="45" y="633"/>
                  <a:pt x="89" y="633"/>
                </a:cubicBezTo>
                <a:cubicBezTo>
                  <a:pt x="560" y="633"/>
                  <a:pt x="560" y="633"/>
                  <a:pt x="560" y="633"/>
                </a:cubicBezTo>
                <a:cubicBezTo>
                  <a:pt x="604" y="633"/>
                  <a:pt x="633" y="604"/>
                  <a:pt x="633" y="560"/>
                </a:cubicBezTo>
                <a:cubicBezTo>
                  <a:pt x="633" y="235"/>
                  <a:pt x="633" y="235"/>
                  <a:pt x="633" y="235"/>
                </a:cubicBezTo>
                <a:cubicBezTo>
                  <a:pt x="633" y="192"/>
                  <a:pt x="604" y="162"/>
                  <a:pt x="560" y="162"/>
                </a:cubicBezTo>
                <a:close/>
                <a:moveTo>
                  <a:pt x="589" y="560"/>
                </a:moveTo>
                <a:lnTo>
                  <a:pt x="589" y="560"/>
                </a:lnTo>
                <a:cubicBezTo>
                  <a:pt x="589" y="574"/>
                  <a:pt x="575" y="589"/>
                  <a:pt x="560" y="589"/>
                </a:cubicBezTo>
                <a:cubicBezTo>
                  <a:pt x="89" y="589"/>
                  <a:pt x="89" y="589"/>
                  <a:pt x="89" y="589"/>
                </a:cubicBezTo>
                <a:cubicBezTo>
                  <a:pt x="59" y="589"/>
                  <a:pt x="45" y="574"/>
                  <a:pt x="45" y="560"/>
                </a:cubicBezTo>
                <a:cubicBezTo>
                  <a:pt x="45" y="235"/>
                  <a:pt x="45" y="235"/>
                  <a:pt x="45" y="235"/>
                </a:cubicBezTo>
                <a:cubicBezTo>
                  <a:pt x="45" y="221"/>
                  <a:pt x="59" y="206"/>
                  <a:pt x="89" y="206"/>
                </a:cubicBezTo>
                <a:cubicBezTo>
                  <a:pt x="560" y="206"/>
                  <a:pt x="560" y="206"/>
                  <a:pt x="560" y="206"/>
                </a:cubicBezTo>
                <a:cubicBezTo>
                  <a:pt x="575" y="206"/>
                  <a:pt x="589" y="221"/>
                  <a:pt x="589" y="235"/>
                </a:cubicBezTo>
                <a:lnTo>
                  <a:pt x="589" y="56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243797" tIns="121899" rIns="243797" bIns="121899" anchor="ctr"/>
          <a:lstStyle/>
          <a:p>
            <a:endParaRPr lang="es-MX" dirty="0">
              <a:latin typeface="Lato Light" panose="020F0302020204030203" pitchFamily="34" charset="77"/>
            </a:endParaRPr>
          </a:p>
        </p:txBody>
      </p:sp>
      <p:sp>
        <p:nvSpPr>
          <p:cNvPr id="17428" name="Freeform 148"/>
          <p:cNvSpPr>
            <a:spLocks noChangeArrowheads="1"/>
          </p:cNvSpPr>
          <p:nvPr/>
        </p:nvSpPr>
        <p:spPr bwMode="auto">
          <a:xfrm>
            <a:off x="5273675" y="3683000"/>
            <a:ext cx="711200" cy="635000"/>
          </a:xfrm>
          <a:custGeom>
            <a:avLst/>
            <a:gdLst>
              <a:gd name="T0" fmla="*/ 626015 w 619"/>
              <a:gd name="T1" fmla="*/ 86062 h 546"/>
              <a:gd name="T2" fmla="*/ 626015 w 619"/>
              <a:gd name="T3" fmla="*/ 86062 h 546"/>
              <a:gd name="T4" fmla="*/ 558244 w 619"/>
              <a:gd name="T5" fmla="*/ 86062 h 546"/>
              <a:gd name="T6" fmla="*/ 541015 w 619"/>
              <a:gd name="T7" fmla="*/ 34890 h 546"/>
              <a:gd name="T8" fmla="*/ 490474 w 619"/>
              <a:gd name="T9" fmla="*/ 0 h 546"/>
              <a:gd name="T10" fmla="*/ 219392 w 619"/>
              <a:gd name="T11" fmla="*/ 0 h 546"/>
              <a:gd name="T12" fmla="*/ 168852 w 619"/>
              <a:gd name="T13" fmla="*/ 34890 h 546"/>
              <a:gd name="T14" fmla="*/ 151622 w 619"/>
              <a:gd name="T15" fmla="*/ 86062 h 546"/>
              <a:gd name="T16" fmla="*/ 83852 w 619"/>
              <a:gd name="T17" fmla="*/ 86062 h 546"/>
              <a:gd name="T18" fmla="*/ 0 w 619"/>
              <a:gd name="T19" fmla="*/ 170962 h 546"/>
              <a:gd name="T20" fmla="*/ 0 w 619"/>
              <a:gd name="T21" fmla="*/ 548938 h 546"/>
              <a:gd name="T22" fmla="*/ 83852 w 619"/>
              <a:gd name="T23" fmla="*/ 633837 h 546"/>
              <a:gd name="T24" fmla="*/ 626015 w 619"/>
              <a:gd name="T25" fmla="*/ 633837 h 546"/>
              <a:gd name="T26" fmla="*/ 709866 w 619"/>
              <a:gd name="T27" fmla="*/ 548938 h 546"/>
              <a:gd name="T28" fmla="*/ 709866 w 619"/>
              <a:gd name="T29" fmla="*/ 170962 h 546"/>
              <a:gd name="T30" fmla="*/ 626015 w 619"/>
              <a:gd name="T31" fmla="*/ 86062 h 546"/>
              <a:gd name="T32" fmla="*/ 676555 w 619"/>
              <a:gd name="T33" fmla="*/ 548938 h 546"/>
              <a:gd name="T34" fmla="*/ 676555 w 619"/>
              <a:gd name="T35" fmla="*/ 548938 h 546"/>
              <a:gd name="T36" fmla="*/ 626015 w 619"/>
              <a:gd name="T37" fmla="*/ 582665 h 546"/>
              <a:gd name="T38" fmla="*/ 83852 w 619"/>
              <a:gd name="T39" fmla="*/ 582665 h 546"/>
              <a:gd name="T40" fmla="*/ 33311 w 619"/>
              <a:gd name="T41" fmla="*/ 548938 h 546"/>
              <a:gd name="T42" fmla="*/ 33311 w 619"/>
              <a:gd name="T43" fmla="*/ 170962 h 546"/>
              <a:gd name="T44" fmla="*/ 83852 w 619"/>
              <a:gd name="T45" fmla="*/ 137234 h 546"/>
              <a:gd name="T46" fmla="*/ 168852 w 619"/>
              <a:gd name="T47" fmla="*/ 137234 h 546"/>
              <a:gd name="T48" fmla="*/ 203311 w 619"/>
              <a:gd name="T49" fmla="*/ 86062 h 546"/>
              <a:gd name="T50" fmla="*/ 236622 w 619"/>
              <a:gd name="T51" fmla="*/ 34890 h 546"/>
              <a:gd name="T52" fmla="*/ 473244 w 619"/>
              <a:gd name="T53" fmla="*/ 34890 h 546"/>
              <a:gd name="T54" fmla="*/ 506555 w 619"/>
              <a:gd name="T55" fmla="*/ 86062 h 546"/>
              <a:gd name="T56" fmla="*/ 541015 w 619"/>
              <a:gd name="T57" fmla="*/ 137234 h 546"/>
              <a:gd name="T58" fmla="*/ 626015 w 619"/>
              <a:gd name="T59" fmla="*/ 137234 h 546"/>
              <a:gd name="T60" fmla="*/ 676555 w 619"/>
              <a:gd name="T61" fmla="*/ 170962 h 546"/>
              <a:gd name="T62" fmla="*/ 676555 w 619"/>
              <a:gd name="T63" fmla="*/ 548938 h 546"/>
              <a:gd name="T64" fmla="*/ 354933 w 619"/>
              <a:gd name="T65" fmla="*/ 170962 h 546"/>
              <a:gd name="T66" fmla="*/ 354933 w 619"/>
              <a:gd name="T67" fmla="*/ 170962 h 546"/>
              <a:gd name="T68" fmla="*/ 168852 w 619"/>
              <a:gd name="T69" fmla="*/ 360531 h 546"/>
              <a:gd name="T70" fmla="*/ 354933 w 619"/>
              <a:gd name="T71" fmla="*/ 548938 h 546"/>
              <a:gd name="T72" fmla="*/ 541015 w 619"/>
              <a:gd name="T73" fmla="*/ 360531 h 546"/>
              <a:gd name="T74" fmla="*/ 354933 w 619"/>
              <a:gd name="T75" fmla="*/ 170962 h 546"/>
              <a:gd name="T76" fmla="*/ 354933 w 619"/>
              <a:gd name="T77" fmla="*/ 496603 h 546"/>
              <a:gd name="T78" fmla="*/ 354933 w 619"/>
              <a:gd name="T79" fmla="*/ 496603 h 546"/>
              <a:gd name="T80" fmla="*/ 219392 w 619"/>
              <a:gd name="T81" fmla="*/ 360531 h 546"/>
              <a:gd name="T82" fmla="*/ 354933 w 619"/>
              <a:gd name="T83" fmla="*/ 223297 h 546"/>
              <a:gd name="T84" fmla="*/ 490474 w 619"/>
              <a:gd name="T85" fmla="*/ 360531 h 546"/>
              <a:gd name="T86" fmla="*/ 354933 w 619"/>
              <a:gd name="T87" fmla="*/ 496603 h 54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619" h="546">
                <a:moveTo>
                  <a:pt x="545" y="74"/>
                </a:moveTo>
                <a:lnTo>
                  <a:pt x="545" y="74"/>
                </a:lnTo>
                <a:cubicBezTo>
                  <a:pt x="486" y="74"/>
                  <a:pt x="486" y="74"/>
                  <a:pt x="486" y="74"/>
                </a:cubicBezTo>
                <a:cubicBezTo>
                  <a:pt x="471" y="30"/>
                  <a:pt x="471" y="30"/>
                  <a:pt x="471" y="30"/>
                </a:cubicBezTo>
                <a:cubicBezTo>
                  <a:pt x="456" y="15"/>
                  <a:pt x="441" y="0"/>
                  <a:pt x="427" y="0"/>
                </a:cubicBezTo>
                <a:cubicBezTo>
                  <a:pt x="191" y="0"/>
                  <a:pt x="191" y="0"/>
                  <a:pt x="191" y="0"/>
                </a:cubicBezTo>
                <a:cubicBezTo>
                  <a:pt x="177" y="0"/>
                  <a:pt x="162" y="15"/>
                  <a:pt x="147" y="30"/>
                </a:cubicBezTo>
                <a:cubicBezTo>
                  <a:pt x="132" y="74"/>
                  <a:pt x="132" y="74"/>
                  <a:pt x="132" y="74"/>
                </a:cubicBezTo>
                <a:cubicBezTo>
                  <a:pt x="73" y="74"/>
                  <a:pt x="73" y="74"/>
                  <a:pt x="73" y="74"/>
                </a:cubicBezTo>
                <a:cubicBezTo>
                  <a:pt x="29" y="74"/>
                  <a:pt x="0" y="104"/>
                  <a:pt x="0" y="147"/>
                </a:cubicBezTo>
                <a:cubicBezTo>
                  <a:pt x="0" y="472"/>
                  <a:pt x="0" y="472"/>
                  <a:pt x="0" y="472"/>
                </a:cubicBezTo>
                <a:cubicBezTo>
                  <a:pt x="0" y="516"/>
                  <a:pt x="29" y="545"/>
                  <a:pt x="73" y="545"/>
                </a:cubicBezTo>
                <a:cubicBezTo>
                  <a:pt x="545" y="545"/>
                  <a:pt x="545" y="545"/>
                  <a:pt x="545" y="545"/>
                </a:cubicBezTo>
                <a:cubicBezTo>
                  <a:pt x="589" y="545"/>
                  <a:pt x="618" y="516"/>
                  <a:pt x="618" y="472"/>
                </a:cubicBezTo>
                <a:cubicBezTo>
                  <a:pt x="618" y="147"/>
                  <a:pt x="618" y="147"/>
                  <a:pt x="618" y="147"/>
                </a:cubicBezTo>
                <a:cubicBezTo>
                  <a:pt x="618" y="104"/>
                  <a:pt x="589" y="74"/>
                  <a:pt x="545" y="74"/>
                </a:cubicBezTo>
                <a:close/>
                <a:moveTo>
                  <a:pt x="589" y="472"/>
                </a:moveTo>
                <a:lnTo>
                  <a:pt x="589" y="472"/>
                </a:lnTo>
                <a:cubicBezTo>
                  <a:pt x="589" y="486"/>
                  <a:pt x="559" y="501"/>
                  <a:pt x="545" y="501"/>
                </a:cubicBezTo>
                <a:cubicBezTo>
                  <a:pt x="73" y="501"/>
                  <a:pt x="73" y="501"/>
                  <a:pt x="73" y="501"/>
                </a:cubicBezTo>
                <a:cubicBezTo>
                  <a:pt x="59" y="501"/>
                  <a:pt x="29" y="486"/>
                  <a:pt x="29" y="472"/>
                </a:cubicBezTo>
                <a:cubicBezTo>
                  <a:pt x="29" y="147"/>
                  <a:pt x="29" y="147"/>
                  <a:pt x="29" y="147"/>
                </a:cubicBezTo>
                <a:cubicBezTo>
                  <a:pt x="29" y="133"/>
                  <a:pt x="59" y="118"/>
                  <a:pt x="73" y="118"/>
                </a:cubicBezTo>
                <a:cubicBezTo>
                  <a:pt x="147" y="118"/>
                  <a:pt x="147" y="118"/>
                  <a:pt x="147" y="118"/>
                </a:cubicBezTo>
                <a:cubicBezTo>
                  <a:pt x="177" y="74"/>
                  <a:pt x="177" y="74"/>
                  <a:pt x="177" y="74"/>
                </a:cubicBezTo>
                <a:cubicBezTo>
                  <a:pt x="191" y="45"/>
                  <a:pt x="191" y="30"/>
                  <a:pt x="206" y="30"/>
                </a:cubicBezTo>
                <a:cubicBezTo>
                  <a:pt x="412" y="30"/>
                  <a:pt x="412" y="30"/>
                  <a:pt x="412" y="30"/>
                </a:cubicBezTo>
                <a:cubicBezTo>
                  <a:pt x="427" y="30"/>
                  <a:pt x="427" y="45"/>
                  <a:pt x="441" y="74"/>
                </a:cubicBezTo>
                <a:cubicBezTo>
                  <a:pt x="471" y="118"/>
                  <a:pt x="471" y="118"/>
                  <a:pt x="471" y="118"/>
                </a:cubicBezTo>
                <a:cubicBezTo>
                  <a:pt x="545" y="118"/>
                  <a:pt x="545" y="118"/>
                  <a:pt x="545" y="118"/>
                </a:cubicBezTo>
                <a:cubicBezTo>
                  <a:pt x="559" y="118"/>
                  <a:pt x="589" y="133"/>
                  <a:pt x="589" y="147"/>
                </a:cubicBezTo>
                <a:lnTo>
                  <a:pt x="589" y="472"/>
                </a:lnTo>
                <a:close/>
                <a:moveTo>
                  <a:pt x="309" y="147"/>
                </a:moveTo>
                <a:lnTo>
                  <a:pt x="309" y="147"/>
                </a:lnTo>
                <a:cubicBezTo>
                  <a:pt x="221" y="147"/>
                  <a:pt x="147" y="221"/>
                  <a:pt x="147" y="310"/>
                </a:cubicBezTo>
                <a:cubicBezTo>
                  <a:pt x="147" y="398"/>
                  <a:pt x="221" y="472"/>
                  <a:pt x="309" y="472"/>
                </a:cubicBezTo>
                <a:cubicBezTo>
                  <a:pt x="398" y="472"/>
                  <a:pt x="471" y="398"/>
                  <a:pt x="471" y="310"/>
                </a:cubicBezTo>
                <a:cubicBezTo>
                  <a:pt x="471" y="221"/>
                  <a:pt x="398" y="147"/>
                  <a:pt x="309" y="147"/>
                </a:cubicBezTo>
                <a:close/>
                <a:moveTo>
                  <a:pt x="309" y="427"/>
                </a:moveTo>
                <a:lnTo>
                  <a:pt x="309" y="427"/>
                </a:lnTo>
                <a:cubicBezTo>
                  <a:pt x="250" y="427"/>
                  <a:pt x="191" y="368"/>
                  <a:pt x="191" y="310"/>
                </a:cubicBezTo>
                <a:cubicBezTo>
                  <a:pt x="191" y="251"/>
                  <a:pt x="250" y="192"/>
                  <a:pt x="309" y="192"/>
                </a:cubicBezTo>
                <a:cubicBezTo>
                  <a:pt x="368" y="192"/>
                  <a:pt x="427" y="251"/>
                  <a:pt x="427" y="310"/>
                </a:cubicBezTo>
                <a:cubicBezTo>
                  <a:pt x="427" y="368"/>
                  <a:pt x="368" y="427"/>
                  <a:pt x="309" y="42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243797" tIns="121899" rIns="243797" bIns="121899" anchor="ctr"/>
          <a:lstStyle/>
          <a:p>
            <a:endParaRPr lang="es-MX" dirty="0">
              <a:latin typeface="Lato Light" panose="020F0302020204030203" pitchFamily="34" charset="77"/>
            </a:endParaRPr>
          </a:p>
        </p:txBody>
      </p:sp>
      <p:sp>
        <p:nvSpPr>
          <p:cNvPr id="144" name="TextBox 143"/>
          <p:cNvSpPr txBox="1"/>
          <p:nvPr/>
        </p:nvSpPr>
        <p:spPr>
          <a:xfrm>
            <a:off x="10643300" y="688975"/>
            <a:ext cx="3105338" cy="400110"/>
          </a:xfrm>
          <a:prstGeom prst="rect">
            <a:avLst/>
          </a:prstGeom>
          <a:noFill/>
        </p:spPr>
        <p:txBody>
          <a:bodyPr wrap="none">
            <a:spAutoFit/>
          </a:bodyPr>
          <a:lstStyle/>
          <a:p>
            <a:pPr algn="ctr" defTabSz="1828434" fontAlgn="auto">
              <a:spcBef>
                <a:spcPts val="0"/>
              </a:spcBef>
              <a:spcAft>
                <a:spcPts val="0"/>
              </a:spcAft>
              <a:defRPr/>
            </a:pPr>
            <a:r>
              <a:rPr lang="en-US" sz="2000" b="1" spc="600" dirty="0">
                <a:latin typeface="Lato Black" panose="020F0502020204030203" pitchFamily="34" charset="77"/>
                <a:ea typeface="+mn-ea"/>
                <a:cs typeface="Source Sans Pro"/>
              </a:rPr>
              <a:t>Features Slides</a:t>
            </a:r>
          </a:p>
        </p:txBody>
      </p:sp>
      <p:grpSp>
        <p:nvGrpSpPr>
          <p:cNvPr id="17430" name="Group 144"/>
          <p:cNvGrpSpPr>
            <a:grpSpLocks/>
          </p:cNvGrpSpPr>
          <p:nvPr/>
        </p:nvGrpSpPr>
        <p:grpSpPr bwMode="auto">
          <a:xfrm>
            <a:off x="11450638" y="2019300"/>
            <a:ext cx="1476375" cy="258763"/>
            <a:chOff x="1703388" y="2006913"/>
            <a:chExt cx="1478230" cy="258682"/>
          </a:xfrm>
        </p:grpSpPr>
        <p:sp>
          <p:nvSpPr>
            <p:cNvPr id="146" name="Oval 145"/>
            <p:cNvSpPr/>
            <p:nvPr/>
          </p:nvSpPr>
          <p:spPr>
            <a:xfrm>
              <a:off x="1703388" y="2006913"/>
              <a:ext cx="259087"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7" name="Oval 146"/>
            <p:cNvSpPr/>
            <p:nvPr/>
          </p:nvSpPr>
          <p:spPr>
            <a:xfrm>
              <a:off x="2008571" y="2006913"/>
              <a:ext cx="259087"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8" name="Oval 147"/>
            <p:cNvSpPr/>
            <p:nvPr/>
          </p:nvSpPr>
          <p:spPr>
            <a:xfrm>
              <a:off x="2313754" y="2006913"/>
              <a:ext cx="257498"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9" name="Oval 148"/>
            <p:cNvSpPr/>
            <p:nvPr/>
          </p:nvSpPr>
          <p:spPr>
            <a:xfrm>
              <a:off x="2617347" y="2006913"/>
              <a:ext cx="259088"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50" name="Oval 149"/>
            <p:cNvSpPr/>
            <p:nvPr/>
          </p:nvSpPr>
          <p:spPr>
            <a:xfrm>
              <a:off x="2922530" y="2006913"/>
              <a:ext cx="259088"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sp>
        <p:nvSpPr>
          <p:cNvPr id="17431" name="TextBox 72"/>
          <p:cNvSpPr txBox="1">
            <a:spLocks noChangeArrowheads="1"/>
          </p:cNvSpPr>
          <p:nvPr/>
        </p:nvSpPr>
        <p:spPr bwMode="auto">
          <a:xfrm>
            <a:off x="8831220" y="912813"/>
            <a:ext cx="673902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6600" b="1" dirty="0">
                <a:latin typeface="Lato Black" panose="020F0502020204030203" pitchFamily="34" charset="77"/>
              </a:rPr>
              <a:t>Cycle Infographic</a:t>
            </a:r>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Freeform 2"/>
          <p:cNvSpPr>
            <a:spLocks noChangeArrowheads="1"/>
          </p:cNvSpPr>
          <p:nvPr/>
        </p:nvSpPr>
        <p:spPr bwMode="auto">
          <a:xfrm>
            <a:off x="6481763" y="5245100"/>
            <a:ext cx="234950" cy="1447800"/>
          </a:xfrm>
          <a:custGeom>
            <a:avLst/>
            <a:gdLst>
              <a:gd name="T0" fmla="*/ 119 w 183"/>
              <a:gd name="T1" fmla="*/ 1090 h 1091"/>
              <a:gd name="T2" fmla="*/ 119 w 183"/>
              <a:gd name="T3" fmla="*/ 1090 h 1091"/>
              <a:gd name="T4" fmla="*/ 81 w 183"/>
              <a:gd name="T5" fmla="*/ 1073 h 1091"/>
              <a:gd name="T6" fmla="*/ 23 w 183"/>
              <a:gd name="T7" fmla="*/ 802 h 1091"/>
              <a:gd name="T8" fmla="*/ 15 w 183"/>
              <a:gd name="T9" fmla="*/ 542 h 1091"/>
              <a:gd name="T10" fmla="*/ 84 w 183"/>
              <a:gd name="T11" fmla="*/ 9 h 1091"/>
              <a:gd name="T12" fmla="*/ 150 w 183"/>
              <a:gd name="T13" fmla="*/ 12 h 1091"/>
              <a:gd name="T14" fmla="*/ 182 w 183"/>
              <a:gd name="T15" fmla="*/ 87 h 1091"/>
              <a:gd name="T16" fmla="*/ 167 w 183"/>
              <a:gd name="T17" fmla="*/ 101 h 1091"/>
              <a:gd name="T18" fmla="*/ 150 w 183"/>
              <a:gd name="T19" fmla="*/ 87 h 1091"/>
              <a:gd name="T20" fmla="*/ 133 w 183"/>
              <a:gd name="T21" fmla="*/ 38 h 1091"/>
              <a:gd name="T22" fmla="*/ 93 w 183"/>
              <a:gd name="T23" fmla="*/ 40 h 1091"/>
              <a:gd name="T24" fmla="*/ 93 w 183"/>
              <a:gd name="T25" fmla="*/ 40 h 1091"/>
              <a:gd name="T26" fmla="*/ 46 w 183"/>
              <a:gd name="T27" fmla="*/ 542 h 1091"/>
              <a:gd name="T28" fmla="*/ 55 w 183"/>
              <a:gd name="T29" fmla="*/ 802 h 1091"/>
              <a:gd name="T30" fmla="*/ 104 w 183"/>
              <a:gd name="T31" fmla="*/ 1050 h 1091"/>
              <a:gd name="T32" fmla="*/ 119 w 183"/>
              <a:gd name="T33" fmla="*/ 1059 h 1091"/>
              <a:gd name="T34" fmla="*/ 136 w 183"/>
              <a:gd name="T35" fmla="*/ 1073 h 1091"/>
              <a:gd name="T36" fmla="*/ 121 w 183"/>
              <a:gd name="T37" fmla="*/ 1090 h 1091"/>
              <a:gd name="T38" fmla="*/ 119 w 183"/>
              <a:gd name="T39" fmla="*/ 1090 h 10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3" h="1091">
                <a:moveTo>
                  <a:pt x="119" y="1090"/>
                </a:moveTo>
                <a:lnTo>
                  <a:pt x="119" y="1090"/>
                </a:lnTo>
                <a:cubicBezTo>
                  <a:pt x="113" y="1090"/>
                  <a:pt x="99" y="1090"/>
                  <a:pt x="81" y="1073"/>
                </a:cubicBezTo>
                <a:cubicBezTo>
                  <a:pt x="41" y="1036"/>
                  <a:pt x="21" y="943"/>
                  <a:pt x="23" y="802"/>
                </a:cubicBezTo>
                <a:cubicBezTo>
                  <a:pt x="23" y="727"/>
                  <a:pt x="21" y="638"/>
                  <a:pt x="15" y="542"/>
                </a:cubicBezTo>
                <a:cubicBezTo>
                  <a:pt x="3" y="228"/>
                  <a:pt x="0" y="32"/>
                  <a:pt x="84" y="9"/>
                </a:cubicBezTo>
                <a:cubicBezTo>
                  <a:pt x="110" y="0"/>
                  <a:pt x="133" y="0"/>
                  <a:pt x="150" y="12"/>
                </a:cubicBezTo>
                <a:cubicBezTo>
                  <a:pt x="182" y="35"/>
                  <a:pt x="182" y="81"/>
                  <a:pt x="182" y="87"/>
                </a:cubicBezTo>
                <a:cubicBezTo>
                  <a:pt x="182" y="95"/>
                  <a:pt x="177" y="101"/>
                  <a:pt x="167" y="101"/>
                </a:cubicBezTo>
                <a:cubicBezTo>
                  <a:pt x="159" y="101"/>
                  <a:pt x="150" y="95"/>
                  <a:pt x="150" y="87"/>
                </a:cubicBezTo>
                <a:cubicBezTo>
                  <a:pt x="150" y="75"/>
                  <a:pt x="147" y="50"/>
                  <a:pt x="133" y="38"/>
                </a:cubicBezTo>
                <a:cubicBezTo>
                  <a:pt x="124" y="32"/>
                  <a:pt x="110" y="32"/>
                  <a:pt x="93" y="40"/>
                </a:cubicBezTo>
                <a:lnTo>
                  <a:pt x="93" y="40"/>
                </a:lnTo>
                <a:cubicBezTo>
                  <a:pt x="26" y="58"/>
                  <a:pt x="38" y="326"/>
                  <a:pt x="46" y="542"/>
                </a:cubicBezTo>
                <a:cubicBezTo>
                  <a:pt x="52" y="635"/>
                  <a:pt x="55" y="724"/>
                  <a:pt x="55" y="802"/>
                </a:cubicBezTo>
                <a:cubicBezTo>
                  <a:pt x="52" y="975"/>
                  <a:pt x="84" y="1033"/>
                  <a:pt x="104" y="1050"/>
                </a:cubicBezTo>
                <a:cubicBezTo>
                  <a:pt x="113" y="1059"/>
                  <a:pt x="119" y="1059"/>
                  <a:pt x="119" y="1059"/>
                </a:cubicBezTo>
                <a:cubicBezTo>
                  <a:pt x="127" y="1059"/>
                  <a:pt x="136" y="1064"/>
                  <a:pt x="136" y="1073"/>
                </a:cubicBezTo>
                <a:cubicBezTo>
                  <a:pt x="136" y="1082"/>
                  <a:pt x="130" y="1090"/>
                  <a:pt x="121" y="1090"/>
                </a:cubicBezTo>
                <a:cubicBezTo>
                  <a:pt x="121" y="1090"/>
                  <a:pt x="121" y="1090"/>
                  <a:pt x="119" y="1090"/>
                </a:cubicBez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62" name="Freeform 3"/>
          <p:cNvSpPr>
            <a:spLocks noChangeArrowheads="1"/>
          </p:cNvSpPr>
          <p:nvPr/>
        </p:nvSpPr>
        <p:spPr bwMode="auto">
          <a:xfrm>
            <a:off x="6699250" y="5599113"/>
            <a:ext cx="82550" cy="782637"/>
          </a:xfrm>
          <a:custGeom>
            <a:avLst/>
            <a:gdLst>
              <a:gd name="T0" fmla="*/ 15 w 68"/>
              <a:gd name="T1" fmla="*/ 0 h 592"/>
              <a:gd name="T2" fmla="*/ 15 w 68"/>
              <a:gd name="T3" fmla="*/ 0 h 592"/>
              <a:gd name="T4" fmla="*/ 15 w 68"/>
              <a:gd name="T5" fmla="*/ 0 h 592"/>
              <a:gd name="T6" fmla="*/ 0 w 68"/>
              <a:gd name="T7" fmla="*/ 17 h 592"/>
              <a:gd name="T8" fmla="*/ 18 w 68"/>
              <a:gd name="T9" fmla="*/ 588 h 592"/>
              <a:gd name="T10" fmla="*/ 50 w 68"/>
              <a:gd name="T11" fmla="*/ 591 h 592"/>
              <a:gd name="T12" fmla="*/ 33 w 68"/>
              <a:gd name="T13" fmla="*/ 14 h 592"/>
              <a:gd name="T14" fmla="*/ 15 w 68"/>
              <a:gd name="T15" fmla="*/ 0 h 5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592">
                <a:moveTo>
                  <a:pt x="15" y="0"/>
                </a:moveTo>
                <a:lnTo>
                  <a:pt x="15" y="0"/>
                </a:lnTo>
                <a:lnTo>
                  <a:pt x="15" y="0"/>
                </a:lnTo>
                <a:cubicBezTo>
                  <a:pt x="6" y="3"/>
                  <a:pt x="0" y="8"/>
                  <a:pt x="0" y="17"/>
                </a:cubicBezTo>
                <a:cubicBezTo>
                  <a:pt x="0" y="23"/>
                  <a:pt x="35" y="377"/>
                  <a:pt x="18" y="588"/>
                </a:cubicBezTo>
                <a:cubicBezTo>
                  <a:pt x="50" y="591"/>
                  <a:pt x="50" y="591"/>
                  <a:pt x="50" y="591"/>
                </a:cubicBezTo>
                <a:cubicBezTo>
                  <a:pt x="67" y="380"/>
                  <a:pt x="33" y="31"/>
                  <a:pt x="33" y="14"/>
                </a:cubicBezTo>
                <a:cubicBezTo>
                  <a:pt x="30" y="6"/>
                  <a:pt x="24" y="0"/>
                  <a:pt x="15" y="0"/>
                </a:cubicBez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63" name="Freeform 4"/>
          <p:cNvSpPr>
            <a:spLocks noChangeArrowheads="1"/>
          </p:cNvSpPr>
          <p:nvPr/>
        </p:nvSpPr>
        <p:spPr bwMode="auto">
          <a:xfrm>
            <a:off x="6734175" y="5257800"/>
            <a:ext cx="519113" cy="1035050"/>
          </a:xfrm>
          <a:custGeom>
            <a:avLst/>
            <a:gdLst>
              <a:gd name="T0" fmla="*/ 115 w 387"/>
              <a:gd name="T1" fmla="*/ 0 h 782"/>
              <a:gd name="T2" fmla="*/ 115 w 387"/>
              <a:gd name="T3" fmla="*/ 0 h 782"/>
              <a:gd name="T4" fmla="*/ 63 w 387"/>
              <a:gd name="T5" fmla="*/ 26 h 782"/>
              <a:gd name="T6" fmla="*/ 248 w 387"/>
              <a:gd name="T7" fmla="*/ 565 h 782"/>
              <a:gd name="T8" fmla="*/ 357 w 387"/>
              <a:gd name="T9" fmla="*/ 781 h 782"/>
              <a:gd name="T10" fmla="*/ 386 w 387"/>
              <a:gd name="T11" fmla="*/ 772 h 782"/>
              <a:gd name="T12" fmla="*/ 274 w 387"/>
              <a:gd name="T13" fmla="*/ 550 h 782"/>
              <a:gd name="T14" fmla="*/ 86 w 387"/>
              <a:gd name="T15" fmla="*/ 52 h 782"/>
              <a:gd name="T16" fmla="*/ 86 w 387"/>
              <a:gd name="T17" fmla="*/ 49 h 782"/>
              <a:gd name="T18" fmla="*/ 118 w 387"/>
              <a:gd name="T19" fmla="*/ 31 h 782"/>
              <a:gd name="T20" fmla="*/ 121 w 387"/>
              <a:gd name="T21" fmla="*/ 34 h 782"/>
              <a:gd name="T22" fmla="*/ 161 w 387"/>
              <a:gd name="T23" fmla="*/ 69 h 782"/>
              <a:gd name="T24" fmla="*/ 175 w 387"/>
              <a:gd name="T25" fmla="*/ 81 h 782"/>
              <a:gd name="T26" fmla="*/ 181 w 387"/>
              <a:gd name="T27" fmla="*/ 78 h 782"/>
              <a:gd name="T28" fmla="*/ 187 w 387"/>
              <a:gd name="T29" fmla="*/ 58 h 782"/>
              <a:gd name="T30" fmla="*/ 127 w 387"/>
              <a:gd name="T31" fmla="*/ 0 h 782"/>
              <a:gd name="T32" fmla="*/ 115 w 387"/>
              <a:gd name="T33" fmla="*/ 0 h 7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87" h="782">
                <a:moveTo>
                  <a:pt x="115" y="0"/>
                </a:moveTo>
                <a:lnTo>
                  <a:pt x="115" y="0"/>
                </a:lnTo>
                <a:cubicBezTo>
                  <a:pt x="97" y="0"/>
                  <a:pt x="80" y="8"/>
                  <a:pt x="63" y="26"/>
                </a:cubicBezTo>
                <a:cubicBezTo>
                  <a:pt x="0" y="83"/>
                  <a:pt x="92" y="268"/>
                  <a:pt x="248" y="565"/>
                </a:cubicBezTo>
                <a:cubicBezTo>
                  <a:pt x="285" y="643"/>
                  <a:pt x="326" y="715"/>
                  <a:pt x="357" y="781"/>
                </a:cubicBezTo>
                <a:cubicBezTo>
                  <a:pt x="386" y="772"/>
                  <a:pt x="386" y="772"/>
                  <a:pt x="386" y="772"/>
                </a:cubicBezTo>
                <a:cubicBezTo>
                  <a:pt x="354" y="704"/>
                  <a:pt x="317" y="628"/>
                  <a:pt x="274" y="550"/>
                </a:cubicBezTo>
                <a:cubicBezTo>
                  <a:pt x="167" y="349"/>
                  <a:pt x="34" y="95"/>
                  <a:pt x="86" y="52"/>
                </a:cubicBezTo>
                <a:cubicBezTo>
                  <a:pt x="86" y="52"/>
                  <a:pt x="86" y="52"/>
                  <a:pt x="86" y="49"/>
                </a:cubicBezTo>
                <a:cubicBezTo>
                  <a:pt x="97" y="38"/>
                  <a:pt x="109" y="31"/>
                  <a:pt x="118" y="31"/>
                </a:cubicBezTo>
                <a:cubicBezTo>
                  <a:pt x="118" y="31"/>
                  <a:pt x="121" y="31"/>
                  <a:pt x="121" y="34"/>
                </a:cubicBezTo>
                <a:cubicBezTo>
                  <a:pt x="141" y="38"/>
                  <a:pt x="155" y="60"/>
                  <a:pt x="161" y="69"/>
                </a:cubicBezTo>
                <a:cubicBezTo>
                  <a:pt x="164" y="78"/>
                  <a:pt x="170" y="81"/>
                  <a:pt x="175" y="81"/>
                </a:cubicBezTo>
                <a:cubicBezTo>
                  <a:pt x="178" y="81"/>
                  <a:pt x="178" y="81"/>
                  <a:pt x="181" y="78"/>
                </a:cubicBezTo>
                <a:cubicBezTo>
                  <a:pt x="190" y="75"/>
                  <a:pt x="193" y="66"/>
                  <a:pt x="187" y="58"/>
                </a:cubicBezTo>
                <a:cubicBezTo>
                  <a:pt x="187" y="52"/>
                  <a:pt x="164" y="8"/>
                  <a:pt x="127" y="0"/>
                </a:cubicBezTo>
                <a:cubicBezTo>
                  <a:pt x="124" y="0"/>
                  <a:pt x="118" y="0"/>
                  <a:pt x="115" y="0"/>
                </a:cubicBez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64" name="Freeform 5"/>
          <p:cNvSpPr>
            <a:spLocks noChangeArrowheads="1"/>
          </p:cNvSpPr>
          <p:nvPr/>
        </p:nvSpPr>
        <p:spPr bwMode="auto">
          <a:xfrm>
            <a:off x="7064375" y="5527675"/>
            <a:ext cx="400050" cy="712788"/>
          </a:xfrm>
          <a:custGeom>
            <a:avLst/>
            <a:gdLst>
              <a:gd name="T0" fmla="*/ 17 w 304"/>
              <a:gd name="T1" fmla="*/ 0 h 537"/>
              <a:gd name="T2" fmla="*/ 17 w 304"/>
              <a:gd name="T3" fmla="*/ 0 h 537"/>
              <a:gd name="T4" fmla="*/ 8 w 304"/>
              <a:gd name="T5" fmla="*/ 2 h 537"/>
              <a:gd name="T6" fmla="*/ 5 w 304"/>
              <a:gd name="T7" fmla="*/ 25 h 537"/>
              <a:gd name="T8" fmla="*/ 271 w 304"/>
              <a:gd name="T9" fmla="*/ 536 h 537"/>
              <a:gd name="T10" fmla="*/ 303 w 304"/>
              <a:gd name="T11" fmla="*/ 527 h 537"/>
              <a:gd name="T12" fmla="*/ 31 w 304"/>
              <a:gd name="T13" fmla="*/ 8 h 537"/>
              <a:gd name="T14" fmla="*/ 17 w 304"/>
              <a:gd name="T15" fmla="*/ 0 h 5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4" h="537">
                <a:moveTo>
                  <a:pt x="17" y="0"/>
                </a:moveTo>
                <a:lnTo>
                  <a:pt x="17" y="0"/>
                </a:lnTo>
                <a:cubicBezTo>
                  <a:pt x="14" y="0"/>
                  <a:pt x="11" y="0"/>
                  <a:pt x="8" y="2"/>
                </a:cubicBezTo>
                <a:cubicBezTo>
                  <a:pt x="3" y="5"/>
                  <a:pt x="0" y="17"/>
                  <a:pt x="5" y="25"/>
                </a:cubicBezTo>
                <a:cubicBezTo>
                  <a:pt x="8" y="28"/>
                  <a:pt x="179" y="320"/>
                  <a:pt x="271" y="536"/>
                </a:cubicBezTo>
                <a:cubicBezTo>
                  <a:pt x="303" y="527"/>
                  <a:pt x="303" y="527"/>
                  <a:pt x="303" y="527"/>
                </a:cubicBezTo>
                <a:cubicBezTo>
                  <a:pt x="210" y="311"/>
                  <a:pt x="40" y="23"/>
                  <a:pt x="31" y="8"/>
                </a:cubicBezTo>
                <a:cubicBezTo>
                  <a:pt x="28" y="2"/>
                  <a:pt x="23" y="0"/>
                  <a:pt x="17" y="0"/>
                </a:cubicBez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65" name="Freeform 6"/>
          <p:cNvSpPr>
            <a:spLocks noChangeArrowheads="1"/>
          </p:cNvSpPr>
          <p:nvPr/>
        </p:nvSpPr>
        <p:spPr bwMode="auto">
          <a:xfrm>
            <a:off x="6923088" y="5010150"/>
            <a:ext cx="1000125" cy="976313"/>
          </a:xfrm>
          <a:custGeom>
            <a:avLst/>
            <a:gdLst>
              <a:gd name="T0" fmla="*/ 75 w 754"/>
              <a:gd name="T1" fmla="*/ 0 h 737"/>
              <a:gd name="T2" fmla="*/ 75 w 754"/>
              <a:gd name="T3" fmla="*/ 0 h 737"/>
              <a:gd name="T4" fmla="*/ 69 w 754"/>
              <a:gd name="T5" fmla="*/ 3 h 737"/>
              <a:gd name="T6" fmla="*/ 26 w 754"/>
              <a:gd name="T7" fmla="*/ 44 h 737"/>
              <a:gd name="T8" fmla="*/ 476 w 754"/>
              <a:gd name="T9" fmla="*/ 522 h 737"/>
              <a:gd name="T10" fmla="*/ 718 w 754"/>
              <a:gd name="T11" fmla="*/ 727 h 737"/>
              <a:gd name="T12" fmla="*/ 730 w 754"/>
              <a:gd name="T13" fmla="*/ 736 h 737"/>
              <a:gd name="T14" fmla="*/ 753 w 754"/>
              <a:gd name="T15" fmla="*/ 718 h 737"/>
              <a:gd name="T16" fmla="*/ 738 w 754"/>
              <a:gd name="T17" fmla="*/ 707 h 737"/>
              <a:gd name="T18" fmla="*/ 493 w 754"/>
              <a:gd name="T19" fmla="*/ 499 h 737"/>
              <a:gd name="T20" fmla="*/ 60 w 754"/>
              <a:gd name="T21" fmla="*/ 64 h 737"/>
              <a:gd name="T22" fmla="*/ 60 w 754"/>
              <a:gd name="T23" fmla="*/ 61 h 737"/>
              <a:gd name="T24" fmla="*/ 84 w 754"/>
              <a:gd name="T25" fmla="*/ 35 h 737"/>
              <a:gd name="T26" fmla="*/ 84 w 754"/>
              <a:gd name="T27" fmla="*/ 35 h 737"/>
              <a:gd name="T28" fmla="*/ 135 w 754"/>
              <a:gd name="T29" fmla="*/ 61 h 737"/>
              <a:gd name="T30" fmla="*/ 150 w 754"/>
              <a:gd name="T31" fmla="*/ 67 h 737"/>
              <a:gd name="T32" fmla="*/ 161 w 754"/>
              <a:gd name="T33" fmla="*/ 64 h 737"/>
              <a:gd name="T34" fmla="*/ 155 w 754"/>
              <a:gd name="T35" fmla="*/ 41 h 737"/>
              <a:gd name="T36" fmla="*/ 75 w 754"/>
              <a:gd name="T37" fmla="*/ 0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54" h="737">
                <a:moveTo>
                  <a:pt x="75" y="0"/>
                </a:moveTo>
                <a:lnTo>
                  <a:pt x="75" y="0"/>
                </a:lnTo>
                <a:cubicBezTo>
                  <a:pt x="72" y="0"/>
                  <a:pt x="72" y="0"/>
                  <a:pt x="69" y="3"/>
                </a:cubicBezTo>
                <a:cubicBezTo>
                  <a:pt x="46" y="3"/>
                  <a:pt x="32" y="18"/>
                  <a:pt x="26" y="44"/>
                </a:cubicBezTo>
                <a:cubicBezTo>
                  <a:pt x="0" y="119"/>
                  <a:pt x="179" y="274"/>
                  <a:pt x="476" y="522"/>
                </a:cubicBezTo>
                <a:cubicBezTo>
                  <a:pt x="565" y="594"/>
                  <a:pt x="649" y="664"/>
                  <a:pt x="718" y="727"/>
                </a:cubicBezTo>
                <a:cubicBezTo>
                  <a:pt x="724" y="730"/>
                  <a:pt x="727" y="733"/>
                  <a:pt x="730" y="736"/>
                </a:cubicBezTo>
                <a:cubicBezTo>
                  <a:pt x="753" y="718"/>
                  <a:pt x="753" y="718"/>
                  <a:pt x="753" y="718"/>
                </a:cubicBezTo>
                <a:cubicBezTo>
                  <a:pt x="747" y="715"/>
                  <a:pt x="744" y="710"/>
                  <a:pt x="738" y="707"/>
                </a:cubicBezTo>
                <a:cubicBezTo>
                  <a:pt x="669" y="643"/>
                  <a:pt x="582" y="574"/>
                  <a:pt x="493" y="499"/>
                </a:cubicBezTo>
                <a:cubicBezTo>
                  <a:pt x="291" y="329"/>
                  <a:pt x="37" y="119"/>
                  <a:pt x="60" y="64"/>
                </a:cubicBezTo>
                <a:lnTo>
                  <a:pt x="60" y="61"/>
                </a:lnTo>
                <a:cubicBezTo>
                  <a:pt x="64" y="44"/>
                  <a:pt x="72" y="35"/>
                  <a:pt x="84" y="35"/>
                </a:cubicBezTo>
                <a:lnTo>
                  <a:pt x="84" y="35"/>
                </a:lnTo>
                <a:cubicBezTo>
                  <a:pt x="104" y="35"/>
                  <a:pt x="127" y="52"/>
                  <a:pt x="135" y="61"/>
                </a:cubicBezTo>
                <a:cubicBezTo>
                  <a:pt x="141" y="64"/>
                  <a:pt x="147" y="67"/>
                  <a:pt x="150" y="67"/>
                </a:cubicBezTo>
                <a:cubicBezTo>
                  <a:pt x="155" y="67"/>
                  <a:pt x="158" y="67"/>
                  <a:pt x="161" y="64"/>
                </a:cubicBezTo>
                <a:cubicBezTo>
                  <a:pt x="164" y="58"/>
                  <a:pt x="164" y="47"/>
                  <a:pt x="155" y="41"/>
                </a:cubicBezTo>
                <a:cubicBezTo>
                  <a:pt x="150" y="35"/>
                  <a:pt x="112" y="0"/>
                  <a:pt x="75" y="0"/>
                </a:cubicBez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66" name="Freeform 7"/>
          <p:cNvSpPr>
            <a:spLocks noChangeArrowheads="1"/>
          </p:cNvSpPr>
          <p:nvPr/>
        </p:nvSpPr>
        <p:spPr bwMode="auto">
          <a:xfrm>
            <a:off x="7281863" y="5210175"/>
            <a:ext cx="795337" cy="658813"/>
          </a:xfrm>
          <a:custGeom>
            <a:avLst/>
            <a:gdLst>
              <a:gd name="T0" fmla="*/ 12 w 601"/>
              <a:gd name="T1" fmla="*/ 0 h 500"/>
              <a:gd name="T2" fmla="*/ 12 w 601"/>
              <a:gd name="T3" fmla="*/ 0 h 500"/>
              <a:gd name="T4" fmla="*/ 3 w 601"/>
              <a:gd name="T5" fmla="*/ 3 h 500"/>
              <a:gd name="T6" fmla="*/ 12 w 601"/>
              <a:gd name="T7" fmla="*/ 29 h 500"/>
              <a:gd name="T8" fmla="*/ 577 w 601"/>
              <a:gd name="T9" fmla="*/ 499 h 500"/>
              <a:gd name="T10" fmla="*/ 600 w 601"/>
              <a:gd name="T11" fmla="*/ 482 h 500"/>
              <a:gd name="T12" fmla="*/ 29 w 601"/>
              <a:gd name="T13" fmla="*/ 6 h 500"/>
              <a:gd name="T14" fmla="*/ 12 w 601"/>
              <a:gd name="T15" fmla="*/ 0 h 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1" h="500">
                <a:moveTo>
                  <a:pt x="12" y="0"/>
                </a:moveTo>
                <a:lnTo>
                  <a:pt x="12" y="0"/>
                </a:lnTo>
                <a:cubicBezTo>
                  <a:pt x="8" y="0"/>
                  <a:pt x="6" y="0"/>
                  <a:pt x="3" y="3"/>
                </a:cubicBezTo>
                <a:cubicBezTo>
                  <a:pt x="0" y="12"/>
                  <a:pt x="3" y="20"/>
                  <a:pt x="12" y="29"/>
                </a:cubicBezTo>
                <a:cubicBezTo>
                  <a:pt x="18" y="32"/>
                  <a:pt x="369" y="303"/>
                  <a:pt x="577" y="499"/>
                </a:cubicBezTo>
                <a:cubicBezTo>
                  <a:pt x="600" y="482"/>
                  <a:pt x="600" y="482"/>
                  <a:pt x="600" y="482"/>
                </a:cubicBezTo>
                <a:cubicBezTo>
                  <a:pt x="392" y="283"/>
                  <a:pt x="43" y="18"/>
                  <a:pt x="29" y="6"/>
                </a:cubicBezTo>
                <a:cubicBezTo>
                  <a:pt x="23" y="0"/>
                  <a:pt x="18" y="0"/>
                  <a:pt x="12" y="0"/>
                </a:cubicBez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nvGrpSpPr>
          <p:cNvPr id="2" name="Group 1"/>
          <p:cNvGrpSpPr/>
          <p:nvPr/>
        </p:nvGrpSpPr>
        <p:grpSpPr>
          <a:xfrm>
            <a:off x="2737472" y="3373438"/>
            <a:ext cx="4886091" cy="6251759"/>
            <a:chOff x="2737472" y="3373438"/>
            <a:chExt cx="4886091" cy="6251759"/>
          </a:xfrm>
          <a:solidFill>
            <a:schemeClr val="bg1">
              <a:lumMod val="75000"/>
            </a:schemeClr>
          </a:solidFill>
        </p:grpSpPr>
        <p:sp>
          <p:nvSpPr>
            <p:cNvPr id="88" name="Freeform 15"/>
            <p:cNvSpPr>
              <a:spLocks noChangeArrowheads="1"/>
            </p:cNvSpPr>
            <p:nvPr/>
          </p:nvSpPr>
          <p:spPr bwMode="auto">
            <a:xfrm>
              <a:off x="4956817" y="3373438"/>
              <a:ext cx="2666746" cy="2566636"/>
            </a:xfrm>
            <a:custGeom>
              <a:avLst/>
              <a:gdLst>
                <a:gd name="T0" fmla="*/ 508 w 2000"/>
                <a:gd name="T1" fmla="*/ 1629 h 1927"/>
                <a:gd name="T2" fmla="*/ 508 w 2000"/>
                <a:gd name="T3" fmla="*/ 1629 h 1927"/>
                <a:gd name="T4" fmla="*/ 1727 w 2000"/>
                <a:gd name="T5" fmla="*/ 1499 h 1927"/>
                <a:gd name="T6" fmla="*/ 1491 w 2000"/>
                <a:gd name="T7" fmla="*/ 297 h 1927"/>
                <a:gd name="T8" fmla="*/ 271 w 2000"/>
                <a:gd name="T9" fmla="*/ 427 h 1927"/>
                <a:gd name="T10" fmla="*/ 508 w 2000"/>
                <a:gd name="T11" fmla="*/ 1629 h 1927"/>
                <a:gd name="T12" fmla="*/ 637 w 2000"/>
                <a:gd name="T13" fmla="*/ 1453 h 1927"/>
                <a:gd name="T14" fmla="*/ 637 w 2000"/>
                <a:gd name="T15" fmla="*/ 1453 h 1927"/>
                <a:gd name="T16" fmla="*/ 465 w 2000"/>
                <a:gd name="T17" fmla="*/ 568 h 1927"/>
                <a:gd name="T18" fmla="*/ 1361 w 2000"/>
                <a:gd name="T19" fmla="*/ 472 h 1927"/>
                <a:gd name="T20" fmla="*/ 1538 w 2000"/>
                <a:gd name="T21" fmla="*/ 1358 h 1927"/>
                <a:gd name="T22" fmla="*/ 637 w 2000"/>
                <a:gd name="T23" fmla="*/ 1453 h 19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0" h="1927">
                  <a:moveTo>
                    <a:pt x="508" y="1629"/>
                  </a:moveTo>
                  <a:lnTo>
                    <a:pt x="508" y="1629"/>
                  </a:lnTo>
                  <a:cubicBezTo>
                    <a:pt x="912" y="1926"/>
                    <a:pt x="1457" y="1868"/>
                    <a:pt x="1727" y="1499"/>
                  </a:cubicBezTo>
                  <a:cubicBezTo>
                    <a:pt x="1999" y="1133"/>
                    <a:pt x="1892" y="594"/>
                    <a:pt x="1491" y="297"/>
                  </a:cubicBezTo>
                  <a:cubicBezTo>
                    <a:pt x="1090" y="0"/>
                    <a:pt x="542" y="58"/>
                    <a:pt x="271" y="427"/>
                  </a:cubicBezTo>
                  <a:cubicBezTo>
                    <a:pt x="0" y="793"/>
                    <a:pt x="107" y="1332"/>
                    <a:pt x="508" y="1629"/>
                  </a:cubicBezTo>
                  <a:close/>
                  <a:moveTo>
                    <a:pt x="637" y="1453"/>
                  </a:moveTo>
                  <a:lnTo>
                    <a:pt x="637" y="1453"/>
                  </a:lnTo>
                  <a:cubicBezTo>
                    <a:pt x="340" y="1234"/>
                    <a:pt x="263" y="839"/>
                    <a:pt x="465" y="568"/>
                  </a:cubicBezTo>
                  <a:cubicBezTo>
                    <a:pt x="663" y="297"/>
                    <a:pt x="1064" y="253"/>
                    <a:pt x="1361" y="472"/>
                  </a:cubicBezTo>
                  <a:cubicBezTo>
                    <a:pt x="1659" y="692"/>
                    <a:pt x="1736" y="1087"/>
                    <a:pt x="1538" y="1358"/>
                  </a:cubicBezTo>
                  <a:cubicBezTo>
                    <a:pt x="1336" y="1629"/>
                    <a:pt x="935" y="1673"/>
                    <a:pt x="637" y="1453"/>
                  </a:cubicBez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89" name="Freeform 16"/>
            <p:cNvSpPr>
              <a:spLocks noChangeArrowheads="1"/>
            </p:cNvSpPr>
            <p:nvPr/>
          </p:nvSpPr>
          <p:spPr bwMode="auto">
            <a:xfrm>
              <a:off x="4880288" y="5115925"/>
              <a:ext cx="1253900" cy="1230337"/>
            </a:xfrm>
            <a:custGeom>
              <a:avLst/>
              <a:gdLst>
                <a:gd name="T0" fmla="*/ 525 w 943"/>
                <a:gd name="T1" fmla="*/ 69 h 924"/>
                <a:gd name="T2" fmla="*/ 525 w 943"/>
                <a:gd name="T3" fmla="*/ 69 h 924"/>
                <a:gd name="T4" fmla="*/ 233 w 943"/>
                <a:gd name="T5" fmla="*/ 112 h 924"/>
                <a:gd name="T6" fmla="*/ 69 w 943"/>
                <a:gd name="T7" fmla="*/ 337 h 924"/>
                <a:gd name="T8" fmla="*/ 112 w 943"/>
                <a:gd name="T9" fmla="*/ 629 h 924"/>
                <a:gd name="T10" fmla="*/ 418 w 943"/>
                <a:gd name="T11" fmla="*/ 854 h 924"/>
                <a:gd name="T12" fmla="*/ 709 w 943"/>
                <a:gd name="T13" fmla="*/ 811 h 924"/>
                <a:gd name="T14" fmla="*/ 874 w 943"/>
                <a:gd name="T15" fmla="*/ 586 h 924"/>
                <a:gd name="T16" fmla="*/ 830 w 943"/>
                <a:gd name="T17" fmla="*/ 294 h 924"/>
                <a:gd name="T18" fmla="*/ 525 w 943"/>
                <a:gd name="T19" fmla="*/ 69 h 9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43" h="924">
                  <a:moveTo>
                    <a:pt x="525" y="69"/>
                  </a:moveTo>
                  <a:lnTo>
                    <a:pt x="525" y="69"/>
                  </a:lnTo>
                  <a:cubicBezTo>
                    <a:pt x="432" y="0"/>
                    <a:pt x="303" y="20"/>
                    <a:pt x="233" y="112"/>
                  </a:cubicBezTo>
                  <a:cubicBezTo>
                    <a:pt x="69" y="337"/>
                    <a:pt x="69" y="337"/>
                    <a:pt x="69" y="337"/>
                  </a:cubicBezTo>
                  <a:cubicBezTo>
                    <a:pt x="0" y="430"/>
                    <a:pt x="20" y="559"/>
                    <a:pt x="112" y="629"/>
                  </a:cubicBezTo>
                  <a:cubicBezTo>
                    <a:pt x="418" y="854"/>
                    <a:pt x="418" y="854"/>
                    <a:pt x="418" y="854"/>
                  </a:cubicBezTo>
                  <a:cubicBezTo>
                    <a:pt x="510" y="923"/>
                    <a:pt x="640" y="903"/>
                    <a:pt x="709" y="811"/>
                  </a:cubicBezTo>
                  <a:cubicBezTo>
                    <a:pt x="874" y="586"/>
                    <a:pt x="874" y="586"/>
                    <a:pt x="874" y="586"/>
                  </a:cubicBezTo>
                  <a:cubicBezTo>
                    <a:pt x="942" y="493"/>
                    <a:pt x="922" y="364"/>
                    <a:pt x="830" y="294"/>
                  </a:cubicBezTo>
                  <a:lnTo>
                    <a:pt x="525" y="69"/>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90" name="Freeform 17"/>
            <p:cNvSpPr>
              <a:spLocks noChangeArrowheads="1"/>
            </p:cNvSpPr>
            <p:nvPr/>
          </p:nvSpPr>
          <p:spPr bwMode="auto">
            <a:xfrm>
              <a:off x="2737472" y="5775244"/>
              <a:ext cx="2813917" cy="3661577"/>
            </a:xfrm>
            <a:custGeom>
              <a:avLst/>
              <a:gdLst>
                <a:gd name="T0" fmla="*/ 2034 w 2112"/>
                <a:gd name="T1" fmla="*/ 46 h 2749"/>
                <a:gd name="T2" fmla="*/ 2034 w 2112"/>
                <a:gd name="T3" fmla="*/ 46 h 2749"/>
                <a:gd name="T4" fmla="*/ 1843 w 2112"/>
                <a:gd name="T5" fmla="*/ 75 h 2749"/>
                <a:gd name="T6" fmla="*/ 44 w 2112"/>
                <a:gd name="T7" fmla="*/ 2515 h 2749"/>
                <a:gd name="T8" fmla="*/ 72 w 2112"/>
                <a:gd name="T9" fmla="*/ 2702 h 2749"/>
                <a:gd name="T10" fmla="*/ 75 w 2112"/>
                <a:gd name="T11" fmla="*/ 2705 h 2749"/>
                <a:gd name="T12" fmla="*/ 266 w 2112"/>
                <a:gd name="T13" fmla="*/ 2677 h 2749"/>
                <a:gd name="T14" fmla="*/ 2065 w 2112"/>
                <a:gd name="T15" fmla="*/ 237 h 2749"/>
                <a:gd name="T16" fmla="*/ 2036 w 2112"/>
                <a:gd name="T17" fmla="*/ 49 h 2749"/>
                <a:gd name="T18" fmla="*/ 2034 w 2112"/>
                <a:gd name="T19" fmla="*/ 46 h 27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12" h="2749">
                  <a:moveTo>
                    <a:pt x="2034" y="46"/>
                  </a:moveTo>
                  <a:lnTo>
                    <a:pt x="2034" y="46"/>
                  </a:lnTo>
                  <a:cubicBezTo>
                    <a:pt x="1973" y="0"/>
                    <a:pt x="1889" y="15"/>
                    <a:pt x="1843" y="75"/>
                  </a:cubicBezTo>
                  <a:cubicBezTo>
                    <a:pt x="44" y="2515"/>
                    <a:pt x="44" y="2515"/>
                    <a:pt x="44" y="2515"/>
                  </a:cubicBezTo>
                  <a:cubicBezTo>
                    <a:pt x="0" y="2573"/>
                    <a:pt x="12" y="2659"/>
                    <a:pt x="72" y="2702"/>
                  </a:cubicBezTo>
                  <a:cubicBezTo>
                    <a:pt x="75" y="2705"/>
                    <a:pt x="75" y="2705"/>
                    <a:pt x="75" y="2705"/>
                  </a:cubicBezTo>
                  <a:cubicBezTo>
                    <a:pt x="136" y="2748"/>
                    <a:pt x="220" y="2737"/>
                    <a:pt x="266" y="2677"/>
                  </a:cubicBezTo>
                  <a:cubicBezTo>
                    <a:pt x="2065" y="237"/>
                    <a:pt x="2065" y="237"/>
                    <a:pt x="2065" y="237"/>
                  </a:cubicBezTo>
                  <a:cubicBezTo>
                    <a:pt x="2111" y="176"/>
                    <a:pt x="2097" y="93"/>
                    <a:pt x="2036" y="49"/>
                  </a:cubicBezTo>
                  <a:lnTo>
                    <a:pt x="2034" y="46"/>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91" name="Freeform 18"/>
            <p:cNvSpPr>
              <a:spLocks noChangeArrowheads="1"/>
            </p:cNvSpPr>
            <p:nvPr/>
          </p:nvSpPr>
          <p:spPr bwMode="auto">
            <a:xfrm>
              <a:off x="3485103" y="7882711"/>
              <a:ext cx="600459" cy="512150"/>
            </a:xfrm>
            <a:custGeom>
              <a:avLst/>
              <a:gdLst>
                <a:gd name="T0" fmla="*/ 147 w 456"/>
                <a:gd name="T1" fmla="*/ 29 h 390"/>
                <a:gd name="T2" fmla="*/ 147 w 456"/>
                <a:gd name="T3" fmla="*/ 29 h 390"/>
                <a:gd name="T4" fmla="*/ 31 w 456"/>
                <a:gd name="T5" fmla="*/ 46 h 390"/>
                <a:gd name="T6" fmla="*/ 28 w 456"/>
                <a:gd name="T7" fmla="*/ 52 h 390"/>
                <a:gd name="T8" fmla="*/ 46 w 456"/>
                <a:gd name="T9" fmla="*/ 167 h 390"/>
                <a:gd name="T10" fmla="*/ 308 w 456"/>
                <a:gd name="T11" fmla="*/ 363 h 390"/>
                <a:gd name="T12" fmla="*/ 424 w 456"/>
                <a:gd name="T13" fmla="*/ 346 h 390"/>
                <a:gd name="T14" fmla="*/ 429 w 456"/>
                <a:gd name="T15" fmla="*/ 337 h 390"/>
                <a:gd name="T16" fmla="*/ 412 w 456"/>
                <a:gd name="T17" fmla="*/ 222 h 390"/>
                <a:gd name="T18" fmla="*/ 147 w 456"/>
                <a:gd name="T19" fmla="*/ 29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6" h="390">
                  <a:moveTo>
                    <a:pt x="147" y="29"/>
                  </a:moveTo>
                  <a:lnTo>
                    <a:pt x="147" y="29"/>
                  </a:lnTo>
                  <a:cubicBezTo>
                    <a:pt x="112" y="0"/>
                    <a:pt x="60" y="9"/>
                    <a:pt x="31" y="46"/>
                  </a:cubicBezTo>
                  <a:cubicBezTo>
                    <a:pt x="28" y="52"/>
                    <a:pt x="28" y="52"/>
                    <a:pt x="28" y="52"/>
                  </a:cubicBezTo>
                  <a:cubicBezTo>
                    <a:pt x="0" y="89"/>
                    <a:pt x="8" y="141"/>
                    <a:pt x="46" y="167"/>
                  </a:cubicBezTo>
                  <a:cubicBezTo>
                    <a:pt x="308" y="363"/>
                    <a:pt x="308" y="363"/>
                    <a:pt x="308" y="363"/>
                  </a:cubicBezTo>
                  <a:cubicBezTo>
                    <a:pt x="346" y="389"/>
                    <a:pt x="398" y="380"/>
                    <a:pt x="424" y="346"/>
                  </a:cubicBezTo>
                  <a:cubicBezTo>
                    <a:pt x="429" y="337"/>
                    <a:pt x="429" y="337"/>
                    <a:pt x="429" y="337"/>
                  </a:cubicBezTo>
                  <a:cubicBezTo>
                    <a:pt x="455" y="299"/>
                    <a:pt x="447" y="251"/>
                    <a:pt x="412" y="222"/>
                  </a:cubicBezTo>
                  <a:lnTo>
                    <a:pt x="147" y="29"/>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92" name="Freeform 19"/>
            <p:cNvSpPr>
              <a:spLocks noChangeArrowheads="1"/>
            </p:cNvSpPr>
            <p:nvPr/>
          </p:nvSpPr>
          <p:spPr bwMode="auto">
            <a:xfrm>
              <a:off x="3155439" y="8595011"/>
              <a:ext cx="1012539" cy="1030186"/>
            </a:xfrm>
            <a:custGeom>
              <a:avLst/>
              <a:gdLst>
                <a:gd name="T0" fmla="*/ 52 w 765"/>
                <a:gd name="T1" fmla="*/ 335 h 774"/>
                <a:gd name="T2" fmla="*/ 52 w 765"/>
                <a:gd name="T3" fmla="*/ 335 h 774"/>
                <a:gd name="T4" fmla="*/ 231 w 765"/>
                <a:gd name="T5" fmla="*/ 92 h 774"/>
                <a:gd name="T6" fmla="*/ 447 w 765"/>
                <a:gd name="T7" fmla="*/ 55 h 774"/>
                <a:gd name="T8" fmla="*/ 677 w 765"/>
                <a:gd name="T9" fmla="*/ 222 h 774"/>
                <a:gd name="T10" fmla="*/ 735 w 765"/>
                <a:gd name="T11" fmla="*/ 409 h 774"/>
                <a:gd name="T12" fmla="*/ 521 w 765"/>
                <a:gd name="T13" fmla="*/ 254 h 774"/>
                <a:gd name="T14" fmla="*/ 424 w 765"/>
                <a:gd name="T15" fmla="*/ 268 h 774"/>
                <a:gd name="T16" fmla="*/ 421 w 765"/>
                <a:gd name="T17" fmla="*/ 274 h 774"/>
                <a:gd name="T18" fmla="*/ 435 w 765"/>
                <a:gd name="T19" fmla="*/ 369 h 774"/>
                <a:gd name="T20" fmla="*/ 660 w 765"/>
                <a:gd name="T21" fmla="*/ 536 h 774"/>
                <a:gd name="T22" fmla="*/ 582 w 765"/>
                <a:gd name="T23" fmla="*/ 640 h 774"/>
                <a:gd name="T24" fmla="*/ 357 w 765"/>
                <a:gd name="T25" fmla="*/ 473 h 774"/>
                <a:gd name="T26" fmla="*/ 262 w 765"/>
                <a:gd name="T27" fmla="*/ 488 h 774"/>
                <a:gd name="T28" fmla="*/ 256 w 765"/>
                <a:gd name="T29" fmla="*/ 493 h 774"/>
                <a:gd name="T30" fmla="*/ 271 w 765"/>
                <a:gd name="T31" fmla="*/ 591 h 774"/>
                <a:gd name="T32" fmla="*/ 478 w 765"/>
                <a:gd name="T33" fmla="*/ 744 h 774"/>
                <a:gd name="T34" fmla="*/ 305 w 765"/>
                <a:gd name="T35" fmla="*/ 724 h 774"/>
                <a:gd name="T36" fmla="*/ 75 w 765"/>
                <a:gd name="T37" fmla="*/ 554 h 774"/>
                <a:gd name="T38" fmla="*/ 52 w 765"/>
                <a:gd name="T39" fmla="*/ 335 h 7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65" h="774">
                  <a:moveTo>
                    <a:pt x="52" y="335"/>
                  </a:moveTo>
                  <a:lnTo>
                    <a:pt x="52" y="335"/>
                  </a:lnTo>
                  <a:cubicBezTo>
                    <a:pt x="231" y="92"/>
                    <a:pt x="231" y="92"/>
                    <a:pt x="231" y="92"/>
                  </a:cubicBezTo>
                  <a:cubicBezTo>
                    <a:pt x="282" y="21"/>
                    <a:pt x="375" y="0"/>
                    <a:pt x="447" y="55"/>
                  </a:cubicBezTo>
                  <a:cubicBezTo>
                    <a:pt x="677" y="222"/>
                    <a:pt x="677" y="222"/>
                    <a:pt x="677" y="222"/>
                  </a:cubicBezTo>
                  <a:cubicBezTo>
                    <a:pt x="738" y="268"/>
                    <a:pt x="764" y="341"/>
                    <a:pt x="735" y="409"/>
                  </a:cubicBezTo>
                  <a:cubicBezTo>
                    <a:pt x="521" y="254"/>
                    <a:pt x="521" y="254"/>
                    <a:pt x="521" y="254"/>
                  </a:cubicBezTo>
                  <a:cubicBezTo>
                    <a:pt x="484" y="225"/>
                    <a:pt x="444" y="240"/>
                    <a:pt x="424" y="268"/>
                  </a:cubicBezTo>
                  <a:cubicBezTo>
                    <a:pt x="421" y="274"/>
                    <a:pt x="421" y="274"/>
                    <a:pt x="421" y="274"/>
                  </a:cubicBezTo>
                  <a:cubicBezTo>
                    <a:pt x="398" y="303"/>
                    <a:pt x="398" y="344"/>
                    <a:pt x="435" y="369"/>
                  </a:cubicBezTo>
                  <a:cubicBezTo>
                    <a:pt x="660" y="536"/>
                    <a:pt x="660" y="536"/>
                    <a:pt x="660" y="536"/>
                  </a:cubicBezTo>
                  <a:cubicBezTo>
                    <a:pt x="582" y="640"/>
                    <a:pt x="582" y="640"/>
                    <a:pt x="582" y="640"/>
                  </a:cubicBezTo>
                  <a:cubicBezTo>
                    <a:pt x="357" y="473"/>
                    <a:pt x="357" y="473"/>
                    <a:pt x="357" y="473"/>
                  </a:cubicBezTo>
                  <a:cubicBezTo>
                    <a:pt x="320" y="447"/>
                    <a:pt x="282" y="459"/>
                    <a:pt x="262" y="488"/>
                  </a:cubicBezTo>
                  <a:cubicBezTo>
                    <a:pt x="256" y="493"/>
                    <a:pt x="256" y="493"/>
                    <a:pt x="256" y="493"/>
                  </a:cubicBezTo>
                  <a:cubicBezTo>
                    <a:pt x="236" y="522"/>
                    <a:pt x="233" y="563"/>
                    <a:pt x="271" y="591"/>
                  </a:cubicBezTo>
                  <a:cubicBezTo>
                    <a:pt x="478" y="744"/>
                    <a:pt x="478" y="744"/>
                    <a:pt x="478" y="744"/>
                  </a:cubicBezTo>
                  <a:cubicBezTo>
                    <a:pt x="421" y="773"/>
                    <a:pt x="360" y="765"/>
                    <a:pt x="305" y="724"/>
                  </a:cubicBezTo>
                  <a:cubicBezTo>
                    <a:pt x="75" y="554"/>
                    <a:pt x="75" y="554"/>
                    <a:pt x="75" y="554"/>
                  </a:cubicBezTo>
                  <a:cubicBezTo>
                    <a:pt x="3" y="502"/>
                    <a:pt x="0" y="407"/>
                    <a:pt x="52" y="335"/>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sp>
        <p:nvSpPr>
          <p:cNvPr id="18440" name="Freeform 20"/>
          <p:cNvSpPr>
            <a:spLocks noChangeArrowheads="1"/>
          </p:cNvSpPr>
          <p:nvPr/>
        </p:nvSpPr>
        <p:spPr bwMode="auto">
          <a:xfrm>
            <a:off x="5116513" y="6269038"/>
            <a:ext cx="2154237" cy="5334000"/>
          </a:xfrm>
          <a:custGeom>
            <a:avLst/>
            <a:gdLst>
              <a:gd name="T0" fmla="*/ 668069 w 1619"/>
              <a:gd name="T1" fmla="*/ 269069 h 4004"/>
              <a:gd name="T2" fmla="*/ 668069 w 1619"/>
              <a:gd name="T3" fmla="*/ 269069 h 4004"/>
              <a:gd name="T4" fmla="*/ 1002104 w 1619"/>
              <a:gd name="T5" fmla="*/ 23976 h 4004"/>
              <a:gd name="T6" fmla="*/ 1876450 w 1619"/>
              <a:gd name="T7" fmla="*/ 150519 h 4004"/>
              <a:gd name="T8" fmla="*/ 2130635 w 1619"/>
              <a:gd name="T9" fmla="*/ 472868 h 4004"/>
              <a:gd name="T10" fmla="*/ 1486521 w 1619"/>
              <a:gd name="T11" fmla="*/ 5056361 h 4004"/>
              <a:gd name="T12" fmla="*/ 1151155 w 1619"/>
              <a:gd name="T13" fmla="*/ 5309446 h 4004"/>
              <a:gd name="T14" fmla="*/ 272817 w 1619"/>
              <a:gd name="T15" fmla="*/ 5186899 h 4004"/>
              <a:gd name="T16" fmla="*/ 19962 w 1619"/>
              <a:gd name="T17" fmla="*/ 4851230 h 4004"/>
              <a:gd name="T18" fmla="*/ 668069 w 1619"/>
              <a:gd name="T19" fmla="*/ 269069 h 40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19" h="4004">
                <a:moveTo>
                  <a:pt x="502" y="202"/>
                </a:moveTo>
                <a:lnTo>
                  <a:pt x="502" y="202"/>
                </a:lnTo>
                <a:cubicBezTo>
                  <a:pt x="519" y="81"/>
                  <a:pt x="632" y="0"/>
                  <a:pt x="753" y="18"/>
                </a:cubicBezTo>
                <a:cubicBezTo>
                  <a:pt x="1410" y="113"/>
                  <a:pt x="1410" y="113"/>
                  <a:pt x="1410" y="113"/>
                </a:cubicBezTo>
                <a:cubicBezTo>
                  <a:pt x="1532" y="130"/>
                  <a:pt x="1618" y="234"/>
                  <a:pt x="1601" y="355"/>
                </a:cubicBezTo>
                <a:cubicBezTo>
                  <a:pt x="1117" y="3796"/>
                  <a:pt x="1117" y="3796"/>
                  <a:pt x="1117" y="3796"/>
                </a:cubicBezTo>
                <a:cubicBezTo>
                  <a:pt x="1099" y="3917"/>
                  <a:pt x="986" y="4003"/>
                  <a:pt x="865" y="3986"/>
                </a:cubicBezTo>
                <a:cubicBezTo>
                  <a:pt x="205" y="3894"/>
                  <a:pt x="205" y="3894"/>
                  <a:pt x="205" y="3894"/>
                </a:cubicBezTo>
                <a:cubicBezTo>
                  <a:pt x="84" y="3876"/>
                  <a:pt x="0" y="3763"/>
                  <a:pt x="15" y="3642"/>
                </a:cubicBezTo>
                <a:cubicBezTo>
                  <a:pt x="502" y="202"/>
                  <a:pt x="502" y="202"/>
                  <a:pt x="502" y="202"/>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94" name="Freeform 21"/>
          <p:cNvSpPr>
            <a:spLocks noChangeArrowheads="1"/>
          </p:cNvSpPr>
          <p:nvPr/>
        </p:nvSpPr>
        <p:spPr bwMode="auto">
          <a:xfrm>
            <a:off x="6164263" y="6529388"/>
            <a:ext cx="446087" cy="452437"/>
          </a:xfrm>
          <a:custGeom>
            <a:avLst/>
            <a:gdLst>
              <a:gd name="T0" fmla="*/ 405416 w 341"/>
              <a:gd name="T1" fmla="*/ 152851 h 344"/>
              <a:gd name="T2" fmla="*/ 405416 w 341"/>
              <a:gd name="T3" fmla="*/ 152851 h 344"/>
              <a:gd name="T4" fmla="*/ 148259 w 341"/>
              <a:gd name="T5" fmla="*/ 42166 h 344"/>
              <a:gd name="T6" fmla="*/ 41985 w 341"/>
              <a:gd name="T7" fmla="*/ 300431 h 344"/>
              <a:gd name="T8" fmla="*/ 295206 w 341"/>
              <a:gd name="T9" fmla="*/ 411116 h 344"/>
              <a:gd name="T10" fmla="*/ 405416 w 341"/>
              <a:gd name="T11" fmla="*/ 152851 h 34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41" h="344">
                <a:moveTo>
                  <a:pt x="309" y="116"/>
                </a:moveTo>
                <a:lnTo>
                  <a:pt x="309" y="116"/>
                </a:lnTo>
                <a:cubicBezTo>
                  <a:pt x="277" y="38"/>
                  <a:pt x="190" y="0"/>
                  <a:pt x="113" y="32"/>
                </a:cubicBezTo>
                <a:cubicBezTo>
                  <a:pt x="37" y="64"/>
                  <a:pt x="0" y="151"/>
                  <a:pt x="32" y="228"/>
                </a:cubicBezTo>
                <a:cubicBezTo>
                  <a:pt x="60" y="306"/>
                  <a:pt x="150" y="343"/>
                  <a:pt x="225" y="312"/>
                </a:cubicBezTo>
                <a:cubicBezTo>
                  <a:pt x="302" y="280"/>
                  <a:pt x="340" y="194"/>
                  <a:pt x="309" y="116"/>
                </a:cubicBezTo>
              </a:path>
            </a:pathLst>
          </a:custGeom>
          <a:solidFill>
            <a:srgbClr val="4E4E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95" name="Freeform 22"/>
          <p:cNvSpPr>
            <a:spLocks noChangeArrowheads="1"/>
          </p:cNvSpPr>
          <p:nvPr/>
        </p:nvSpPr>
        <p:spPr bwMode="auto">
          <a:xfrm>
            <a:off x="6192838" y="6557963"/>
            <a:ext cx="158750" cy="271462"/>
          </a:xfrm>
          <a:custGeom>
            <a:avLst/>
            <a:gdLst>
              <a:gd name="T0" fmla="*/ 12 w 122"/>
              <a:gd name="T1" fmla="*/ 205 h 206"/>
              <a:gd name="T2" fmla="*/ 12 w 122"/>
              <a:gd name="T3" fmla="*/ 205 h 206"/>
              <a:gd name="T4" fmla="*/ 12 w 122"/>
              <a:gd name="T5" fmla="*/ 205 h 206"/>
              <a:gd name="T6" fmla="*/ 12 w 122"/>
              <a:gd name="T7" fmla="*/ 205 h 206"/>
              <a:gd name="T8" fmla="*/ 12 w 122"/>
              <a:gd name="T9" fmla="*/ 205 h 206"/>
              <a:gd name="T10" fmla="*/ 12 w 122"/>
              <a:gd name="T11" fmla="*/ 205 h 206"/>
              <a:gd name="T12" fmla="*/ 12 w 122"/>
              <a:gd name="T13" fmla="*/ 205 h 206"/>
              <a:gd name="T14" fmla="*/ 12 w 122"/>
              <a:gd name="T15" fmla="*/ 205 h 206"/>
              <a:gd name="T16" fmla="*/ 121 w 122"/>
              <a:gd name="T17" fmla="*/ 0 h 206"/>
              <a:gd name="T18" fmla="*/ 121 w 122"/>
              <a:gd name="T19" fmla="*/ 0 h 206"/>
              <a:gd name="T20" fmla="*/ 93 w 122"/>
              <a:gd name="T21" fmla="*/ 9 h 206"/>
              <a:gd name="T22" fmla="*/ 0 w 122"/>
              <a:gd name="T23" fmla="*/ 148 h 206"/>
              <a:gd name="T24" fmla="*/ 93 w 122"/>
              <a:gd name="T25" fmla="*/ 9 h 206"/>
              <a:gd name="T26" fmla="*/ 121 w 122"/>
              <a:gd name="T27" fmla="*/ 0 h 206"/>
              <a:gd name="T28" fmla="*/ 12 w 122"/>
              <a:gd name="T29" fmla="*/ 205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2" h="206">
                <a:moveTo>
                  <a:pt x="12" y="205"/>
                </a:moveTo>
                <a:lnTo>
                  <a:pt x="12" y="205"/>
                </a:lnTo>
                <a:lnTo>
                  <a:pt x="12" y="205"/>
                </a:lnTo>
                <a:lnTo>
                  <a:pt x="12" y="205"/>
                </a:lnTo>
                <a:lnTo>
                  <a:pt x="12" y="205"/>
                </a:lnTo>
                <a:lnTo>
                  <a:pt x="12" y="205"/>
                </a:lnTo>
                <a:lnTo>
                  <a:pt x="12" y="205"/>
                </a:lnTo>
                <a:lnTo>
                  <a:pt x="12" y="205"/>
                </a:lnTo>
                <a:lnTo>
                  <a:pt x="121" y="0"/>
                </a:lnTo>
                <a:lnTo>
                  <a:pt x="121" y="0"/>
                </a:lnTo>
                <a:cubicBezTo>
                  <a:pt x="113" y="3"/>
                  <a:pt x="104" y="6"/>
                  <a:pt x="93" y="9"/>
                </a:cubicBezTo>
                <a:cubicBezTo>
                  <a:pt x="35" y="32"/>
                  <a:pt x="0" y="90"/>
                  <a:pt x="0" y="148"/>
                </a:cubicBezTo>
                <a:cubicBezTo>
                  <a:pt x="0" y="90"/>
                  <a:pt x="35" y="32"/>
                  <a:pt x="93" y="9"/>
                </a:cubicBezTo>
                <a:cubicBezTo>
                  <a:pt x="104" y="6"/>
                  <a:pt x="113" y="3"/>
                  <a:pt x="121" y="0"/>
                </a:cubicBezTo>
                <a:lnTo>
                  <a:pt x="12" y="205"/>
                </a:ln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96" name="Freeform 23"/>
          <p:cNvSpPr>
            <a:spLocks noChangeArrowheads="1"/>
          </p:cNvSpPr>
          <p:nvPr/>
        </p:nvSpPr>
        <p:spPr bwMode="auto">
          <a:xfrm>
            <a:off x="6192838" y="6557963"/>
            <a:ext cx="312737" cy="395287"/>
          </a:xfrm>
          <a:custGeom>
            <a:avLst/>
            <a:gdLst>
              <a:gd name="T0" fmla="*/ 196641 w 238"/>
              <a:gd name="T1" fmla="*/ 0 h 302"/>
              <a:gd name="T2" fmla="*/ 196641 w 238"/>
              <a:gd name="T3" fmla="*/ 0 h 302"/>
              <a:gd name="T4" fmla="*/ 158623 w 238"/>
              <a:gd name="T5" fmla="*/ 3918 h 302"/>
              <a:gd name="T6" fmla="*/ 121917 w 238"/>
              <a:gd name="T7" fmla="*/ 15672 h 302"/>
              <a:gd name="T8" fmla="*/ 0 w 238"/>
              <a:gd name="T9" fmla="*/ 197207 h 302"/>
              <a:gd name="T10" fmla="*/ 15731 w 238"/>
              <a:gd name="T11" fmla="*/ 271649 h 302"/>
              <a:gd name="T12" fmla="*/ 15731 w 238"/>
              <a:gd name="T13" fmla="*/ 271649 h 302"/>
              <a:gd name="T14" fmla="*/ 15731 w 238"/>
              <a:gd name="T15" fmla="*/ 271649 h 302"/>
              <a:gd name="T16" fmla="*/ 15731 w 238"/>
              <a:gd name="T17" fmla="*/ 271649 h 302"/>
              <a:gd name="T18" fmla="*/ 15731 w 238"/>
              <a:gd name="T19" fmla="*/ 271649 h 302"/>
              <a:gd name="T20" fmla="*/ 158623 w 238"/>
              <a:gd name="T21" fmla="*/ 393108 h 302"/>
              <a:gd name="T22" fmla="*/ 91766 w 238"/>
              <a:gd name="T23" fmla="*/ 305606 h 302"/>
              <a:gd name="T24" fmla="*/ 200573 w 238"/>
              <a:gd name="T25" fmla="*/ 49628 h 302"/>
              <a:gd name="T26" fmla="*/ 276608 w 238"/>
              <a:gd name="T27" fmla="*/ 35262 h 302"/>
              <a:gd name="T28" fmla="*/ 310692 w 238"/>
              <a:gd name="T29" fmla="*/ 39180 h 302"/>
              <a:gd name="T30" fmla="*/ 196641 w 238"/>
              <a:gd name="T31" fmla="*/ 0 h 3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38" h="302">
                <a:moveTo>
                  <a:pt x="150" y="0"/>
                </a:moveTo>
                <a:lnTo>
                  <a:pt x="150" y="0"/>
                </a:lnTo>
                <a:cubicBezTo>
                  <a:pt x="141" y="0"/>
                  <a:pt x="130" y="3"/>
                  <a:pt x="121" y="3"/>
                </a:cubicBezTo>
                <a:cubicBezTo>
                  <a:pt x="113" y="6"/>
                  <a:pt x="104" y="9"/>
                  <a:pt x="93" y="12"/>
                </a:cubicBezTo>
                <a:cubicBezTo>
                  <a:pt x="35" y="35"/>
                  <a:pt x="0" y="93"/>
                  <a:pt x="0" y="151"/>
                </a:cubicBezTo>
                <a:cubicBezTo>
                  <a:pt x="0" y="171"/>
                  <a:pt x="3" y="191"/>
                  <a:pt x="12" y="208"/>
                </a:cubicBezTo>
                <a:cubicBezTo>
                  <a:pt x="32" y="257"/>
                  <a:pt x="75" y="292"/>
                  <a:pt x="121" y="301"/>
                </a:cubicBezTo>
                <a:cubicBezTo>
                  <a:pt x="101" y="283"/>
                  <a:pt x="81" y="260"/>
                  <a:pt x="70" y="234"/>
                </a:cubicBezTo>
                <a:cubicBezTo>
                  <a:pt x="40" y="157"/>
                  <a:pt x="78" y="70"/>
                  <a:pt x="153" y="38"/>
                </a:cubicBezTo>
                <a:cubicBezTo>
                  <a:pt x="173" y="30"/>
                  <a:pt x="191" y="27"/>
                  <a:pt x="211" y="27"/>
                </a:cubicBezTo>
                <a:cubicBezTo>
                  <a:pt x="219" y="27"/>
                  <a:pt x="228" y="30"/>
                  <a:pt x="237" y="30"/>
                </a:cubicBezTo>
                <a:cubicBezTo>
                  <a:pt x="211" y="12"/>
                  <a:pt x="181" y="0"/>
                  <a:pt x="150" y="0"/>
                </a:cubicBezTo>
              </a:path>
            </a:pathLst>
          </a:custGeom>
          <a:solidFill>
            <a:srgbClr val="34363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8444" name="Freeform 24"/>
          <p:cNvSpPr>
            <a:spLocks noChangeArrowheads="1"/>
          </p:cNvSpPr>
          <p:nvPr/>
        </p:nvSpPr>
        <p:spPr bwMode="auto">
          <a:xfrm>
            <a:off x="6670675" y="6110288"/>
            <a:ext cx="2665413" cy="5357812"/>
          </a:xfrm>
          <a:custGeom>
            <a:avLst/>
            <a:gdLst>
              <a:gd name="T0" fmla="*/ 44001 w 2000"/>
              <a:gd name="T1" fmla="*/ 615958 h 4018"/>
              <a:gd name="T2" fmla="*/ 44001 w 2000"/>
              <a:gd name="T3" fmla="*/ 615958 h 4018"/>
              <a:gd name="T4" fmla="*/ 258674 w 2000"/>
              <a:gd name="T5" fmla="*/ 261316 h 4018"/>
              <a:gd name="T6" fmla="*/ 1116033 w 2000"/>
              <a:gd name="T7" fmla="*/ 42664 h 4018"/>
              <a:gd name="T8" fmla="*/ 1477377 w 2000"/>
              <a:gd name="T9" fmla="*/ 246650 h 4018"/>
              <a:gd name="T10" fmla="*/ 2626745 w 2000"/>
              <a:gd name="T11" fmla="*/ 4733011 h 4018"/>
              <a:gd name="T12" fmla="*/ 2412072 w 2000"/>
              <a:gd name="T13" fmla="*/ 5094320 h 4018"/>
              <a:gd name="T14" fmla="*/ 1554713 w 2000"/>
              <a:gd name="T15" fmla="*/ 5312972 h 4018"/>
              <a:gd name="T16" fmla="*/ 1192035 w 2000"/>
              <a:gd name="T17" fmla="*/ 5102320 h 4018"/>
              <a:gd name="T18" fmla="*/ 44001 w 2000"/>
              <a:gd name="T19" fmla="*/ 615958 h 40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00" h="4018">
                <a:moveTo>
                  <a:pt x="33" y="462"/>
                </a:moveTo>
                <a:lnTo>
                  <a:pt x="33" y="462"/>
                </a:lnTo>
                <a:cubicBezTo>
                  <a:pt x="0" y="343"/>
                  <a:pt x="76" y="228"/>
                  <a:pt x="194" y="196"/>
                </a:cubicBezTo>
                <a:cubicBezTo>
                  <a:pt x="837" y="32"/>
                  <a:pt x="837" y="32"/>
                  <a:pt x="837" y="32"/>
                </a:cubicBezTo>
                <a:cubicBezTo>
                  <a:pt x="955" y="0"/>
                  <a:pt x="1076" y="67"/>
                  <a:pt x="1108" y="185"/>
                </a:cubicBezTo>
                <a:cubicBezTo>
                  <a:pt x="1970" y="3550"/>
                  <a:pt x="1970" y="3550"/>
                  <a:pt x="1970" y="3550"/>
                </a:cubicBezTo>
                <a:cubicBezTo>
                  <a:pt x="1999" y="3668"/>
                  <a:pt x="1927" y="3789"/>
                  <a:pt x="1809" y="3821"/>
                </a:cubicBezTo>
                <a:cubicBezTo>
                  <a:pt x="1166" y="3985"/>
                  <a:pt x="1166" y="3985"/>
                  <a:pt x="1166" y="3985"/>
                </a:cubicBezTo>
                <a:cubicBezTo>
                  <a:pt x="1045" y="4017"/>
                  <a:pt x="923" y="3945"/>
                  <a:pt x="894" y="3827"/>
                </a:cubicBezTo>
                <a:cubicBezTo>
                  <a:pt x="33" y="462"/>
                  <a:pt x="33" y="462"/>
                  <a:pt x="33" y="462"/>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98" name="Freeform 25"/>
          <p:cNvSpPr>
            <a:spLocks noChangeArrowheads="1"/>
          </p:cNvSpPr>
          <p:nvPr/>
        </p:nvSpPr>
        <p:spPr bwMode="auto">
          <a:xfrm>
            <a:off x="7134225" y="6475413"/>
            <a:ext cx="442913" cy="441325"/>
          </a:xfrm>
          <a:custGeom>
            <a:avLst/>
            <a:gdLst>
              <a:gd name="T0" fmla="*/ 363522 w 334"/>
              <a:gd name="T1" fmla="*/ 79551 h 333"/>
              <a:gd name="T2" fmla="*/ 363522 w 334"/>
              <a:gd name="T3" fmla="*/ 79551 h 333"/>
              <a:gd name="T4" fmla="*/ 80636 w 334"/>
              <a:gd name="T5" fmla="*/ 76899 h 333"/>
              <a:gd name="T6" fmla="*/ 76670 w 334"/>
              <a:gd name="T7" fmla="*/ 359305 h 333"/>
              <a:gd name="T8" fmla="*/ 359556 w 334"/>
              <a:gd name="T9" fmla="*/ 363283 h 333"/>
              <a:gd name="T10" fmla="*/ 363522 w 334"/>
              <a:gd name="T11" fmla="*/ 79551 h 33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4" h="333">
                <a:moveTo>
                  <a:pt x="275" y="60"/>
                </a:moveTo>
                <a:lnTo>
                  <a:pt x="275" y="60"/>
                </a:lnTo>
                <a:cubicBezTo>
                  <a:pt x="217" y="0"/>
                  <a:pt x="121" y="0"/>
                  <a:pt x="61" y="58"/>
                </a:cubicBezTo>
                <a:cubicBezTo>
                  <a:pt x="0" y="116"/>
                  <a:pt x="0" y="211"/>
                  <a:pt x="58" y="271"/>
                </a:cubicBezTo>
                <a:cubicBezTo>
                  <a:pt x="116" y="329"/>
                  <a:pt x="211" y="332"/>
                  <a:pt x="272" y="274"/>
                </a:cubicBezTo>
                <a:cubicBezTo>
                  <a:pt x="333" y="217"/>
                  <a:pt x="333" y="121"/>
                  <a:pt x="275" y="60"/>
                </a:cubicBezTo>
              </a:path>
            </a:pathLst>
          </a:custGeom>
          <a:solidFill>
            <a:srgbClr val="4E4E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99" name="Freeform 26"/>
          <p:cNvSpPr>
            <a:spLocks noChangeArrowheads="1"/>
          </p:cNvSpPr>
          <p:nvPr/>
        </p:nvSpPr>
        <p:spPr bwMode="auto">
          <a:xfrm>
            <a:off x="7153275" y="6534150"/>
            <a:ext cx="76200" cy="300038"/>
          </a:xfrm>
          <a:custGeom>
            <a:avLst/>
            <a:gdLst>
              <a:gd name="T0" fmla="*/ 46 w 62"/>
              <a:gd name="T1" fmla="*/ 228 h 229"/>
              <a:gd name="T2" fmla="*/ 46 w 62"/>
              <a:gd name="T3" fmla="*/ 228 h 229"/>
              <a:gd name="T4" fmla="*/ 46 w 62"/>
              <a:gd name="T5" fmla="*/ 228 h 229"/>
              <a:gd name="T6" fmla="*/ 46 w 62"/>
              <a:gd name="T7" fmla="*/ 228 h 229"/>
              <a:gd name="T8" fmla="*/ 43 w 62"/>
              <a:gd name="T9" fmla="*/ 225 h 229"/>
              <a:gd name="T10" fmla="*/ 43 w 62"/>
              <a:gd name="T11" fmla="*/ 225 h 229"/>
              <a:gd name="T12" fmla="*/ 46 w 62"/>
              <a:gd name="T13" fmla="*/ 228 h 229"/>
              <a:gd name="T14" fmla="*/ 43 w 62"/>
              <a:gd name="T15" fmla="*/ 225 h 229"/>
              <a:gd name="T16" fmla="*/ 61 w 62"/>
              <a:gd name="T17" fmla="*/ 0 h 229"/>
              <a:gd name="T18" fmla="*/ 61 w 62"/>
              <a:gd name="T19" fmla="*/ 0 h 229"/>
              <a:gd name="T20" fmla="*/ 46 w 62"/>
              <a:gd name="T21" fmla="*/ 12 h 229"/>
              <a:gd name="T22" fmla="*/ 0 w 62"/>
              <a:gd name="T23" fmla="*/ 118 h 229"/>
              <a:gd name="T24" fmla="*/ 46 w 62"/>
              <a:gd name="T25" fmla="*/ 12 h 229"/>
              <a:gd name="T26" fmla="*/ 61 w 62"/>
              <a:gd name="T27" fmla="*/ 0 h 229"/>
              <a:gd name="T28" fmla="*/ 46 w 62"/>
              <a:gd name="T29" fmla="*/ 228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 h="229">
                <a:moveTo>
                  <a:pt x="46" y="228"/>
                </a:moveTo>
                <a:lnTo>
                  <a:pt x="46" y="228"/>
                </a:lnTo>
                <a:lnTo>
                  <a:pt x="46" y="228"/>
                </a:lnTo>
                <a:lnTo>
                  <a:pt x="46" y="228"/>
                </a:lnTo>
                <a:lnTo>
                  <a:pt x="43" y="225"/>
                </a:lnTo>
                <a:lnTo>
                  <a:pt x="43" y="225"/>
                </a:lnTo>
                <a:cubicBezTo>
                  <a:pt x="46" y="225"/>
                  <a:pt x="46" y="225"/>
                  <a:pt x="46" y="228"/>
                </a:cubicBezTo>
                <a:cubicBezTo>
                  <a:pt x="46" y="225"/>
                  <a:pt x="46" y="225"/>
                  <a:pt x="43" y="225"/>
                </a:cubicBezTo>
                <a:lnTo>
                  <a:pt x="61" y="0"/>
                </a:lnTo>
                <a:lnTo>
                  <a:pt x="61" y="0"/>
                </a:lnTo>
                <a:cubicBezTo>
                  <a:pt x="55" y="3"/>
                  <a:pt x="52" y="9"/>
                  <a:pt x="46" y="12"/>
                </a:cubicBezTo>
                <a:cubicBezTo>
                  <a:pt x="17" y="41"/>
                  <a:pt x="0" y="81"/>
                  <a:pt x="0" y="118"/>
                </a:cubicBezTo>
                <a:cubicBezTo>
                  <a:pt x="0" y="81"/>
                  <a:pt x="17" y="41"/>
                  <a:pt x="46" y="12"/>
                </a:cubicBezTo>
                <a:cubicBezTo>
                  <a:pt x="52" y="9"/>
                  <a:pt x="55" y="3"/>
                  <a:pt x="61" y="0"/>
                </a:cubicBezTo>
                <a:lnTo>
                  <a:pt x="46" y="228"/>
                </a:ln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0" name="Freeform 27"/>
          <p:cNvSpPr>
            <a:spLocks noChangeArrowheads="1"/>
          </p:cNvSpPr>
          <p:nvPr/>
        </p:nvSpPr>
        <p:spPr bwMode="auto">
          <a:xfrm>
            <a:off x="7153275" y="6492875"/>
            <a:ext cx="241300" cy="401638"/>
          </a:xfrm>
          <a:custGeom>
            <a:avLst/>
            <a:gdLst>
              <a:gd name="T0" fmla="*/ 195698 w 185"/>
              <a:gd name="T1" fmla="*/ 0 h 303"/>
              <a:gd name="T2" fmla="*/ 195698 w 185"/>
              <a:gd name="T3" fmla="*/ 0 h 303"/>
              <a:gd name="T4" fmla="*/ 79584 w 185"/>
              <a:gd name="T5" fmla="*/ 40955 h 303"/>
              <a:gd name="T6" fmla="*/ 60014 w 185"/>
              <a:gd name="T7" fmla="*/ 56808 h 303"/>
              <a:gd name="T8" fmla="*/ 0 w 185"/>
              <a:gd name="T9" fmla="*/ 196848 h 303"/>
              <a:gd name="T10" fmla="*/ 56100 w 185"/>
              <a:gd name="T11" fmla="*/ 338208 h 303"/>
              <a:gd name="T12" fmla="*/ 56100 w 185"/>
              <a:gd name="T13" fmla="*/ 338208 h 303"/>
              <a:gd name="T14" fmla="*/ 60014 w 185"/>
              <a:gd name="T15" fmla="*/ 342171 h 303"/>
              <a:gd name="T16" fmla="*/ 60014 w 185"/>
              <a:gd name="T17" fmla="*/ 342171 h 303"/>
              <a:gd name="T18" fmla="*/ 60014 w 185"/>
              <a:gd name="T19" fmla="*/ 342171 h 303"/>
              <a:gd name="T20" fmla="*/ 195698 w 185"/>
              <a:gd name="T21" fmla="*/ 398980 h 303"/>
              <a:gd name="T22" fmla="*/ 237447 w 185"/>
              <a:gd name="T23" fmla="*/ 392374 h 303"/>
              <a:gd name="T24" fmla="*/ 143512 w 185"/>
              <a:gd name="T25" fmla="*/ 338208 h 303"/>
              <a:gd name="T26" fmla="*/ 147426 w 185"/>
              <a:gd name="T27" fmla="*/ 56808 h 303"/>
              <a:gd name="T28" fmla="*/ 240056 w 185"/>
              <a:gd name="T29" fmla="*/ 6606 h 303"/>
              <a:gd name="T30" fmla="*/ 195698 w 185"/>
              <a:gd name="T31" fmla="*/ 0 h 30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5" h="303">
                <a:moveTo>
                  <a:pt x="150" y="0"/>
                </a:moveTo>
                <a:lnTo>
                  <a:pt x="150" y="0"/>
                </a:lnTo>
                <a:cubicBezTo>
                  <a:pt x="118" y="0"/>
                  <a:pt x="86" y="11"/>
                  <a:pt x="61" y="31"/>
                </a:cubicBezTo>
                <a:cubicBezTo>
                  <a:pt x="55" y="34"/>
                  <a:pt x="52" y="40"/>
                  <a:pt x="46" y="43"/>
                </a:cubicBezTo>
                <a:cubicBezTo>
                  <a:pt x="17" y="72"/>
                  <a:pt x="0" y="112"/>
                  <a:pt x="0" y="149"/>
                </a:cubicBezTo>
                <a:cubicBezTo>
                  <a:pt x="0" y="190"/>
                  <a:pt x="15" y="227"/>
                  <a:pt x="43" y="256"/>
                </a:cubicBezTo>
                <a:cubicBezTo>
                  <a:pt x="46" y="256"/>
                  <a:pt x="46" y="256"/>
                  <a:pt x="46" y="259"/>
                </a:cubicBezTo>
                <a:cubicBezTo>
                  <a:pt x="75" y="288"/>
                  <a:pt x="113" y="302"/>
                  <a:pt x="150" y="302"/>
                </a:cubicBezTo>
                <a:cubicBezTo>
                  <a:pt x="161" y="302"/>
                  <a:pt x="173" y="300"/>
                  <a:pt x="182" y="297"/>
                </a:cubicBezTo>
                <a:cubicBezTo>
                  <a:pt x="156" y="291"/>
                  <a:pt x="130" y="279"/>
                  <a:pt x="110" y="256"/>
                </a:cubicBezTo>
                <a:cubicBezTo>
                  <a:pt x="52" y="199"/>
                  <a:pt x="52" y="103"/>
                  <a:pt x="113" y="43"/>
                </a:cubicBezTo>
                <a:cubicBezTo>
                  <a:pt x="133" y="23"/>
                  <a:pt x="159" y="11"/>
                  <a:pt x="184" y="5"/>
                </a:cubicBezTo>
                <a:cubicBezTo>
                  <a:pt x="173" y="2"/>
                  <a:pt x="161" y="0"/>
                  <a:pt x="150" y="0"/>
                </a:cubicBezTo>
              </a:path>
            </a:pathLst>
          </a:custGeom>
          <a:solidFill>
            <a:srgbClr val="34363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01" name="Freeform 28"/>
          <p:cNvSpPr>
            <a:spLocks noChangeArrowheads="1"/>
          </p:cNvSpPr>
          <p:nvPr/>
        </p:nvSpPr>
        <p:spPr bwMode="auto">
          <a:xfrm>
            <a:off x="7540625" y="5503863"/>
            <a:ext cx="4156075" cy="4903787"/>
          </a:xfrm>
          <a:custGeom>
            <a:avLst/>
            <a:gdLst>
              <a:gd name="T0" fmla="*/ 72 w 3118"/>
              <a:gd name="T1" fmla="*/ 776 h 3678"/>
              <a:gd name="T2" fmla="*/ 72 w 3118"/>
              <a:gd name="T3" fmla="*/ 776 h 3678"/>
              <a:gd name="T4" fmla="*/ 124 w 3118"/>
              <a:gd name="T5" fmla="*/ 470 h 3678"/>
              <a:gd name="T6" fmla="*/ 655 w 3118"/>
              <a:gd name="T7" fmla="*/ 73 h 3678"/>
              <a:gd name="T8" fmla="*/ 963 w 3118"/>
              <a:gd name="T9" fmla="*/ 113 h 3678"/>
              <a:gd name="T10" fmla="*/ 3043 w 3118"/>
              <a:gd name="T11" fmla="*/ 2896 h 3678"/>
              <a:gd name="T12" fmla="*/ 2999 w 3118"/>
              <a:gd name="T13" fmla="*/ 3207 h 3678"/>
              <a:gd name="T14" fmla="*/ 2466 w 3118"/>
              <a:gd name="T15" fmla="*/ 3605 h 3678"/>
              <a:gd name="T16" fmla="*/ 2154 w 3118"/>
              <a:gd name="T17" fmla="*/ 3559 h 3678"/>
              <a:gd name="T18" fmla="*/ 72 w 3118"/>
              <a:gd name="T19" fmla="*/ 776 h 3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18" h="3678">
                <a:moveTo>
                  <a:pt x="72" y="776"/>
                </a:moveTo>
                <a:lnTo>
                  <a:pt x="72" y="776"/>
                </a:lnTo>
                <a:cubicBezTo>
                  <a:pt x="0" y="678"/>
                  <a:pt x="27" y="545"/>
                  <a:pt x="124" y="470"/>
                </a:cubicBezTo>
                <a:cubicBezTo>
                  <a:pt x="655" y="73"/>
                  <a:pt x="655" y="73"/>
                  <a:pt x="655" y="73"/>
                </a:cubicBezTo>
                <a:cubicBezTo>
                  <a:pt x="753" y="0"/>
                  <a:pt x="888" y="15"/>
                  <a:pt x="963" y="113"/>
                </a:cubicBezTo>
                <a:cubicBezTo>
                  <a:pt x="3043" y="2896"/>
                  <a:pt x="3043" y="2896"/>
                  <a:pt x="3043" y="2896"/>
                </a:cubicBezTo>
                <a:cubicBezTo>
                  <a:pt x="3117" y="2994"/>
                  <a:pt x="3097" y="3132"/>
                  <a:pt x="2999" y="3207"/>
                </a:cubicBezTo>
                <a:cubicBezTo>
                  <a:pt x="2466" y="3605"/>
                  <a:pt x="2466" y="3605"/>
                  <a:pt x="2466" y="3605"/>
                </a:cubicBezTo>
                <a:cubicBezTo>
                  <a:pt x="2368" y="3677"/>
                  <a:pt x="2227" y="3657"/>
                  <a:pt x="2154" y="3559"/>
                </a:cubicBezTo>
                <a:cubicBezTo>
                  <a:pt x="72" y="776"/>
                  <a:pt x="72" y="776"/>
                  <a:pt x="72" y="776"/>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2" name="Freeform 29"/>
          <p:cNvSpPr>
            <a:spLocks noChangeArrowheads="1"/>
          </p:cNvSpPr>
          <p:nvPr/>
        </p:nvSpPr>
        <p:spPr bwMode="auto">
          <a:xfrm>
            <a:off x="7994650" y="6046788"/>
            <a:ext cx="452438" cy="446087"/>
          </a:xfrm>
          <a:custGeom>
            <a:avLst/>
            <a:gdLst>
              <a:gd name="T0" fmla="*/ 307494 w 342"/>
              <a:gd name="T1" fmla="*/ 41984 h 341"/>
              <a:gd name="T2" fmla="*/ 307494 w 342"/>
              <a:gd name="T3" fmla="*/ 41984 h 341"/>
              <a:gd name="T4" fmla="*/ 42413 w 342"/>
              <a:gd name="T5" fmla="*/ 148257 h 341"/>
              <a:gd name="T6" fmla="*/ 145794 w 342"/>
              <a:gd name="T7" fmla="*/ 405411 h 341"/>
              <a:gd name="T8" fmla="*/ 409550 w 342"/>
              <a:gd name="T9" fmla="*/ 303074 h 341"/>
              <a:gd name="T10" fmla="*/ 307494 w 342"/>
              <a:gd name="T11" fmla="*/ 41984 h 34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42" h="341">
                <a:moveTo>
                  <a:pt x="232" y="32"/>
                </a:moveTo>
                <a:lnTo>
                  <a:pt x="232" y="32"/>
                </a:lnTo>
                <a:cubicBezTo>
                  <a:pt x="153" y="0"/>
                  <a:pt x="64" y="35"/>
                  <a:pt x="32" y="113"/>
                </a:cubicBezTo>
                <a:cubicBezTo>
                  <a:pt x="0" y="188"/>
                  <a:pt x="35" y="277"/>
                  <a:pt x="110" y="309"/>
                </a:cubicBezTo>
                <a:cubicBezTo>
                  <a:pt x="188" y="340"/>
                  <a:pt x="277" y="306"/>
                  <a:pt x="309" y="231"/>
                </a:cubicBezTo>
                <a:cubicBezTo>
                  <a:pt x="341" y="153"/>
                  <a:pt x="306" y="63"/>
                  <a:pt x="232" y="32"/>
                </a:cubicBezTo>
              </a:path>
            </a:pathLst>
          </a:custGeom>
          <a:solidFill>
            <a:srgbClr val="4E4E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03" name="Freeform 30"/>
          <p:cNvSpPr>
            <a:spLocks noChangeArrowheads="1"/>
          </p:cNvSpPr>
          <p:nvPr/>
        </p:nvSpPr>
        <p:spPr bwMode="auto">
          <a:xfrm>
            <a:off x="8035925" y="6192838"/>
            <a:ext cx="111125" cy="265112"/>
          </a:xfrm>
          <a:custGeom>
            <a:avLst/>
            <a:gdLst>
              <a:gd name="T0" fmla="*/ 89 w 90"/>
              <a:gd name="T1" fmla="*/ 202 h 203"/>
              <a:gd name="T2" fmla="*/ 89 w 90"/>
              <a:gd name="T3" fmla="*/ 202 h 203"/>
              <a:gd name="T4" fmla="*/ 89 w 90"/>
              <a:gd name="T5" fmla="*/ 202 h 203"/>
              <a:gd name="T6" fmla="*/ 89 w 90"/>
              <a:gd name="T7" fmla="*/ 202 h 203"/>
              <a:gd name="T8" fmla="*/ 78 w 90"/>
              <a:gd name="T9" fmla="*/ 199 h 203"/>
              <a:gd name="T10" fmla="*/ 78 w 90"/>
              <a:gd name="T11" fmla="*/ 199 h 203"/>
              <a:gd name="T12" fmla="*/ 87 w 90"/>
              <a:gd name="T13" fmla="*/ 202 h 203"/>
              <a:gd name="T14" fmla="*/ 78 w 90"/>
              <a:gd name="T15" fmla="*/ 199 h 203"/>
              <a:gd name="T16" fmla="*/ 0 w 90"/>
              <a:gd name="T17" fmla="*/ 0 h 203"/>
              <a:gd name="T18" fmla="*/ 0 w 90"/>
              <a:gd name="T19" fmla="*/ 0 h 203"/>
              <a:gd name="T20" fmla="*/ 0 w 90"/>
              <a:gd name="T21" fmla="*/ 0 h 203"/>
              <a:gd name="T22" fmla="*/ 0 w 90"/>
              <a:gd name="T23" fmla="*/ 0 h 203"/>
              <a:gd name="T24" fmla="*/ 0 w 90"/>
              <a:gd name="T25" fmla="*/ 0 h 203"/>
              <a:gd name="T26" fmla="*/ 0 w 90"/>
              <a:gd name="T27" fmla="*/ 0 h 203"/>
              <a:gd name="T28" fmla="*/ 0 w 90"/>
              <a:gd name="T29" fmla="*/ 0 h 203"/>
              <a:gd name="T30" fmla="*/ 0 w 90"/>
              <a:gd name="T31" fmla="*/ 0 h 203"/>
              <a:gd name="T32" fmla="*/ 89 w 90"/>
              <a:gd name="T33" fmla="*/ 202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203">
                <a:moveTo>
                  <a:pt x="89" y="202"/>
                </a:moveTo>
                <a:lnTo>
                  <a:pt x="89" y="202"/>
                </a:lnTo>
                <a:lnTo>
                  <a:pt x="89" y="202"/>
                </a:lnTo>
                <a:lnTo>
                  <a:pt x="89" y="202"/>
                </a:lnTo>
                <a:lnTo>
                  <a:pt x="78" y="199"/>
                </a:lnTo>
                <a:lnTo>
                  <a:pt x="78" y="199"/>
                </a:lnTo>
                <a:cubicBezTo>
                  <a:pt x="81" y="199"/>
                  <a:pt x="84" y="202"/>
                  <a:pt x="87" y="202"/>
                </a:cubicBezTo>
                <a:cubicBezTo>
                  <a:pt x="84" y="202"/>
                  <a:pt x="81" y="199"/>
                  <a:pt x="78" y="199"/>
                </a:cubicBezTo>
                <a:lnTo>
                  <a:pt x="0" y="0"/>
                </a:lnTo>
                <a:lnTo>
                  <a:pt x="0" y="0"/>
                </a:lnTo>
                <a:lnTo>
                  <a:pt x="0" y="0"/>
                </a:lnTo>
                <a:lnTo>
                  <a:pt x="0" y="0"/>
                </a:lnTo>
                <a:lnTo>
                  <a:pt x="0" y="0"/>
                </a:lnTo>
                <a:lnTo>
                  <a:pt x="0" y="0"/>
                </a:lnTo>
                <a:lnTo>
                  <a:pt x="0" y="0"/>
                </a:lnTo>
                <a:lnTo>
                  <a:pt x="0" y="0"/>
                </a:lnTo>
                <a:lnTo>
                  <a:pt x="89" y="202"/>
                </a:ln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4" name="Freeform 31"/>
          <p:cNvSpPr>
            <a:spLocks noChangeArrowheads="1"/>
          </p:cNvSpPr>
          <p:nvPr/>
        </p:nvSpPr>
        <p:spPr bwMode="auto">
          <a:xfrm>
            <a:off x="8023225" y="6075363"/>
            <a:ext cx="306388" cy="395287"/>
          </a:xfrm>
          <a:custGeom>
            <a:avLst/>
            <a:gdLst>
              <a:gd name="T0" fmla="*/ 166140 w 234"/>
              <a:gd name="T1" fmla="*/ 0 h 298"/>
              <a:gd name="T2" fmla="*/ 166140 w 234"/>
              <a:gd name="T3" fmla="*/ 0 h 298"/>
              <a:gd name="T4" fmla="*/ 14390 w 234"/>
              <a:gd name="T5" fmla="*/ 115148 h 298"/>
              <a:gd name="T6" fmla="*/ 14390 w 234"/>
              <a:gd name="T7" fmla="*/ 115148 h 298"/>
              <a:gd name="T8" fmla="*/ 14390 w 234"/>
              <a:gd name="T9" fmla="*/ 115148 h 298"/>
              <a:gd name="T10" fmla="*/ 14390 w 234"/>
              <a:gd name="T11" fmla="*/ 115148 h 298"/>
              <a:gd name="T12" fmla="*/ 14390 w 234"/>
              <a:gd name="T13" fmla="*/ 119118 h 298"/>
              <a:gd name="T14" fmla="*/ 14390 w 234"/>
              <a:gd name="T15" fmla="*/ 119118 h 298"/>
              <a:gd name="T16" fmla="*/ 0 w 234"/>
              <a:gd name="T17" fmla="*/ 194560 h 298"/>
              <a:gd name="T18" fmla="*/ 116429 w 234"/>
              <a:gd name="T19" fmla="*/ 378532 h 298"/>
              <a:gd name="T20" fmla="*/ 116429 w 234"/>
              <a:gd name="T21" fmla="*/ 378532 h 298"/>
              <a:gd name="T22" fmla="*/ 128203 w 234"/>
              <a:gd name="T23" fmla="*/ 382502 h 298"/>
              <a:gd name="T24" fmla="*/ 130819 w 234"/>
              <a:gd name="T25" fmla="*/ 382502 h 298"/>
              <a:gd name="T26" fmla="*/ 130819 w 234"/>
              <a:gd name="T27" fmla="*/ 382502 h 298"/>
              <a:gd name="T28" fmla="*/ 196229 w 234"/>
              <a:gd name="T29" fmla="*/ 393090 h 298"/>
              <a:gd name="T30" fmla="*/ 304809 w 234"/>
              <a:gd name="T31" fmla="*/ 358679 h 298"/>
              <a:gd name="T32" fmla="*/ 276029 w 234"/>
              <a:gd name="T33" fmla="*/ 362649 h 298"/>
              <a:gd name="T34" fmla="*/ 200153 w 234"/>
              <a:gd name="T35" fmla="*/ 346767 h 298"/>
              <a:gd name="T36" fmla="*/ 94190 w 234"/>
              <a:gd name="T37" fmla="*/ 84706 h 298"/>
              <a:gd name="T38" fmla="*/ 166140 w 234"/>
              <a:gd name="T39" fmla="*/ 0 h 29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34" h="298">
                <a:moveTo>
                  <a:pt x="127" y="0"/>
                </a:moveTo>
                <a:lnTo>
                  <a:pt x="127" y="0"/>
                </a:lnTo>
                <a:cubicBezTo>
                  <a:pt x="77" y="6"/>
                  <a:pt x="34" y="38"/>
                  <a:pt x="11" y="87"/>
                </a:cubicBezTo>
                <a:cubicBezTo>
                  <a:pt x="11" y="87"/>
                  <a:pt x="11" y="87"/>
                  <a:pt x="11" y="90"/>
                </a:cubicBezTo>
                <a:cubicBezTo>
                  <a:pt x="3" y="107"/>
                  <a:pt x="0" y="127"/>
                  <a:pt x="0" y="147"/>
                </a:cubicBezTo>
                <a:cubicBezTo>
                  <a:pt x="0" y="205"/>
                  <a:pt x="34" y="262"/>
                  <a:pt x="89" y="286"/>
                </a:cubicBezTo>
                <a:cubicBezTo>
                  <a:pt x="92" y="286"/>
                  <a:pt x="95" y="289"/>
                  <a:pt x="98" y="289"/>
                </a:cubicBezTo>
                <a:cubicBezTo>
                  <a:pt x="100" y="289"/>
                  <a:pt x="100" y="289"/>
                  <a:pt x="100" y="289"/>
                </a:cubicBezTo>
                <a:cubicBezTo>
                  <a:pt x="115" y="295"/>
                  <a:pt x="132" y="297"/>
                  <a:pt x="150" y="297"/>
                </a:cubicBezTo>
                <a:cubicBezTo>
                  <a:pt x="178" y="297"/>
                  <a:pt x="211" y="289"/>
                  <a:pt x="233" y="271"/>
                </a:cubicBezTo>
                <a:cubicBezTo>
                  <a:pt x="228" y="271"/>
                  <a:pt x="219" y="274"/>
                  <a:pt x="211" y="274"/>
                </a:cubicBezTo>
                <a:cubicBezTo>
                  <a:pt x="190" y="274"/>
                  <a:pt x="170" y="268"/>
                  <a:pt x="153" y="262"/>
                </a:cubicBezTo>
                <a:cubicBezTo>
                  <a:pt x="75" y="228"/>
                  <a:pt x="40" y="141"/>
                  <a:pt x="72" y="64"/>
                </a:cubicBezTo>
                <a:cubicBezTo>
                  <a:pt x="83" y="38"/>
                  <a:pt x="104" y="15"/>
                  <a:pt x="127" y="0"/>
                </a:cubicBezTo>
              </a:path>
            </a:pathLst>
          </a:custGeom>
          <a:solidFill>
            <a:srgbClr val="34363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05" name="Freeform 32"/>
          <p:cNvSpPr>
            <a:spLocks noChangeArrowheads="1"/>
          </p:cNvSpPr>
          <p:nvPr/>
        </p:nvSpPr>
        <p:spPr bwMode="auto">
          <a:xfrm>
            <a:off x="6475413" y="5510213"/>
            <a:ext cx="88900" cy="854075"/>
          </a:xfrm>
          <a:custGeom>
            <a:avLst/>
            <a:gdLst>
              <a:gd name="T0" fmla="*/ 31 w 72"/>
              <a:gd name="T1" fmla="*/ 643 h 644"/>
              <a:gd name="T2" fmla="*/ 31 w 72"/>
              <a:gd name="T3" fmla="*/ 643 h 644"/>
              <a:gd name="T4" fmla="*/ 28 w 72"/>
              <a:gd name="T5" fmla="*/ 643 h 644"/>
              <a:gd name="T6" fmla="*/ 14 w 72"/>
              <a:gd name="T7" fmla="*/ 623 h 644"/>
              <a:gd name="T8" fmla="*/ 2 w 72"/>
              <a:gd name="T9" fmla="*/ 17 h 644"/>
              <a:gd name="T10" fmla="*/ 14 w 72"/>
              <a:gd name="T11" fmla="*/ 0 h 644"/>
              <a:gd name="T12" fmla="*/ 31 w 72"/>
              <a:gd name="T13" fmla="*/ 14 h 644"/>
              <a:gd name="T14" fmla="*/ 45 w 72"/>
              <a:gd name="T15" fmla="*/ 629 h 644"/>
              <a:gd name="T16" fmla="*/ 31 w 72"/>
              <a:gd name="T17" fmla="*/ 643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644">
                <a:moveTo>
                  <a:pt x="31" y="643"/>
                </a:moveTo>
                <a:lnTo>
                  <a:pt x="31" y="643"/>
                </a:lnTo>
                <a:cubicBezTo>
                  <a:pt x="28" y="643"/>
                  <a:pt x="28" y="643"/>
                  <a:pt x="28" y="643"/>
                </a:cubicBezTo>
                <a:cubicBezTo>
                  <a:pt x="20" y="640"/>
                  <a:pt x="14" y="632"/>
                  <a:pt x="14" y="623"/>
                </a:cubicBezTo>
                <a:cubicBezTo>
                  <a:pt x="40" y="424"/>
                  <a:pt x="2" y="23"/>
                  <a:pt x="2" y="17"/>
                </a:cubicBezTo>
                <a:cubicBezTo>
                  <a:pt x="0" y="9"/>
                  <a:pt x="5" y="3"/>
                  <a:pt x="14" y="0"/>
                </a:cubicBezTo>
                <a:cubicBezTo>
                  <a:pt x="23" y="0"/>
                  <a:pt x="31" y="6"/>
                  <a:pt x="31" y="14"/>
                </a:cubicBezTo>
                <a:cubicBezTo>
                  <a:pt x="34" y="32"/>
                  <a:pt x="71" y="424"/>
                  <a:pt x="45" y="629"/>
                </a:cubicBezTo>
                <a:cubicBezTo>
                  <a:pt x="45" y="637"/>
                  <a:pt x="37" y="643"/>
                  <a:pt x="31" y="643"/>
                </a:cubicBez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6" name="Freeform 33"/>
          <p:cNvSpPr>
            <a:spLocks noChangeArrowheads="1"/>
          </p:cNvSpPr>
          <p:nvPr/>
        </p:nvSpPr>
        <p:spPr bwMode="auto">
          <a:xfrm>
            <a:off x="6870700" y="5499100"/>
            <a:ext cx="423863" cy="811213"/>
          </a:xfrm>
          <a:custGeom>
            <a:avLst/>
            <a:gdLst>
              <a:gd name="T0" fmla="*/ 311 w 324"/>
              <a:gd name="T1" fmla="*/ 608 h 612"/>
              <a:gd name="T2" fmla="*/ 311 w 324"/>
              <a:gd name="T3" fmla="*/ 608 h 612"/>
              <a:gd name="T4" fmla="*/ 311 w 324"/>
              <a:gd name="T5" fmla="*/ 608 h 612"/>
              <a:gd name="T6" fmla="*/ 288 w 324"/>
              <a:gd name="T7" fmla="*/ 597 h 612"/>
              <a:gd name="T8" fmla="*/ 6 w 324"/>
              <a:gd name="T9" fmla="*/ 28 h 612"/>
              <a:gd name="T10" fmla="*/ 8 w 324"/>
              <a:gd name="T11" fmla="*/ 5 h 612"/>
              <a:gd name="T12" fmla="*/ 31 w 324"/>
              <a:gd name="T13" fmla="*/ 11 h 612"/>
              <a:gd name="T14" fmla="*/ 319 w 324"/>
              <a:gd name="T15" fmla="*/ 588 h 612"/>
              <a:gd name="T16" fmla="*/ 311 w 324"/>
              <a:gd name="T17" fmla="*/ 608 h 6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4" h="612">
                <a:moveTo>
                  <a:pt x="311" y="608"/>
                </a:moveTo>
                <a:lnTo>
                  <a:pt x="311" y="608"/>
                </a:lnTo>
                <a:lnTo>
                  <a:pt x="311" y="608"/>
                </a:lnTo>
                <a:cubicBezTo>
                  <a:pt x="302" y="611"/>
                  <a:pt x="291" y="605"/>
                  <a:pt x="288" y="597"/>
                </a:cubicBezTo>
                <a:cubicBezTo>
                  <a:pt x="222" y="395"/>
                  <a:pt x="6" y="31"/>
                  <a:pt x="6" y="28"/>
                </a:cubicBezTo>
                <a:cubicBezTo>
                  <a:pt x="0" y="20"/>
                  <a:pt x="3" y="11"/>
                  <a:pt x="8" y="5"/>
                </a:cubicBezTo>
                <a:cubicBezTo>
                  <a:pt x="17" y="0"/>
                  <a:pt x="26" y="3"/>
                  <a:pt x="31" y="11"/>
                </a:cubicBezTo>
                <a:cubicBezTo>
                  <a:pt x="40" y="25"/>
                  <a:pt x="251" y="383"/>
                  <a:pt x="319" y="588"/>
                </a:cubicBezTo>
                <a:cubicBezTo>
                  <a:pt x="323" y="593"/>
                  <a:pt x="319" y="602"/>
                  <a:pt x="311" y="608"/>
                </a:cubicBez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7" name="Freeform 34"/>
          <p:cNvSpPr>
            <a:spLocks noChangeArrowheads="1"/>
          </p:cNvSpPr>
          <p:nvPr/>
        </p:nvSpPr>
        <p:spPr bwMode="auto">
          <a:xfrm>
            <a:off x="6958013" y="5080000"/>
            <a:ext cx="1212850" cy="1125538"/>
          </a:xfrm>
          <a:custGeom>
            <a:avLst/>
            <a:gdLst>
              <a:gd name="T0" fmla="*/ 909 w 912"/>
              <a:gd name="T1" fmla="*/ 834 h 846"/>
              <a:gd name="T2" fmla="*/ 909 w 912"/>
              <a:gd name="T3" fmla="*/ 834 h 846"/>
              <a:gd name="T4" fmla="*/ 874 w 912"/>
              <a:gd name="T5" fmla="*/ 842 h 846"/>
              <a:gd name="T6" fmla="*/ 626 w 912"/>
              <a:gd name="T7" fmla="*/ 675 h 846"/>
              <a:gd name="T8" fmla="*/ 415 w 912"/>
              <a:gd name="T9" fmla="*/ 485 h 846"/>
              <a:gd name="T10" fmla="*/ 26 w 912"/>
              <a:gd name="T11" fmla="*/ 43 h 846"/>
              <a:gd name="T12" fmla="*/ 64 w 912"/>
              <a:gd name="T13" fmla="*/ 6 h 846"/>
              <a:gd name="T14" fmla="*/ 138 w 912"/>
              <a:gd name="T15" fmla="*/ 40 h 846"/>
              <a:gd name="T16" fmla="*/ 142 w 912"/>
              <a:gd name="T17" fmla="*/ 61 h 846"/>
              <a:gd name="T18" fmla="*/ 121 w 912"/>
              <a:gd name="T19" fmla="*/ 58 h 846"/>
              <a:gd name="T20" fmla="*/ 75 w 912"/>
              <a:gd name="T21" fmla="*/ 35 h 846"/>
              <a:gd name="T22" fmla="*/ 55 w 912"/>
              <a:gd name="T23" fmla="*/ 61 h 846"/>
              <a:gd name="T24" fmla="*/ 55 w 912"/>
              <a:gd name="T25" fmla="*/ 61 h 846"/>
              <a:gd name="T26" fmla="*/ 432 w 912"/>
              <a:gd name="T27" fmla="*/ 464 h 846"/>
              <a:gd name="T28" fmla="*/ 643 w 912"/>
              <a:gd name="T29" fmla="*/ 658 h 846"/>
              <a:gd name="T30" fmla="*/ 868 w 912"/>
              <a:gd name="T31" fmla="*/ 813 h 846"/>
              <a:gd name="T32" fmla="*/ 882 w 912"/>
              <a:gd name="T33" fmla="*/ 811 h 846"/>
              <a:gd name="T34" fmla="*/ 903 w 912"/>
              <a:gd name="T35" fmla="*/ 811 h 846"/>
              <a:gd name="T36" fmla="*/ 909 w 912"/>
              <a:gd name="T37" fmla="*/ 831 h 846"/>
              <a:gd name="T38" fmla="*/ 909 w 912"/>
              <a:gd name="T39" fmla="*/ 834 h 8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12" h="846">
                <a:moveTo>
                  <a:pt x="909" y="834"/>
                </a:moveTo>
                <a:lnTo>
                  <a:pt x="909" y="834"/>
                </a:lnTo>
                <a:cubicBezTo>
                  <a:pt x="906" y="837"/>
                  <a:pt x="897" y="845"/>
                  <a:pt x="874" y="842"/>
                </a:cubicBezTo>
                <a:cubicBezTo>
                  <a:pt x="825" y="839"/>
                  <a:pt x="738" y="782"/>
                  <a:pt x="626" y="675"/>
                </a:cubicBezTo>
                <a:cubicBezTo>
                  <a:pt x="565" y="617"/>
                  <a:pt x="493" y="554"/>
                  <a:pt x="415" y="485"/>
                </a:cubicBezTo>
                <a:cubicBezTo>
                  <a:pt x="159" y="257"/>
                  <a:pt x="0" y="113"/>
                  <a:pt x="26" y="43"/>
                </a:cubicBezTo>
                <a:cubicBezTo>
                  <a:pt x="31" y="20"/>
                  <a:pt x="43" y="6"/>
                  <a:pt x="64" y="6"/>
                </a:cubicBezTo>
                <a:cubicBezTo>
                  <a:pt x="95" y="0"/>
                  <a:pt x="132" y="35"/>
                  <a:pt x="138" y="40"/>
                </a:cubicBezTo>
                <a:cubicBezTo>
                  <a:pt x="144" y="46"/>
                  <a:pt x="147" y="55"/>
                  <a:pt x="142" y="61"/>
                </a:cubicBezTo>
                <a:cubicBezTo>
                  <a:pt x="138" y="67"/>
                  <a:pt x="127" y="67"/>
                  <a:pt x="121" y="58"/>
                </a:cubicBezTo>
                <a:cubicBezTo>
                  <a:pt x="112" y="52"/>
                  <a:pt x="89" y="35"/>
                  <a:pt x="75" y="35"/>
                </a:cubicBezTo>
                <a:cubicBezTo>
                  <a:pt x="64" y="35"/>
                  <a:pt x="58" y="43"/>
                  <a:pt x="55" y="61"/>
                </a:cubicBezTo>
                <a:lnTo>
                  <a:pt x="55" y="61"/>
                </a:lnTo>
                <a:cubicBezTo>
                  <a:pt x="34" y="113"/>
                  <a:pt x="253" y="309"/>
                  <a:pt x="432" y="464"/>
                </a:cubicBezTo>
                <a:cubicBezTo>
                  <a:pt x="510" y="534"/>
                  <a:pt x="583" y="597"/>
                  <a:pt x="643" y="658"/>
                </a:cubicBezTo>
                <a:cubicBezTo>
                  <a:pt x="781" y="787"/>
                  <a:pt x="842" y="811"/>
                  <a:pt x="868" y="813"/>
                </a:cubicBezTo>
                <a:cubicBezTo>
                  <a:pt x="876" y="813"/>
                  <a:pt x="882" y="811"/>
                  <a:pt x="882" y="811"/>
                </a:cubicBezTo>
                <a:cubicBezTo>
                  <a:pt x="885" y="805"/>
                  <a:pt x="894" y="805"/>
                  <a:pt x="903" y="811"/>
                </a:cubicBezTo>
                <a:cubicBezTo>
                  <a:pt x="909" y="817"/>
                  <a:pt x="911" y="825"/>
                  <a:pt x="909" y="831"/>
                </a:cubicBezTo>
                <a:cubicBezTo>
                  <a:pt x="909" y="831"/>
                  <a:pt x="909" y="831"/>
                  <a:pt x="909" y="834"/>
                </a:cubicBez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8" name="Freeform 35"/>
          <p:cNvSpPr>
            <a:spLocks noChangeArrowheads="1"/>
          </p:cNvSpPr>
          <p:nvPr/>
        </p:nvSpPr>
        <p:spPr bwMode="auto">
          <a:xfrm>
            <a:off x="7270750" y="5262563"/>
            <a:ext cx="771525" cy="706437"/>
          </a:xfrm>
          <a:custGeom>
            <a:avLst/>
            <a:gdLst>
              <a:gd name="T0" fmla="*/ 580 w 584"/>
              <a:gd name="T1" fmla="*/ 525 h 532"/>
              <a:gd name="T2" fmla="*/ 580 w 584"/>
              <a:gd name="T3" fmla="*/ 525 h 532"/>
              <a:gd name="T4" fmla="*/ 577 w 584"/>
              <a:gd name="T5" fmla="*/ 525 h 532"/>
              <a:gd name="T6" fmla="*/ 554 w 584"/>
              <a:gd name="T7" fmla="*/ 520 h 532"/>
              <a:gd name="T8" fmla="*/ 12 w 584"/>
              <a:gd name="T9" fmla="*/ 29 h 532"/>
              <a:gd name="T10" fmla="*/ 3 w 584"/>
              <a:gd name="T11" fmla="*/ 6 h 532"/>
              <a:gd name="T12" fmla="*/ 27 w 584"/>
              <a:gd name="T13" fmla="*/ 9 h 532"/>
              <a:gd name="T14" fmla="*/ 574 w 584"/>
              <a:gd name="T15" fmla="*/ 502 h 532"/>
              <a:gd name="T16" fmla="*/ 580 w 584"/>
              <a:gd name="T17" fmla="*/ 525 h 5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4" h="532">
                <a:moveTo>
                  <a:pt x="580" y="525"/>
                </a:moveTo>
                <a:lnTo>
                  <a:pt x="580" y="525"/>
                </a:lnTo>
                <a:cubicBezTo>
                  <a:pt x="577" y="525"/>
                  <a:pt x="577" y="525"/>
                  <a:pt x="577" y="525"/>
                </a:cubicBezTo>
                <a:cubicBezTo>
                  <a:pt x="572" y="531"/>
                  <a:pt x="563" y="528"/>
                  <a:pt x="554" y="520"/>
                </a:cubicBezTo>
                <a:cubicBezTo>
                  <a:pt x="390" y="338"/>
                  <a:pt x="15" y="33"/>
                  <a:pt x="12" y="29"/>
                </a:cubicBezTo>
                <a:cubicBezTo>
                  <a:pt x="3" y="23"/>
                  <a:pt x="0" y="12"/>
                  <a:pt x="3" y="6"/>
                </a:cubicBezTo>
                <a:cubicBezTo>
                  <a:pt x="9" y="0"/>
                  <a:pt x="17" y="0"/>
                  <a:pt x="27" y="9"/>
                </a:cubicBezTo>
                <a:cubicBezTo>
                  <a:pt x="41" y="21"/>
                  <a:pt x="407" y="321"/>
                  <a:pt x="574" y="502"/>
                </a:cubicBezTo>
                <a:cubicBezTo>
                  <a:pt x="580" y="511"/>
                  <a:pt x="583" y="520"/>
                  <a:pt x="580" y="525"/>
                </a:cubicBez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32" name="Freeform 59"/>
          <p:cNvSpPr>
            <a:spLocks noChangeArrowheads="1"/>
          </p:cNvSpPr>
          <p:nvPr/>
        </p:nvSpPr>
        <p:spPr bwMode="auto">
          <a:xfrm>
            <a:off x="5562600" y="3921125"/>
            <a:ext cx="1495425" cy="1482725"/>
          </a:xfrm>
          <a:custGeom>
            <a:avLst/>
            <a:gdLst>
              <a:gd name="T0" fmla="*/ 404 w 1123"/>
              <a:gd name="T1" fmla="*/ 182 h 1117"/>
              <a:gd name="T2" fmla="*/ 404 w 1123"/>
              <a:gd name="T3" fmla="*/ 182 h 1117"/>
              <a:gd name="T4" fmla="*/ 479 w 1123"/>
              <a:gd name="T5" fmla="*/ 113 h 1117"/>
              <a:gd name="T6" fmla="*/ 583 w 1123"/>
              <a:gd name="T7" fmla="*/ 73 h 1117"/>
              <a:gd name="T8" fmla="*/ 701 w 1123"/>
              <a:gd name="T9" fmla="*/ 66 h 1117"/>
              <a:gd name="T10" fmla="*/ 830 w 1123"/>
              <a:gd name="T11" fmla="*/ 101 h 1117"/>
              <a:gd name="T12" fmla="*/ 903 w 1123"/>
              <a:gd name="T13" fmla="*/ 0 h 1117"/>
              <a:gd name="T14" fmla="*/ 974 w 1123"/>
              <a:gd name="T15" fmla="*/ 52 h 1117"/>
              <a:gd name="T16" fmla="*/ 906 w 1123"/>
              <a:gd name="T17" fmla="*/ 144 h 1117"/>
              <a:gd name="T18" fmla="*/ 914 w 1123"/>
              <a:gd name="T19" fmla="*/ 150 h 1117"/>
              <a:gd name="T20" fmla="*/ 923 w 1123"/>
              <a:gd name="T21" fmla="*/ 153 h 1117"/>
              <a:gd name="T22" fmla="*/ 992 w 1123"/>
              <a:gd name="T23" fmla="*/ 211 h 1117"/>
              <a:gd name="T24" fmla="*/ 1044 w 1123"/>
              <a:gd name="T25" fmla="*/ 271 h 1117"/>
              <a:gd name="T26" fmla="*/ 1087 w 1123"/>
              <a:gd name="T27" fmla="*/ 332 h 1117"/>
              <a:gd name="T28" fmla="*/ 1122 w 1123"/>
              <a:gd name="T29" fmla="*/ 398 h 1117"/>
              <a:gd name="T30" fmla="*/ 986 w 1123"/>
              <a:gd name="T31" fmla="*/ 496 h 1117"/>
              <a:gd name="T32" fmla="*/ 963 w 1123"/>
              <a:gd name="T33" fmla="*/ 441 h 1117"/>
              <a:gd name="T34" fmla="*/ 926 w 1123"/>
              <a:gd name="T35" fmla="*/ 375 h 1117"/>
              <a:gd name="T36" fmla="*/ 880 w 1123"/>
              <a:gd name="T37" fmla="*/ 309 h 1117"/>
              <a:gd name="T38" fmla="*/ 825 w 1123"/>
              <a:gd name="T39" fmla="*/ 254 h 1117"/>
              <a:gd name="T40" fmla="*/ 629 w 1123"/>
              <a:gd name="T41" fmla="*/ 522 h 1117"/>
              <a:gd name="T42" fmla="*/ 684 w 1123"/>
              <a:gd name="T43" fmla="*/ 618 h 1117"/>
              <a:gd name="T44" fmla="*/ 721 w 1123"/>
              <a:gd name="T45" fmla="*/ 721 h 1117"/>
              <a:gd name="T46" fmla="*/ 721 w 1123"/>
              <a:gd name="T47" fmla="*/ 837 h 1117"/>
              <a:gd name="T48" fmla="*/ 661 w 1123"/>
              <a:gd name="T49" fmla="*/ 964 h 1117"/>
              <a:gd name="T50" fmla="*/ 594 w 1123"/>
              <a:gd name="T51" fmla="*/ 1021 h 1117"/>
              <a:gd name="T52" fmla="*/ 499 w 1123"/>
              <a:gd name="T53" fmla="*/ 1056 h 1117"/>
              <a:gd name="T54" fmla="*/ 384 w 1123"/>
              <a:gd name="T55" fmla="*/ 1059 h 1117"/>
              <a:gd name="T56" fmla="*/ 260 w 1123"/>
              <a:gd name="T57" fmla="*/ 1021 h 1117"/>
              <a:gd name="T58" fmla="*/ 190 w 1123"/>
              <a:gd name="T59" fmla="*/ 1116 h 1117"/>
              <a:gd name="T60" fmla="*/ 118 w 1123"/>
              <a:gd name="T61" fmla="*/ 1062 h 1117"/>
              <a:gd name="T62" fmla="*/ 182 w 1123"/>
              <a:gd name="T63" fmla="*/ 975 h 1117"/>
              <a:gd name="T64" fmla="*/ 182 w 1123"/>
              <a:gd name="T65" fmla="*/ 975 h 1117"/>
              <a:gd name="T66" fmla="*/ 84 w 1123"/>
              <a:gd name="T67" fmla="*/ 894 h 1117"/>
              <a:gd name="T68" fmla="*/ 0 w 1123"/>
              <a:gd name="T69" fmla="*/ 807 h 1117"/>
              <a:gd name="T70" fmla="*/ 118 w 1123"/>
              <a:gd name="T71" fmla="*/ 698 h 1117"/>
              <a:gd name="T72" fmla="*/ 187 w 1123"/>
              <a:gd name="T73" fmla="*/ 790 h 1117"/>
              <a:gd name="T74" fmla="*/ 263 w 1123"/>
              <a:gd name="T75" fmla="*/ 868 h 1117"/>
              <a:gd name="T76" fmla="*/ 439 w 1123"/>
              <a:gd name="T77" fmla="*/ 632 h 1117"/>
              <a:gd name="T78" fmla="*/ 381 w 1123"/>
              <a:gd name="T79" fmla="*/ 534 h 1117"/>
              <a:gd name="T80" fmla="*/ 341 w 1123"/>
              <a:gd name="T81" fmla="*/ 427 h 1117"/>
              <a:gd name="T82" fmla="*/ 341 w 1123"/>
              <a:gd name="T83" fmla="*/ 312 h 1117"/>
              <a:gd name="T84" fmla="*/ 404 w 1123"/>
              <a:gd name="T85" fmla="*/ 182 h 1117"/>
              <a:gd name="T86" fmla="*/ 493 w 1123"/>
              <a:gd name="T87" fmla="*/ 880 h 1117"/>
              <a:gd name="T88" fmla="*/ 493 w 1123"/>
              <a:gd name="T89" fmla="*/ 880 h 1117"/>
              <a:gd name="T90" fmla="*/ 516 w 1123"/>
              <a:gd name="T91" fmla="*/ 799 h 1117"/>
              <a:gd name="T92" fmla="*/ 485 w 1123"/>
              <a:gd name="T93" fmla="*/ 715 h 1117"/>
              <a:gd name="T94" fmla="*/ 335 w 1123"/>
              <a:gd name="T95" fmla="*/ 917 h 1117"/>
              <a:gd name="T96" fmla="*/ 401 w 1123"/>
              <a:gd name="T97" fmla="*/ 943 h 1117"/>
              <a:gd name="T98" fmla="*/ 447 w 1123"/>
              <a:gd name="T99" fmla="*/ 929 h 1117"/>
              <a:gd name="T100" fmla="*/ 493 w 1123"/>
              <a:gd name="T101" fmla="*/ 880 h 1117"/>
              <a:gd name="T102" fmla="*/ 571 w 1123"/>
              <a:gd name="T103" fmla="*/ 268 h 1117"/>
              <a:gd name="T104" fmla="*/ 571 w 1123"/>
              <a:gd name="T105" fmla="*/ 268 h 1117"/>
              <a:gd name="T106" fmla="*/ 548 w 1123"/>
              <a:gd name="T107" fmla="*/ 349 h 1117"/>
              <a:gd name="T108" fmla="*/ 580 w 1123"/>
              <a:gd name="T109" fmla="*/ 439 h 1117"/>
              <a:gd name="T110" fmla="*/ 752 w 1123"/>
              <a:gd name="T111" fmla="*/ 205 h 1117"/>
              <a:gd name="T112" fmla="*/ 724 w 1123"/>
              <a:gd name="T113" fmla="*/ 194 h 1117"/>
              <a:gd name="T114" fmla="*/ 695 w 1123"/>
              <a:gd name="T115" fmla="*/ 185 h 1117"/>
              <a:gd name="T116" fmla="*/ 637 w 1123"/>
              <a:gd name="T117" fmla="*/ 199 h 1117"/>
              <a:gd name="T118" fmla="*/ 571 w 1123"/>
              <a:gd name="T119" fmla="*/ 268 h 1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23" h="1117">
                <a:moveTo>
                  <a:pt x="404" y="182"/>
                </a:moveTo>
                <a:lnTo>
                  <a:pt x="404" y="182"/>
                </a:lnTo>
                <a:cubicBezTo>
                  <a:pt x="424" y="153"/>
                  <a:pt x="450" y="130"/>
                  <a:pt x="479" y="113"/>
                </a:cubicBezTo>
                <a:cubicBezTo>
                  <a:pt x="510" y="93"/>
                  <a:pt x="545" y="81"/>
                  <a:pt x="583" y="73"/>
                </a:cubicBezTo>
                <a:cubicBezTo>
                  <a:pt x="620" y="63"/>
                  <a:pt x="658" y="61"/>
                  <a:pt x="701" y="66"/>
                </a:cubicBezTo>
                <a:cubicBezTo>
                  <a:pt x="744" y="69"/>
                  <a:pt x="787" y="81"/>
                  <a:pt x="830" y="101"/>
                </a:cubicBezTo>
                <a:cubicBezTo>
                  <a:pt x="903" y="0"/>
                  <a:pt x="903" y="0"/>
                  <a:pt x="903" y="0"/>
                </a:cubicBezTo>
                <a:cubicBezTo>
                  <a:pt x="974" y="52"/>
                  <a:pt x="974" y="52"/>
                  <a:pt x="974" y="52"/>
                </a:cubicBezTo>
                <a:cubicBezTo>
                  <a:pt x="906" y="144"/>
                  <a:pt x="906" y="144"/>
                  <a:pt x="906" y="144"/>
                </a:cubicBezTo>
                <a:cubicBezTo>
                  <a:pt x="911" y="147"/>
                  <a:pt x="911" y="147"/>
                  <a:pt x="914" y="150"/>
                </a:cubicBezTo>
                <a:cubicBezTo>
                  <a:pt x="917" y="150"/>
                  <a:pt x="920" y="150"/>
                  <a:pt x="923" y="153"/>
                </a:cubicBezTo>
                <a:cubicBezTo>
                  <a:pt x="949" y="173"/>
                  <a:pt x="972" y="194"/>
                  <a:pt x="992" y="211"/>
                </a:cubicBezTo>
                <a:cubicBezTo>
                  <a:pt x="1012" y="231"/>
                  <a:pt x="1030" y="251"/>
                  <a:pt x="1044" y="271"/>
                </a:cubicBezTo>
                <a:cubicBezTo>
                  <a:pt x="1061" y="292"/>
                  <a:pt x="1075" y="312"/>
                  <a:pt x="1087" y="332"/>
                </a:cubicBezTo>
                <a:cubicBezTo>
                  <a:pt x="1099" y="355"/>
                  <a:pt x="1110" y="375"/>
                  <a:pt x="1122" y="398"/>
                </a:cubicBezTo>
                <a:cubicBezTo>
                  <a:pt x="986" y="496"/>
                  <a:pt x="986" y="496"/>
                  <a:pt x="986" y="496"/>
                </a:cubicBezTo>
                <a:cubicBezTo>
                  <a:pt x="981" y="482"/>
                  <a:pt x="972" y="462"/>
                  <a:pt x="963" y="441"/>
                </a:cubicBezTo>
                <a:cubicBezTo>
                  <a:pt x="951" y="419"/>
                  <a:pt x="940" y="396"/>
                  <a:pt x="926" y="375"/>
                </a:cubicBezTo>
                <a:cubicBezTo>
                  <a:pt x="911" y="352"/>
                  <a:pt x="897" y="329"/>
                  <a:pt x="880" y="309"/>
                </a:cubicBezTo>
                <a:cubicBezTo>
                  <a:pt x="863" y="288"/>
                  <a:pt x="845" y="268"/>
                  <a:pt x="825" y="254"/>
                </a:cubicBezTo>
                <a:cubicBezTo>
                  <a:pt x="629" y="522"/>
                  <a:pt x="629" y="522"/>
                  <a:pt x="629" y="522"/>
                </a:cubicBezTo>
                <a:cubicBezTo>
                  <a:pt x="649" y="551"/>
                  <a:pt x="666" y="585"/>
                  <a:pt x="684" y="618"/>
                </a:cubicBezTo>
                <a:cubicBezTo>
                  <a:pt x="701" y="652"/>
                  <a:pt x="715" y="686"/>
                  <a:pt x="721" y="721"/>
                </a:cubicBezTo>
                <a:cubicBezTo>
                  <a:pt x="729" y="759"/>
                  <a:pt x="729" y="796"/>
                  <a:pt x="721" y="837"/>
                </a:cubicBezTo>
                <a:cubicBezTo>
                  <a:pt x="712" y="877"/>
                  <a:pt x="692" y="920"/>
                  <a:pt x="661" y="964"/>
                </a:cubicBezTo>
                <a:cubicBezTo>
                  <a:pt x="643" y="986"/>
                  <a:pt x="623" y="1004"/>
                  <a:pt x="594" y="1021"/>
                </a:cubicBezTo>
                <a:cubicBezTo>
                  <a:pt x="565" y="1035"/>
                  <a:pt x="533" y="1047"/>
                  <a:pt x="499" y="1056"/>
                </a:cubicBezTo>
                <a:cubicBezTo>
                  <a:pt x="462" y="1062"/>
                  <a:pt x="424" y="1064"/>
                  <a:pt x="384" y="1059"/>
                </a:cubicBezTo>
                <a:cubicBezTo>
                  <a:pt x="343" y="1053"/>
                  <a:pt x="300" y="1042"/>
                  <a:pt x="260" y="1021"/>
                </a:cubicBezTo>
                <a:cubicBezTo>
                  <a:pt x="190" y="1116"/>
                  <a:pt x="190" y="1116"/>
                  <a:pt x="190" y="1116"/>
                </a:cubicBezTo>
                <a:cubicBezTo>
                  <a:pt x="118" y="1062"/>
                  <a:pt x="118" y="1062"/>
                  <a:pt x="118" y="1062"/>
                </a:cubicBezTo>
                <a:cubicBezTo>
                  <a:pt x="182" y="975"/>
                  <a:pt x="182" y="975"/>
                  <a:pt x="182" y="975"/>
                </a:cubicBezTo>
                <a:lnTo>
                  <a:pt x="182" y="975"/>
                </a:lnTo>
                <a:cubicBezTo>
                  <a:pt x="144" y="946"/>
                  <a:pt x="113" y="920"/>
                  <a:pt x="84" y="894"/>
                </a:cubicBezTo>
                <a:cubicBezTo>
                  <a:pt x="55" y="865"/>
                  <a:pt x="26" y="837"/>
                  <a:pt x="0" y="807"/>
                </a:cubicBezTo>
                <a:cubicBezTo>
                  <a:pt x="118" y="698"/>
                  <a:pt x="118" y="698"/>
                  <a:pt x="118" y="698"/>
                </a:cubicBezTo>
                <a:cubicBezTo>
                  <a:pt x="139" y="730"/>
                  <a:pt x="162" y="759"/>
                  <a:pt x="187" y="790"/>
                </a:cubicBezTo>
                <a:cubicBezTo>
                  <a:pt x="210" y="819"/>
                  <a:pt x="237" y="845"/>
                  <a:pt x="263" y="868"/>
                </a:cubicBezTo>
                <a:cubicBezTo>
                  <a:pt x="439" y="632"/>
                  <a:pt x="439" y="632"/>
                  <a:pt x="439" y="632"/>
                </a:cubicBezTo>
                <a:cubicBezTo>
                  <a:pt x="418" y="600"/>
                  <a:pt x="401" y="568"/>
                  <a:pt x="381" y="534"/>
                </a:cubicBezTo>
                <a:cubicBezTo>
                  <a:pt x="363" y="502"/>
                  <a:pt x="349" y="464"/>
                  <a:pt x="341" y="427"/>
                </a:cubicBezTo>
                <a:cubicBezTo>
                  <a:pt x="335" y="389"/>
                  <a:pt x="335" y="352"/>
                  <a:pt x="341" y="312"/>
                </a:cubicBezTo>
                <a:cubicBezTo>
                  <a:pt x="349" y="268"/>
                  <a:pt x="369" y="225"/>
                  <a:pt x="404" y="182"/>
                </a:cubicBezTo>
                <a:close/>
                <a:moveTo>
                  <a:pt x="493" y="880"/>
                </a:moveTo>
                <a:lnTo>
                  <a:pt x="493" y="880"/>
                </a:lnTo>
                <a:cubicBezTo>
                  <a:pt x="513" y="854"/>
                  <a:pt x="519" y="828"/>
                  <a:pt x="516" y="799"/>
                </a:cubicBezTo>
                <a:cubicBezTo>
                  <a:pt x="513" y="773"/>
                  <a:pt x="502" y="744"/>
                  <a:pt x="485" y="715"/>
                </a:cubicBezTo>
                <a:cubicBezTo>
                  <a:pt x="335" y="917"/>
                  <a:pt x="335" y="917"/>
                  <a:pt x="335" y="917"/>
                </a:cubicBezTo>
                <a:cubicBezTo>
                  <a:pt x="358" y="932"/>
                  <a:pt x="381" y="941"/>
                  <a:pt x="401" y="943"/>
                </a:cubicBezTo>
                <a:cubicBezTo>
                  <a:pt x="415" y="943"/>
                  <a:pt x="429" y="941"/>
                  <a:pt x="447" y="929"/>
                </a:cubicBezTo>
                <a:cubicBezTo>
                  <a:pt x="462" y="917"/>
                  <a:pt x="479" y="903"/>
                  <a:pt x="493" y="880"/>
                </a:cubicBezTo>
                <a:close/>
                <a:moveTo>
                  <a:pt x="571" y="268"/>
                </a:moveTo>
                <a:lnTo>
                  <a:pt x="571" y="268"/>
                </a:lnTo>
                <a:cubicBezTo>
                  <a:pt x="551" y="295"/>
                  <a:pt x="542" y="320"/>
                  <a:pt x="548" y="349"/>
                </a:cubicBezTo>
                <a:cubicBezTo>
                  <a:pt x="551" y="378"/>
                  <a:pt x="563" y="407"/>
                  <a:pt x="580" y="439"/>
                </a:cubicBezTo>
                <a:cubicBezTo>
                  <a:pt x="752" y="205"/>
                  <a:pt x="752" y="205"/>
                  <a:pt x="752" y="205"/>
                </a:cubicBezTo>
                <a:cubicBezTo>
                  <a:pt x="741" y="199"/>
                  <a:pt x="732" y="197"/>
                  <a:pt x="724" y="194"/>
                </a:cubicBezTo>
                <a:cubicBezTo>
                  <a:pt x="715" y="191"/>
                  <a:pt x="704" y="188"/>
                  <a:pt x="695" y="185"/>
                </a:cubicBezTo>
                <a:cubicBezTo>
                  <a:pt x="678" y="182"/>
                  <a:pt x="661" y="185"/>
                  <a:pt x="637" y="199"/>
                </a:cubicBezTo>
                <a:cubicBezTo>
                  <a:pt x="617" y="214"/>
                  <a:pt x="594" y="237"/>
                  <a:pt x="571" y="268"/>
                </a:cubicBezTo>
                <a:close/>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33" name="Freeform 60"/>
          <p:cNvSpPr>
            <a:spLocks noChangeArrowheads="1"/>
          </p:cNvSpPr>
          <p:nvPr/>
        </p:nvSpPr>
        <p:spPr bwMode="auto">
          <a:xfrm>
            <a:off x="6234113" y="5386388"/>
            <a:ext cx="234950" cy="1212850"/>
          </a:xfrm>
          <a:custGeom>
            <a:avLst/>
            <a:gdLst>
              <a:gd name="T0" fmla="*/ 118 w 180"/>
              <a:gd name="T1" fmla="*/ 914 h 915"/>
              <a:gd name="T2" fmla="*/ 118 w 180"/>
              <a:gd name="T3" fmla="*/ 914 h 915"/>
              <a:gd name="T4" fmla="*/ 81 w 180"/>
              <a:gd name="T5" fmla="*/ 900 h 915"/>
              <a:gd name="T6" fmla="*/ 20 w 180"/>
              <a:gd name="T7" fmla="*/ 672 h 915"/>
              <a:gd name="T8" fmla="*/ 14 w 180"/>
              <a:gd name="T9" fmla="*/ 455 h 915"/>
              <a:gd name="T10" fmla="*/ 81 w 180"/>
              <a:gd name="T11" fmla="*/ 9 h 915"/>
              <a:gd name="T12" fmla="*/ 147 w 180"/>
              <a:gd name="T13" fmla="*/ 11 h 915"/>
              <a:gd name="T14" fmla="*/ 179 w 180"/>
              <a:gd name="T15" fmla="*/ 72 h 915"/>
              <a:gd name="T16" fmla="*/ 164 w 180"/>
              <a:gd name="T17" fmla="*/ 87 h 915"/>
              <a:gd name="T18" fmla="*/ 147 w 180"/>
              <a:gd name="T19" fmla="*/ 72 h 915"/>
              <a:gd name="T20" fmla="*/ 129 w 180"/>
              <a:gd name="T21" fmla="*/ 34 h 915"/>
              <a:gd name="T22" fmla="*/ 92 w 180"/>
              <a:gd name="T23" fmla="*/ 34 h 915"/>
              <a:gd name="T24" fmla="*/ 89 w 180"/>
              <a:gd name="T25" fmla="*/ 34 h 915"/>
              <a:gd name="T26" fmla="*/ 46 w 180"/>
              <a:gd name="T27" fmla="*/ 455 h 915"/>
              <a:gd name="T28" fmla="*/ 52 w 180"/>
              <a:gd name="T29" fmla="*/ 672 h 915"/>
              <a:gd name="T30" fmla="*/ 101 w 180"/>
              <a:gd name="T31" fmla="*/ 882 h 915"/>
              <a:gd name="T32" fmla="*/ 115 w 180"/>
              <a:gd name="T33" fmla="*/ 888 h 915"/>
              <a:gd name="T34" fmla="*/ 132 w 180"/>
              <a:gd name="T35" fmla="*/ 900 h 915"/>
              <a:gd name="T36" fmla="*/ 118 w 180"/>
              <a:gd name="T37" fmla="*/ 914 h 9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0" h="915">
                <a:moveTo>
                  <a:pt x="118" y="914"/>
                </a:moveTo>
                <a:lnTo>
                  <a:pt x="118" y="914"/>
                </a:lnTo>
                <a:cubicBezTo>
                  <a:pt x="112" y="914"/>
                  <a:pt x="95" y="914"/>
                  <a:pt x="81" y="900"/>
                </a:cubicBezTo>
                <a:cubicBezTo>
                  <a:pt x="40" y="868"/>
                  <a:pt x="20" y="790"/>
                  <a:pt x="20" y="672"/>
                </a:cubicBezTo>
                <a:cubicBezTo>
                  <a:pt x="20" y="609"/>
                  <a:pt x="17" y="533"/>
                  <a:pt x="14" y="455"/>
                </a:cubicBezTo>
                <a:cubicBezTo>
                  <a:pt x="0" y="190"/>
                  <a:pt x="0" y="29"/>
                  <a:pt x="81" y="9"/>
                </a:cubicBezTo>
                <a:cubicBezTo>
                  <a:pt x="106" y="0"/>
                  <a:pt x="129" y="3"/>
                  <a:pt x="147" y="11"/>
                </a:cubicBezTo>
                <a:cubicBezTo>
                  <a:pt x="179" y="29"/>
                  <a:pt x="179" y="69"/>
                  <a:pt x="179" y="72"/>
                </a:cubicBezTo>
                <a:cubicBezTo>
                  <a:pt x="179" y="81"/>
                  <a:pt x="173" y="87"/>
                  <a:pt x="164" y="87"/>
                </a:cubicBezTo>
                <a:cubicBezTo>
                  <a:pt x="156" y="87"/>
                  <a:pt x="147" y="81"/>
                  <a:pt x="147" y="72"/>
                </a:cubicBezTo>
                <a:cubicBezTo>
                  <a:pt x="147" y="66"/>
                  <a:pt x="144" y="43"/>
                  <a:pt x="129" y="34"/>
                </a:cubicBezTo>
                <a:cubicBezTo>
                  <a:pt x="121" y="29"/>
                  <a:pt x="106" y="29"/>
                  <a:pt x="92" y="34"/>
                </a:cubicBezTo>
                <a:cubicBezTo>
                  <a:pt x="89" y="34"/>
                  <a:pt x="89" y="34"/>
                  <a:pt x="89" y="34"/>
                </a:cubicBezTo>
                <a:cubicBezTo>
                  <a:pt x="26" y="49"/>
                  <a:pt x="38" y="274"/>
                  <a:pt x="46" y="455"/>
                </a:cubicBezTo>
                <a:cubicBezTo>
                  <a:pt x="49" y="533"/>
                  <a:pt x="52" y="609"/>
                  <a:pt x="52" y="672"/>
                </a:cubicBezTo>
                <a:cubicBezTo>
                  <a:pt x="49" y="819"/>
                  <a:pt x="81" y="865"/>
                  <a:pt x="101" y="882"/>
                </a:cubicBezTo>
                <a:cubicBezTo>
                  <a:pt x="109" y="888"/>
                  <a:pt x="115" y="888"/>
                  <a:pt x="115" y="888"/>
                </a:cubicBezTo>
                <a:cubicBezTo>
                  <a:pt x="124" y="888"/>
                  <a:pt x="132" y="894"/>
                  <a:pt x="132" y="900"/>
                </a:cubicBezTo>
                <a:cubicBezTo>
                  <a:pt x="132" y="909"/>
                  <a:pt x="127" y="914"/>
                  <a:pt x="118" y="914"/>
                </a:cubicBez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34" name="Freeform 61"/>
          <p:cNvSpPr>
            <a:spLocks noChangeArrowheads="1"/>
          </p:cNvSpPr>
          <p:nvPr/>
        </p:nvSpPr>
        <p:spPr bwMode="auto">
          <a:xfrm>
            <a:off x="6564313" y="5280025"/>
            <a:ext cx="741362" cy="1295400"/>
          </a:xfrm>
          <a:custGeom>
            <a:avLst/>
            <a:gdLst>
              <a:gd name="T0" fmla="*/ 547 w 560"/>
              <a:gd name="T1" fmla="*/ 966 h 976"/>
              <a:gd name="T2" fmla="*/ 547 w 560"/>
              <a:gd name="T3" fmla="*/ 966 h 976"/>
              <a:gd name="T4" fmla="*/ 507 w 560"/>
              <a:gd name="T5" fmla="*/ 966 h 976"/>
              <a:gd name="T6" fmla="*/ 340 w 560"/>
              <a:gd name="T7" fmla="*/ 753 h 976"/>
              <a:gd name="T8" fmla="*/ 224 w 560"/>
              <a:gd name="T9" fmla="*/ 528 h 976"/>
              <a:gd name="T10" fmla="*/ 63 w 560"/>
              <a:gd name="T11" fmla="*/ 29 h 976"/>
              <a:gd name="T12" fmla="*/ 124 w 560"/>
              <a:gd name="T13" fmla="*/ 3 h 976"/>
              <a:gd name="T14" fmla="*/ 184 w 560"/>
              <a:gd name="T15" fmla="*/ 55 h 976"/>
              <a:gd name="T16" fmla="*/ 176 w 560"/>
              <a:gd name="T17" fmla="*/ 75 h 976"/>
              <a:gd name="T18" fmla="*/ 156 w 560"/>
              <a:gd name="T19" fmla="*/ 69 h 976"/>
              <a:gd name="T20" fmla="*/ 121 w 560"/>
              <a:gd name="T21" fmla="*/ 35 h 976"/>
              <a:gd name="T22" fmla="*/ 83 w 560"/>
              <a:gd name="T23" fmla="*/ 52 h 976"/>
              <a:gd name="T24" fmla="*/ 83 w 560"/>
              <a:gd name="T25" fmla="*/ 52 h 976"/>
              <a:gd name="T26" fmla="*/ 254 w 560"/>
              <a:gd name="T27" fmla="*/ 513 h 976"/>
              <a:gd name="T28" fmla="*/ 369 w 560"/>
              <a:gd name="T29" fmla="*/ 741 h 976"/>
              <a:gd name="T30" fmla="*/ 516 w 560"/>
              <a:gd name="T31" fmla="*/ 937 h 976"/>
              <a:gd name="T32" fmla="*/ 533 w 560"/>
              <a:gd name="T33" fmla="*/ 940 h 976"/>
              <a:gd name="T34" fmla="*/ 533 w 560"/>
              <a:gd name="T35" fmla="*/ 940 h 976"/>
              <a:gd name="T36" fmla="*/ 557 w 560"/>
              <a:gd name="T37" fmla="*/ 943 h 976"/>
              <a:gd name="T38" fmla="*/ 551 w 560"/>
              <a:gd name="T39" fmla="*/ 966 h 976"/>
              <a:gd name="T40" fmla="*/ 547 w 560"/>
              <a:gd name="T41" fmla="*/ 966 h 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60" h="976">
                <a:moveTo>
                  <a:pt x="547" y="966"/>
                </a:moveTo>
                <a:lnTo>
                  <a:pt x="547" y="966"/>
                </a:lnTo>
                <a:cubicBezTo>
                  <a:pt x="542" y="969"/>
                  <a:pt x="530" y="975"/>
                  <a:pt x="507" y="966"/>
                </a:cubicBezTo>
                <a:cubicBezTo>
                  <a:pt x="456" y="952"/>
                  <a:pt x="398" y="877"/>
                  <a:pt x="340" y="753"/>
                </a:cubicBezTo>
                <a:cubicBezTo>
                  <a:pt x="308" y="687"/>
                  <a:pt x="268" y="609"/>
                  <a:pt x="224" y="528"/>
                </a:cubicBezTo>
                <a:cubicBezTo>
                  <a:pt x="80" y="254"/>
                  <a:pt x="0" y="87"/>
                  <a:pt x="63" y="29"/>
                </a:cubicBezTo>
                <a:cubicBezTo>
                  <a:pt x="83" y="9"/>
                  <a:pt x="103" y="0"/>
                  <a:pt x="124" y="3"/>
                </a:cubicBezTo>
                <a:cubicBezTo>
                  <a:pt x="161" y="9"/>
                  <a:pt x="181" y="49"/>
                  <a:pt x="184" y="55"/>
                </a:cubicBezTo>
                <a:cubicBezTo>
                  <a:pt x="187" y="61"/>
                  <a:pt x="184" y="72"/>
                  <a:pt x="176" y="75"/>
                </a:cubicBezTo>
                <a:cubicBezTo>
                  <a:pt x="170" y="78"/>
                  <a:pt x="158" y="75"/>
                  <a:pt x="156" y="69"/>
                </a:cubicBezTo>
                <a:cubicBezTo>
                  <a:pt x="153" y="61"/>
                  <a:pt x="138" y="38"/>
                  <a:pt x="121" y="35"/>
                </a:cubicBezTo>
                <a:cubicBezTo>
                  <a:pt x="109" y="32"/>
                  <a:pt x="98" y="38"/>
                  <a:pt x="83" y="52"/>
                </a:cubicBezTo>
                <a:lnTo>
                  <a:pt x="83" y="52"/>
                </a:lnTo>
                <a:cubicBezTo>
                  <a:pt x="32" y="95"/>
                  <a:pt x="156" y="326"/>
                  <a:pt x="254" y="513"/>
                </a:cubicBezTo>
                <a:cubicBezTo>
                  <a:pt x="297" y="594"/>
                  <a:pt x="337" y="672"/>
                  <a:pt x="369" y="741"/>
                </a:cubicBezTo>
                <a:cubicBezTo>
                  <a:pt x="441" y="894"/>
                  <a:pt x="493" y="929"/>
                  <a:pt x="516" y="937"/>
                </a:cubicBezTo>
                <a:cubicBezTo>
                  <a:pt x="527" y="940"/>
                  <a:pt x="533" y="940"/>
                  <a:pt x="533" y="940"/>
                </a:cubicBezTo>
                <a:lnTo>
                  <a:pt x="533" y="940"/>
                </a:lnTo>
                <a:cubicBezTo>
                  <a:pt x="542" y="934"/>
                  <a:pt x="551" y="937"/>
                  <a:pt x="557" y="943"/>
                </a:cubicBezTo>
                <a:cubicBezTo>
                  <a:pt x="559" y="952"/>
                  <a:pt x="557" y="960"/>
                  <a:pt x="551" y="966"/>
                </a:cubicBezTo>
                <a:lnTo>
                  <a:pt x="547" y="966"/>
                </a:lnTo>
              </a:path>
            </a:pathLst>
          </a:custGeom>
          <a:solidFill>
            <a:schemeClr val="bg1">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35" name="TextBox 134"/>
          <p:cNvSpPr txBox="1"/>
          <p:nvPr/>
        </p:nvSpPr>
        <p:spPr>
          <a:xfrm>
            <a:off x="10643300" y="688975"/>
            <a:ext cx="3105338" cy="400110"/>
          </a:xfrm>
          <a:prstGeom prst="rect">
            <a:avLst/>
          </a:prstGeom>
          <a:noFill/>
        </p:spPr>
        <p:txBody>
          <a:bodyPr wrap="none">
            <a:spAutoFit/>
          </a:bodyPr>
          <a:lstStyle/>
          <a:p>
            <a:pPr algn="ctr" defTabSz="1828434" fontAlgn="auto">
              <a:spcBef>
                <a:spcPts val="0"/>
              </a:spcBef>
              <a:spcAft>
                <a:spcPts val="0"/>
              </a:spcAft>
              <a:defRPr/>
            </a:pPr>
            <a:r>
              <a:rPr lang="en-US" sz="2000" b="1" spc="600" dirty="0">
                <a:latin typeface="Lato Black" panose="020F0502020204030203" pitchFamily="34" charset="77"/>
                <a:ea typeface="+mn-ea"/>
                <a:cs typeface="Source Sans Pro"/>
              </a:rPr>
              <a:t>Features Slides</a:t>
            </a:r>
          </a:p>
        </p:txBody>
      </p:sp>
      <p:grpSp>
        <p:nvGrpSpPr>
          <p:cNvPr id="18460" name="Group 135"/>
          <p:cNvGrpSpPr>
            <a:grpSpLocks/>
          </p:cNvGrpSpPr>
          <p:nvPr/>
        </p:nvGrpSpPr>
        <p:grpSpPr bwMode="auto">
          <a:xfrm>
            <a:off x="11450638" y="2019300"/>
            <a:ext cx="1476375" cy="258763"/>
            <a:chOff x="1703388" y="2006913"/>
            <a:chExt cx="1478230" cy="258682"/>
          </a:xfrm>
        </p:grpSpPr>
        <p:sp>
          <p:nvSpPr>
            <p:cNvPr id="137" name="Oval 136"/>
            <p:cNvSpPr/>
            <p:nvPr/>
          </p:nvSpPr>
          <p:spPr>
            <a:xfrm>
              <a:off x="1703388" y="2006913"/>
              <a:ext cx="259087"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38" name="Oval 137"/>
            <p:cNvSpPr/>
            <p:nvPr/>
          </p:nvSpPr>
          <p:spPr>
            <a:xfrm>
              <a:off x="2008571" y="2006913"/>
              <a:ext cx="259087"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39" name="Oval 138"/>
            <p:cNvSpPr/>
            <p:nvPr/>
          </p:nvSpPr>
          <p:spPr>
            <a:xfrm>
              <a:off x="2313754" y="2006913"/>
              <a:ext cx="257498"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0" name="Oval 139"/>
            <p:cNvSpPr/>
            <p:nvPr/>
          </p:nvSpPr>
          <p:spPr>
            <a:xfrm>
              <a:off x="2617347" y="2006913"/>
              <a:ext cx="259088"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1" name="Oval 140"/>
            <p:cNvSpPr/>
            <p:nvPr/>
          </p:nvSpPr>
          <p:spPr>
            <a:xfrm>
              <a:off x="2922530" y="2006913"/>
              <a:ext cx="259088"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sp>
        <p:nvSpPr>
          <p:cNvPr id="18461" name="TextBox 72"/>
          <p:cNvSpPr txBox="1">
            <a:spLocks noChangeArrowheads="1"/>
          </p:cNvSpPr>
          <p:nvPr/>
        </p:nvSpPr>
        <p:spPr bwMode="auto">
          <a:xfrm>
            <a:off x="9098119" y="912813"/>
            <a:ext cx="62052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6600" b="1" dirty="0">
                <a:latin typeface="Lato Black" panose="020F0502020204030203" pitchFamily="34" charset="77"/>
              </a:rPr>
              <a:t>Keys To Success</a:t>
            </a:r>
          </a:p>
        </p:txBody>
      </p:sp>
      <p:sp>
        <p:nvSpPr>
          <p:cNvPr id="18462" name="TextBox 143"/>
          <p:cNvSpPr txBox="1">
            <a:spLocks noChangeArrowheads="1"/>
          </p:cNvSpPr>
          <p:nvPr/>
        </p:nvSpPr>
        <p:spPr bwMode="auto">
          <a:xfrm rot="-3252466">
            <a:off x="1524315" y="6501290"/>
            <a:ext cx="4131634" cy="1270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6800" b="1" dirty="0">
                <a:solidFill>
                  <a:schemeClr val="accent1"/>
                </a:solidFill>
                <a:latin typeface="Lato Black" panose="020F0502020204030203" pitchFamily="34" charset="77"/>
              </a:rPr>
              <a:t>SUCCESS</a:t>
            </a:r>
          </a:p>
        </p:txBody>
      </p:sp>
      <p:sp>
        <p:nvSpPr>
          <p:cNvPr id="18463" name="TextBox 145"/>
          <p:cNvSpPr txBox="1">
            <a:spLocks noChangeArrowheads="1"/>
          </p:cNvSpPr>
          <p:nvPr/>
        </p:nvSpPr>
        <p:spPr bwMode="auto">
          <a:xfrm rot="-4912405">
            <a:off x="4491528" y="8709217"/>
            <a:ext cx="3110520" cy="1579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8800" b="1" dirty="0">
                <a:solidFill>
                  <a:schemeClr val="bg1"/>
                </a:solidFill>
                <a:latin typeface="Lato Black" panose="020F0502020204030203" pitchFamily="34" charset="77"/>
              </a:rPr>
              <a:t>IDEA</a:t>
            </a:r>
          </a:p>
        </p:txBody>
      </p:sp>
      <p:sp>
        <p:nvSpPr>
          <p:cNvPr id="18464" name="TextBox 147"/>
          <p:cNvSpPr txBox="1">
            <a:spLocks noChangeArrowheads="1"/>
          </p:cNvSpPr>
          <p:nvPr/>
        </p:nvSpPr>
        <p:spPr bwMode="auto">
          <a:xfrm rot="3150159">
            <a:off x="7550168" y="7640607"/>
            <a:ext cx="4521164" cy="9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4800" b="1" dirty="0">
                <a:solidFill>
                  <a:schemeClr val="bg1"/>
                </a:solidFill>
                <a:latin typeface="Lato Black" panose="020F0502020204030203" pitchFamily="34" charset="77"/>
              </a:rPr>
              <a:t>REALIZATION</a:t>
            </a:r>
          </a:p>
        </p:txBody>
      </p:sp>
      <p:sp>
        <p:nvSpPr>
          <p:cNvPr id="18465" name="TextBox 148"/>
          <p:cNvSpPr txBox="1">
            <a:spLocks noChangeArrowheads="1"/>
          </p:cNvSpPr>
          <p:nvPr/>
        </p:nvSpPr>
        <p:spPr bwMode="auto">
          <a:xfrm rot="-6209736">
            <a:off x="6328678" y="8798463"/>
            <a:ext cx="3517683" cy="1054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5400" b="1" dirty="0">
                <a:solidFill>
                  <a:schemeClr val="bg1"/>
                </a:solidFill>
                <a:latin typeface="Lato Black" panose="020F0502020204030203" pitchFamily="34" charset="77"/>
              </a:rPr>
              <a:t>PLANING</a:t>
            </a:r>
          </a:p>
        </p:txBody>
      </p:sp>
      <p:sp>
        <p:nvSpPr>
          <p:cNvPr id="45" name="Rectangle 44"/>
          <p:cNvSpPr/>
          <p:nvPr/>
        </p:nvSpPr>
        <p:spPr>
          <a:xfrm>
            <a:off x="13276263" y="4624388"/>
            <a:ext cx="908050" cy="90805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nvGrpSpPr>
          <p:cNvPr id="18467" name="Group 45"/>
          <p:cNvGrpSpPr>
            <a:grpSpLocks/>
          </p:cNvGrpSpPr>
          <p:nvPr/>
        </p:nvGrpSpPr>
        <p:grpSpPr bwMode="auto">
          <a:xfrm>
            <a:off x="14444663" y="4329113"/>
            <a:ext cx="6254750" cy="1404937"/>
            <a:chOff x="3779276" y="2838643"/>
            <a:chExt cx="6257491" cy="3013265"/>
          </a:xfrm>
        </p:grpSpPr>
        <p:sp>
          <p:nvSpPr>
            <p:cNvPr id="18484" name="TextBox 46"/>
            <p:cNvSpPr txBox="1">
              <a:spLocks noChangeArrowheads="1"/>
            </p:cNvSpPr>
            <p:nvPr/>
          </p:nvSpPr>
          <p:spPr bwMode="auto">
            <a:xfrm>
              <a:off x="3779276" y="4008854"/>
              <a:ext cx="6257491" cy="1843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000" dirty="0">
                  <a:latin typeface="Lato Light" panose="020F0302020204030203" pitchFamily="34" charset="77"/>
                  <a:cs typeface="Calibri Light" panose="020F0302020204030204" pitchFamily="34" charset="0"/>
                </a:rPr>
                <a:t>You can do whatever you want, go a impress your audience with an amazing presentation. </a:t>
              </a:r>
            </a:p>
          </p:txBody>
        </p:sp>
        <p:sp>
          <p:nvSpPr>
            <p:cNvPr id="18485" name="TextBox 47"/>
            <p:cNvSpPr txBox="1">
              <a:spLocks noChangeArrowheads="1"/>
            </p:cNvSpPr>
            <p:nvPr/>
          </p:nvSpPr>
          <p:spPr bwMode="auto">
            <a:xfrm>
              <a:off x="3779276" y="2838643"/>
              <a:ext cx="6257491" cy="1222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400" b="1" dirty="0">
                  <a:latin typeface="Lato Black" panose="020F0502020204030203" pitchFamily="34" charset="77"/>
                </a:rPr>
                <a:t>Best Quality in the market</a:t>
              </a:r>
            </a:p>
          </p:txBody>
        </p:sp>
      </p:grpSp>
      <p:sp>
        <p:nvSpPr>
          <p:cNvPr id="49" name="Rectangle 48"/>
          <p:cNvSpPr/>
          <p:nvPr/>
        </p:nvSpPr>
        <p:spPr>
          <a:xfrm>
            <a:off x="13276263" y="6323013"/>
            <a:ext cx="908050" cy="90805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nvGrpSpPr>
          <p:cNvPr id="18469" name="Group 49"/>
          <p:cNvGrpSpPr>
            <a:grpSpLocks/>
          </p:cNvGrpSpPr>
          <p:nvPr/>
        </p:nvGrpSpPr>
        <p:grpSpPr bwMode="auto">
          <a:xfrm>
            <a:off x="14444663" y="6027738"/>
            <a:ext cx="6254750" cy="1404937"/>
            <a:chOff x="3779276" y="2838643"/>
            <a:chExt cx="6257491" cy="3013265"/>
          </a:xfrm>
        </p:grpSpPr>
        <p:sp>
          <p:nvSpPr>
            <p:cNvPr id="18482" name="TextBox 50"/>
            <p:cNvSpPr txBox="1">
              <a:spLocks noChangeArrowheads="1"/>
            </p:cNvSpPr>
            <p:nvPr/>
          </p:nvSpPr>
          <p:spPr bwMode="auto">
            <a:xfrm>
              <a:off x="3779276" y="4008854"/>
              <a:ext cx="6257491" cy="1843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000" dirty="0">
                  <a:latin typeface="Lato Light" panose="020F0302020204030203" pitchFamily="34" charset="77"/>
                  <a:cs typeface="Calibri Light" panose="020F0302020204030204" pitchFamily="34" charset="0"/>
                </a:rPr>
                <a:t>You can do whatever you want, go a impress your audience with an amazing presentation. </a:t>
              </a:r>
            </a:p>
          </p:txBody>
        </p:sp>
        <p:sp>
          <p:nvSpPr>
            <p:cNvPr id="18483" name="TextBox 51"/>
            <p:cNvSpPr txBox="1">
              <a:spLocks noChangeArrowheads="1"/>
            </p:cNvSpPr>
            <p:nvPr/>
          </p:nvSpPr>
          <p:spPr bwMode="auto">
            <a:xfrm>
              <a:off x="3779276" y="2838643"/>
              <a:ext cx="6257491" cy="1222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400" b="1" dirty="0">
                  <a:latin typeface="Lato Black" panose="020F0502020204030203" pitchFamily="34" charset="77"/>
                </a:rPr>
                <a:t>Support 24/7/365</a:t>
              </a:r>
            </a:p>
          </p:txBody>
        </p:sp>
      </p:grpSp>
      <p:sp>
        <p:nvSpPr>
          <p:cNvPr id="53" name="Rectangle 52"/>
          <p:cNvSpPr/>
          <p:nvPr/>
        </p:nvSpPr>
        <p:spPr>
          <a:xfrm>
            <a:off x="13276263" y="8083550"/>
            <a:ext cx="908050" cy="90805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nvGrpSpPr>
          <p:cNvPr id="18471" name="Group 53"/>
          <p:cNvGrpSpPr>
            <a:grpSpLocks/>
          </p:cNvGrpSpPr>
          <p:nvPr/>
        </p:nvGrpSpPr>
        <p:grpSpPr bwMode="auto">
          <a:xfrm>
            <a:off x="14444663" y="7773988"/>
            <a:ext cx="6254750" cy="1420812"/>
            <a:chOff x="3779276" y="2838643"/>
            <a:chExt cx="6257491" cy="3045293"/>
          </a:xfrm>
        </p:grpSpPr>
        <p:sp>
          <p:nvSpPr>
            <p:cNvPr id="18480" name="TextBox 54"/>
            <p:cNvSpPr txBox="1">
              <a:spLocks noChangeArrowheads="1"/>
            </p:cNvSpPr>
            <p:nvPr/>
          </p:nvSpPr>
          <p:spPr bwMode="auto">
            <a:xfrm>
              <a:off x="3779276" y="4040882"/>
              <a:ext cx="6257491" cy="1843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000" dirty="0">
                  <a:latin typeface="Lato Light" panose="020F0302020204030203" pitchFamily="34" charset="77"/>
                  <a:cs typeface="Calibri Light" panose="020F0302020204030204" pitchFamily="34" charset="0"/>
                </a:rPr>
                <a:t>You can do whatever you want, go a impress your audience with an amazing presentation. </a:t>
              </a:r>
            </a:p>
          </p:txBody>
        </p:sp>
        <p:sp>
          <p:nvSpPr>
            <p:cNvPr id="18481" name="TextBox 55"/>
            <p:cNvSpPr txBox="1">
              <a:spLocks noChangeArrowheads="1"/>
            </p:cNvSpPr>
            <p:nvPr/>
          </p:nvSpPr>
          <p:spPr bwMode="auto">
            <a:xfrm>
              <a:off x="3779276" y="2838643"/>
              <a:ext cx="6257491" cy="1222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400" b="1" dirty="0">
                  <a:latin typeface="Lato Black" panose="020F0502020204030203" pitchFamily="34" charset="77"/>
                </a:rPr>
                <a:t>Friendly Interface</a:t>
              </a:r>
            </a:p>
          </p:txBody>
        </p:sp>
      </p:grpSp>
      <p:sp>
        <p:nvSpPr>
          <p:cNvPr id="57" name="Rectangle 56"/>
          <p:cNvSpPr/>
          <p:nvPr/>
        </p:nvSpPr>
        <p:spPr>
          <a:xfrm>
            <a:off x="13276263" y="9812338"/>
            <a:ext cx="908050" cy="909637"/>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nvGrpSpPr>
          <p:cNvPr id="18473" name="Group 57"/>
          <p:cNvGrpSpPr>
            <a:grpSpLocks/>
          </p:cNvGrpSpPr>
          <p:nvPr/>
        </p:nvGrpSpPr>
        <p:grpSpPr bwMode="auto">
          <a:xfrm>
            <a:off x="14444663" y="9488488"/>
            <a:ext cx="6254750" cy="1420812"/>
            <a:chOff x="3779276" y="2838643"/>
            <a:chExt cx="6257491" cy="3045293"/>
          </a:xfrm>
        </p:grpSpPr>
        <p:sp>
          <p:nvSpPr>
            <p:cNvPr id="18478" name="TextBox 58"/>
            <p:cNvSpPr txBox="1">
              <a:spLocks noChangeArrowheads="1"/>
            </p:cNvSpPr>
            <p:nvPr/>
          </p:nvSpPr>
          <p:spPr bwMode="auto">
            <a:xfrm>
              <a:off x="3779276" y="4040882"/>
              <a:ext cx="6257491" cy="1843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000" dirty="0">
                  <a:latin typeface="Lato Light" panose="020F0302020204030203" pitchFamily="34" charset="77"/>
                  <a:cs typeface="Calibri Light" panose="020F0302020204030204" pitchFamily="34" charset="0"/>
                </a:rPr>
                <a:t>You can do whatever you want, go a impress your audience with an amazing presentation. </a:t>
              </a:r>
            </a:p>
          </p:txBody>
        </p:sp>
        <p:sp>
          <p:nvSpPr>
            <p:cNvPr id="18479" name="TextBox 59"/>
            <p:cNvSpPr txBox="1">
              <a:spLocks noChangeArrowheads="1"/>
            </p:cNvSpPr>
            <p:nvPr/>
          </p:nvSpPr>
          <p:spPr bwMode="auto">
            <a:xfrm>
              <a:off x="3779276" y="2838643"/>
              <a:ext cx="6257491" cy="1222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400" b="1" dirty="0">
                  <a:latin typeface="Lato Black" panose="020F0502020204030203" pitchFamily="34" charset="77"/>
                </a:rPr>
                <a:t>Easily to Custom</a:t>
              </a:r>
            </a:p>
          </p:txBody>
        </p:sp>
      </p:grpSp>
      <p:sp>
        <p:nvSpPr>
          <p:cNvPr id="18474" name="Freeform 29"/>
          <p:cNvSpPr>
            <a:spLocks/>
          </p:cNvSpPr>
          <p:nvPr/>
        </p:nvSpPr>
        <p:spPr bwMode="auto">
          <a:xfrm>
            <a:off x="13442950" y="4848225"/>
            <a:ext cx="530225" cy="409575"/>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dirty="0">
              <a:latin typeface="Lato Light" panose="020F0302020204030203" pitchFamily="34" charset="77"/>
            </a:endParaRPr>
          </a:p>
        </p:txBody>
      </p:sp>
      <p:sp>
        <p:nvSpPr>
          <p:cNvPr id="18475" name="Freeform 29"/>
          <p:cNvSpPr>
            <a:spLocks/>
          </p:cNvSpPr>
          <p:nvPr/>
        </p:nvSpPr>
        <p:spPr bwMode="auto">
          <a:xfrm>
            <a:off x="13442950" y="6580188"/>
            <a:ext cx="530225" cy="409575"/>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dirty="0">
              <a:latin typeface="Lato Light" panose="020F0302020204030203" pitchFamily="34" charset="77"/>
            </a:endParaRPr>
          </a:p>
        </p:txBody>
      </p:sp>
      <p:sp>
        <p:nvSpPr>
          <p:cNvPr id="18476" name="Freeform 29"/>
          <p:cNvSpPr>
            <a:spLocks/>
          </p:cNvSpPr>
          <p:nvPr/>
        </p:nvSpPr>
        <p:spPr bwMode="auto">
          <a:xfrm>
            <a:off x="13442950" y="8305800"/>
            <a:ext cx="530225" cy="409575"/>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dirty="0">
              <a:latin typeface="Lato Light" panose="020F0302020204030203" pitchFamily="34" charset="77"/>
            </a:endParaRPr>
          </a:p>
        </p:txBody>
      </p:sp>
      <p:sp>
        <p:nvSpPr>
          <p:cNvPr id="18477" name="Freeform 29"/>
          <p:cNvSpPr>
            <a:spLocks/>
          </p:cNvSpPr>
          <p:nvPr/>
        </p:nvSpPr>
        <p:spPr bwMode="auto">
          <a:xfrm>
            <a:off x="13442950" y="10045700"/>
            <a:ext cx="530225" cy="409575"/>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dirty="0">
              <a:latin typeface="Lato Light" panose="020F0302020204030203" pitchFamily="34" charset="77"/>
            </a:endParaRPr>
          </a:p>
        </p:txBody>
      </p:sp>
    </p:spTree>
  </p:cSld>
  <p:clrMapOvr>
    <a:masterClrMapping/>
  </p:clrMapOvr>
  <p:transition advClick="0"/>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7" name="Group 8"/>
          <p:cNvGrpSpPr>
            <a:grpSpLocks/>
          </p:cNvGrpSpPr>
          <p:nvPr/>
        </p:nvGrpSpPr>
        <p:grpSpPr bwMode="auto">
          <a:xfrm>
            <a:off x="4976813" y="3544888"/>
            <a:ext cx="14449425" cy="8072437"/>
            <a:chOff x="5805039" y="3868925"/>
            <a:chExt cx="11910453" cy="6654440"/>
          </a:xfrm>
        </p:grpSpPr>
        <p:sp>
          <p:nvSpPr>
            <p:cNvPr id="4216" name="Line 120"/>
            <p:cNvSpPr>
              <a:spLocks noChangeShapeType="1"/>
            </p:cNvSpPr>
            <p:nvPr/>
          </p:nvSpPr>
          <p:spPr bwMode="auto">
            <a:xfrm>
              <a:off x="5805039" y="3868925"/>
              <a:ext cx="31405"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17" name="Line 121"/>
            <p:cNvSpPr>
              <a:spLocks noChangeShapeType="1"/>
            </p:cNvSpPr>
            <p:nvPr/>
          </p:nvSpPr>
          <p:spPr bwMode="auto">
            <a:xfrm>
              <a:off x="5895329"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18" name="Line 122"/>
            <p:cNvSpPr>
              <a:spLocks noChangeShapeType="1"/>
            </p:cNvSpPr>
            <p:nvPr/>
          </p:nvSpPr>
          <p:spPr bwMode="auto">
            <a:xfrm>
              <a:off x="6019642"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19" name="Line 123"/>
            <p:cNvSpPr>
              <a:spLocks noChangeShapeType="1"/>
            </p:cNvSpPr>
            <p:nvPr/>
          </p:nvSpPr>
          <p:spPr bwMode="auto">
            <a:xfrm>
              <a:off x="6141337"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20" name="Line 124"/>
            <p:cNvSpPr>
              <a:spLocks noChangeShapeType="1"/>
            </p:cNvSpPr>
            <p:nvPr/>
          </p:nvSpPr>
          <p:spPr bwMode="auto">
            <a:xfrm>
              <a:off x="6263033"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21" name="Line 125"/>
            <p:cNvSpPr>
              <a:spLocks noChangeShapeType="1"/>
            </p:cNvSpPr>
            <p:nvPr/>
          </p:nvSpPr>
          <p:spPr bwMode="auto">
            <a:xfrm>
              <a:off x="6384728"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22" name="Line 126"/>
            <p:cNvSpPr>
              <a:spLocks noChangeShapeType="1"/>
            </p:cNvSpPr>
            <p:nvPr/>
          </p:nvSpPr>
          <p:spPr bwMode="auto">
            <a:xfrm>
              <a:off x="6506424"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23" name="Line 127"/>
            <p:cNvSpPr>
              <a:spLocks noChangeShapeType="1"/>
            </p:cNvSpPr>
            <p:nvPr/>
          </p:nvSpPr>
          <p:spPr bwMode="auto">
            <a:xfrm>
              <a:off x="6628119"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24" name="Line 128"/>
            <p:cNvSpPr>
              <a:spLocks noChangeShapeType="1"/>
            </p:cNvSpPr>
            <p:nvPr/>
          </p:nvSpPr>
          <p:spPr bwMode="auto">
            <a:xfrm>
              <a:off x="6749815"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25" name="Line 129"/>
            <p:cNvSpPr>
              <a:spLocks noChangeShapeType="1"/>
            </p:cNvSpPr>
            <p:nvPr/>
          </p:nvSpPr>
          <p:spPr bwMode="auto">
            <a:xfrm>
              <a:off x="6875436"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26" name="Line 130"/>
            <p:cNvSpPr>
              <a:spLocks noChangeShapeType="1"/>
            </p:cNvSpPr>
            <p:nvPr/>
          </p:nvSpPr>
          <p:spPr bwMode="auto">
            <a:xfrm>
              <a:off x="6997131"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27" name="Line 131"/>
            <p:cNvSpPr>
              <a:spLocks noChangeShapeType="1"/>
            </p:cNvSpPr>
            <p:nvPr/>
          </p:nvSpPr>
          <p:spPr bwMode="auto">
            <a:xfrm>
              <a:off x="7118827"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28" name="Line 132"/>
            <p:cNvSpPr>
              <a:spLocks noChangeShapeType="1"/>
            </p:cNvSpPr>
            <p:nvPr/>
          </p:nvSpPr>
          <p:spPr bwMode="auto">
            <a:xfrm>
              <a:off x="7240522"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29" name="Line 133"/>
            <p:cNvSpPr>
              <a:spLocks noChangeShapeType="1"/>
            </p:cNvSpPr>
            <p:nvPr/>
          </p:nvSpPr>
          <p:spPr bwMode="auto">
            <a:xfrm>
              <a:off x="7362218"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30" name="Line 134"/>
            <p:cNvSpPr>
              <a:spLocks noChangeShapeType="1"/>
            </p:cNvSpPr>
            <p:nvPr/>
          </p:nvSpPr>
          <p:spPr bwMode="auto">
            <a:xfrm>
              <a:off x="7483913"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31" name="Line 135"/>
            <p:cNvSpPr>
              <a:spLocks noChangeShapeType="1"/>
            </p:cNvSpPr>
            <p:nvPr/>
          </p:nvSpPr>
          <p:spPr bwMode="auto">
            <a:xfrm>
              <a:off x="7605608"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32" name="Line 136"/>
            <p:cNvSpPr>
              <a:spLocks noChangeShapeType="1"/>
            </p:cNvSpPr>
            <p:nvPr/>
          </p:nvSpPr>
          <p:spPr bwMode="auto">
            <a:xfrm>
              <a:off x="7727304"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33" name="Line 137"/>
            <p:cNvSpPr>
              <a:spLocks noChangeShapeType="1"/>
            </p:cNvSpPr>
            <p:nvPr/>
          </p:nvSpPr>
          <p:spPr bwMode="auto">
            <a:xfrm>
              <a:off x="7851617"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34" name="Line 138"/>
            <p:cNvSpPr>
              <a:spLocks noChangeShapeType="1"/>
            </p:cNvSpPr>
            <p:nvPr/>
          </p:nvSpPr>
          <p:spPr bwMode="auto">
            <a:xfrm>
              <a:off x="7973312"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35" name="Line 139"/>
            <p:cNvSpPr>
              <a:spLocks noChangeShapeType="1"/>
            </p:cNvSpPr>
            <p:nvPr/>
          </p:nvSpPr>
          <p:spPr bwMode="auto">
            <a:xfrm>
              <a:off x="8095007"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36" name="Line 140"/>
            <p:cNvSpPr>
              <a:spLocks noChangeShapeType="1"/>
            </p:cNvSpPr>
            <p:nvPr/>
          </p:nvSpPr>
          <p:spPr bwMode="auto">
            <a:xfrm>
              <a:off x="8216702"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37" name="Line 141"/>
            <p:cNvSpPr>
              <a:spLocks noChangeShapeType="1"/>
            </p:cNvSpPr>
            <p:nvPr/>
          </p:nvSpPr>
          <p:spPr bwMode="auto">
            <a:xfrm>
              <a:off x="8338398"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38" name="Line 142"/>
            <p:cNvSpPr>
              <a:spLocks noChangeShapeType="1"/>
            </p:cNvSpPr>
            <p:nvPr/>
          </p:nvSpPr>
          <p:spPr bwMode="auto">
            <a:xfrm>
              <a:off x="8460093"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39" name="Line 143"/>
            <p:cNvSpPr>
              <a:spLocks noChangeShapeType="1"/>
            </p:cNvSpPr>
            <p:nvPr/>
          </p:nvSpPr>
          <p:spPr bwMode="auto">
            <a:xfrm>
              <a:off x="8581789"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40" name="Line 144"/>
            <p:cNvSpPr>
              <a:spLocks noChangeShapeType="1"/>
            </p:cNvSpPr>
            <p:nvPr/>
          </p:nvSpPr>
          <p:spPr bwMode="auto">
            <a:xfrm>
              <a:off x="8703484"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41" name="Line 145"/>
            <p:cNvSpPr>
              <a:spLocks noChangeShapeType="1"/>
            </p:cNvSpPr>
            <p:nvPr/>
          </p:nvSpPr>
          <p:spPr bwMode="auto">
            <a:xfrm>
              <a:off x="8825180"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42" name="Line 146"/>
            <p:cNvSpPr>
              <a:spLocks noChangeShapeType="1"/>
            </p:cNvSpPr>
            <p:nvPr/>
          </p:nvSpPr>
          <p:spPr bwMode="auto">
            <a:xfrm>
              <a:off x="8949492"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43" name="Line 147"/>
            <p:cNvSpPr>
              <a:spLocks noChangeShapeType="1"/>
            </p:cNvSpPr>
            <p:nvPr/>
          </p:nvSpPr>
          <p:spPr bwMode="auto">
            <a:xfrm>
              <a:off x="9071188"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44" name="Line 148"/>
            <p:cNvSpPr>
              <a:spLocks noChangeShapeType="1"/>
            </p:cNvSpPr>
            <p:nvPr/>
          </p:nvSpPr>
          <p:spPr bwMode="auto">
            <a:xfrm>
              <a:off x="9192883"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45" name="Line 149"/>
            <p:cNvSpPr>
              <a:spLocks noChangeShapeType="1"/>
            </p:cNvSpPr>
            <p:nvPr/>
          </p:nvSpPr>
          <p:spPr bwMode="auto">
            <a:xfrm>
              <a:off x="9314579" y="3868925"/>
              <a:ext cx="22245"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46" name="Freeform 150"/>
            <p:cNvSpPr>
              <a:spLocks noChangeArrowheads="1"/>
            </p:cNvSpPr>
            <p:nvPr/>
          </p:nvSpPr>
          <p:spPr bwMode="auto">
            <a:xfrm>
              <a:off x="9367568" y="3868925"/>
              <a:ext cx="31196" cy="31198"/>
            </a:xfrm>
            <a:custGeom>
              <a:avLst/>
              <a:gdLst>
                <a:gd name="T0" fmla="*/ 0 w 44"/>
                <a:gd name="T1" fmla="*/ 0 h 44"/>
                <a:gd name="T2" fmla="*/ 30487 w 44"/>
                <a:gd name="T3" fmla="*/ 0 h 44"/>
                <a:gd name="T4" fmla="*/ 30487 w 44"/>
                <a:gd name="T5" fmla="*/ 30489 h 44"/>
                <a:gd name="T6" fmla="*/ 0 60000 65536"/>
                <a:gd name="T7" fmla="*/ 0 60000 65536"/>
                <a:gd name="T8" fmla="*/ 0 60000 65536"/>
              </a:gdLst>
              <a:ahLst/>
              <a:cxnLst>
                <a:cxn ang="T6">
                  <a:pos x="T0" y="T1"/>
                </a:cxn>
                <a:cxn ang="T7">
                  <a:pos x="T2" y="T3"/>
                </a:cxn>
                <a:cxn ang="T8">
                  <a:pos x="T4" y="T5"/>
                </a:cxn>
              </a:cxnLst>
              <a:rect l="0" t="0" r="r" b="b"/>
              <a:pathLst>
                <a:path w="44" h="44">
                  <a:moveTo>
                    <a:pt x="0" y="0"/>
                  </a:moveTo>
                  <a:lnTo>
                    <a:pt x="43" y="0"/>
                  </a:lnTo>
                  <a:lnTo>
                    <a:pt x="43" y="43"/>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247" name="Line 151"/>
            <p:cNvSpPr>
              <a:spLocks noChangeShapeType="1"/>
            </p:cNvSpPr>
            <p:nvPr/>
          </p:nvSpPr>
          <p:spPr bwMode="auto">
            <a:xfrm>
              <a:off x="9398327" y="3959221"/>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48" name="Line 152"/>
            <p:cNvSpPr>
              <a:spLocks noChangeShapeType="1"/>
            </p:cNvSpPr>
            <p:nvPr/>
          </p:nvSpPr>
          <p:spPr bwMode="auto">
            <a:xfrm>
              <a:off x="9398327" y="4080925"/>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49" name="Line 153"/>
            <p:cNvSpPr>
              <a:spLocks noChangeShapeType="1"/>
            </p:cNvSpPr>
            <p:nvPr/>
          </p:nvSpPr>
          <p:spPr bwMode="auto">
            <a:xfrm>
              <a:off x="9398327" y="4202628"/>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50" name="Line 154"/>
            <p:cNvSpPr>
              <a:spLocks noChangeShapeType="1"/>
            </p:cNvSpPr>
            <p:nvPr/>
          </p:nvSpPr>
          <p:spPr bwMode="auto">
            <a:xfrm>
              <a:off x="9398327" y="4326949"/>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51" name="Line 155"/>
            <p:cNvSpPr>
              <a:spLocks noChangeShapeType="1"/>
            </p:cNvSpPr>
            <p:nvPr/>
          </p:nvSpPr>
          <p:spPr bwMode="auto">
            <a:xfrm>
              <a:off x="9398327" y="4448653"/>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52" name="Line 156"/>
            <p:cNvSpPr>
              <a:spLocks noChangeShapeType="1"/>
            </p:cNvSpPr>
            <p:nvPr/>
          </p:nvSpPr>
          <p:spPr bwMode="auto">
            <a:xfrm>
              <a:off x="9398327" y="4570357"/>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53" name="Line 157"/>
            <p:cNvSpPr>
              <a:spLocks noChangeShapeType="1"/>
            </p:cNvSpPr>
            <p:nvPr/>
          </p:nvSpPr>
          <p:spPr bwMode="auto">
            <a:xfrm>
              <a:off x="9398327" y="4692060"/>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54" name="Line 158"/>
            <p:cNvSpPr>
              <a:spLocks noChangeShapeType="1"/>
            </p:cNvSpPr>
            <p:nvPr/>
          </p:nvSpPr>
          <p:spPr bwMode="auto">
            <a:xfrm>
              <a:off x="9398327" y="4813764"/>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55" name="Line 159"/>
            <p:cNvSpPr>
              <a:spLocks noChangeShapeType="1"/>
            </p:cNvSpPr>
            <p:nvPr/>
          </p:nvSpPr>
          <p:spPr bwMode="auto">
            <a:xfrm>
              <a:off x="9398327" y="4935467"/>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56" name="Line 160"/>
            <p:cNvSpPr>
              <a:spLocks noChangeShapeType="1"/>
            </p:cNvSpPr>
            <p:nvPr/>
          </p:nvSpPr>
          <p:spPr bwMode="auto">
            <a:xfrm>
              <a:off x="9398327" y="5057171"/>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57" name="Line 161"/>
            <p:cNvSpPr>
              <a:spLocks noChangeShapeType="1"/>
            </p:cNvSpPr>
            <p:nvPr/>
          </p:nvSpPr>
          <p:spPr bwMode="auto">
            <a:xfrm>
              <a:off x="9398327" y="5178874"/>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58" name="Line 162"/>
            <p:cNvSpPr>
              <a:spLocks noChangeShapeType="1"/>
            </p:cNvSpPr>
            <p:nvPr/>
          </p:nvSpPr>
          <p:spPr bwMode="auto">
            <a:xfrm>
              <a:off x="9398327" y="5300578"/>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59" name="Line 163"/>
            <p:cNvSpPr>
              <a:spLocks noChangeShapeType="1"/>
            </p:cNvSpPr>
            <p:nvPr/>
          </p:nvSpPr>
          <p:spPr bwMode="auto">
            <a:xfrm>
              <a:off x="9398327" y="5426208"/>
              <a:ext cx="3925"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60" name="Line 164"/>
            <p:cNvSpPr>
              <a:spLocks noChangeShapeType="1"/>
            </p:cNvSpPr>
            <p:nvPr/>
          </p:nvSpPr>
          <p:spPr bwMode="auto">
            <a:xfrm>
              <a:off x="9398327" y="5547911"/>
              <a:ext cx="3925" cy="6150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61" name="Line 165"/>
            <p:cNvSpPr>
              <a:spLocks noChangeShapeType="1"/>
            </p:cNvSpPr>
            <p:nvPr/>
          </p:nvSpPr>
          <p:spPr bwMode="auto">
            <a:xfrm>
              <a:off x="9398327" y="5669615"/>
              <a:ext cx="3925"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62" name="Line 166"/>
            <p:cNvSpPr>
              <a:spLocks noChangeShapeType="1"/>
            </p:cNvSpPr>
            <p:nvPr/>
          </p:nvSpPr>
          <p:spPr bwMode="auto">
            <a:xfrm>
              <a:off x="9398327" y="5791318"/>
              <a:ext cx="3925" cy="6150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63" name="Line 167"/>
            <p:cNvSpPr>
              <a:spLocks noChangeShapeType="1"/>
            </p:cNvSpPr>
            <p:nvPr/>
          </p:nvSpPr>
          <p:spPr bwMode="auto">
            <a:xfrm>
              <a:off x="9398327" y="5911713"/>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64" name="Line 168"/>
            <p:cNvSpPr>
              <a:spLocks noChangeShapeType="1"/>
            </p:cNvSpPr>
            <p:nvPr/>
          </p:nvSpPr>
          <p:spPr bwMode="auto">
            <a:xfrm>
              <a:off x="9398327" y="6033418"/>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65" name="Line 169"/>
            <p:cNvSpPr>
              <a:spLocks noChangeShapeType="1"/>
            </p:cNvSpPr>
            <p:nvPr/>
          </p:nvSpPr>
          <p:spPr bwMode="auto">
            <a:xfrm>
              <a:off x="9398327" y="6155121"/>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66" name="Line 170"/>
            <p:cNvSpPr>
              <a:spLocks noChangeShapeType="1"/>
            </p:cNvSpPr>
            <p:nvPr/>
          </p:nvSpPr>
          <p:spPr bwMode="auto">
            <a:xfrm>
              <a:off x="9398327" y="6276825"/>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67" name="Line 171"/>
            <p:cNvSpPr>
              <a:spLocks noChangeShapeType="1"/>
            </p:cNvSpPr>
            <p:nvPr/>
          </p:nvSpPr>
          <p:spPr bwMode="auto">
            <a:xfrm>
              <a:off x="9398327" y="6402454"/>
              <a:ext cx="3925"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68" name="Line 172"/>
            <p:cNvSpPr>
              <a:spLocks noChangeShapeType="1"/>
            </p:cNvSpPr>
            <p:nvPr/>
          </p:nvSpPr>
          <p:spPr bwMode="auto">
            <a:xfrm>
              <a:off x="9398327" y="6524158"/>
              <a:ext cx="3925" cy="6150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69" name="Line 173"/>
            <p:cNvSpPr>
              <a:spLocks noChangeShapeType="1"/>
            </p:cNvSpPr>
            <p:nvPr/>
          </p:nvSpPr>
          <p:spPr bwMode="auto">
            <a:xfrm>
              <a:off x="9398327" y="6645862"/>
              <a:ext cx="3925"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70" name="Line 174"/>
            <p:cNvSpPr>
              <a:spLocks noChangeShapeType="1"/>
            </p:cNvSpPr>
            <p:nvPr/>
          </p:nvSpPr>
          <p:spPr bwMode="auto">
            <a:xfrm>
              <a:off x="9398327" y="6767565"/>
              <a:ext cx="3925" cy="6150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71" name="Line 175"/>
            <p:cNvSpPr>
              <a:spLocks noChangeShapeType="1"/>
            </p:cNvSpPr>
            <p:nvPr/>
          </p:nvSpPr>
          <p:spPr bwMode="auto">
            <a:xfrm>
              <a:off x="9398327" y="6889269"/>
              <a:ext cx="3925"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72" name="Freeform 176"/>
            <p:cNvSpPr>
              <a:spLocks noChangeArrowheads="1"/>
            </p:cNvSpPr>
            <p:nvPr/>
          </p:nvSpPr>
          <p:spPr bwMode="auto">
            <a:xfrm>
              <a:off x="9367568" y="7010519"/>
              <a:ext cx="31196" cy="31198"/>
            </a:xfrm>
            <a:custGeom>
              <a:avLst/>
              <a:gdLst>
                <a:gd name="T0" fmla="*/ 30487 w 44"/>
                <a:gd name="T1" fmla="*/ 0 h 44"/>
                <a:gd name="T2" fmla="*/ 30487 w 44"/>
                <a:gd name="T3" fmla="*/ 30489 h 44"/>
                <a:gd name="T4" fmla="*/ 0 w 44"/>
                <a:gd name="T5" fmla="*/ 30489 h 44"/>
                <a:gd name="T6" fmla="*/ 0 60000 65536"/>
                <a:gd name="T7" fmla="*/ 0 60000 65536"/>
                <a:gd name="T8" fmla="*/ 0 60000 65536"/>
              </a:gdLst>
              <a:ahLst/>
              <a:cxnLst>
                <a:cxn ang="T6">
                  <a:pos x="T0" y="T1"/>
                </a:cxn>
                <a:cxn ang="T7">
                  <a:pos x="T2" y="T3"/>
                </a:cxn>
                <a:cxn ang="T8">
                  <a:pos x="T4" y="T5"/>
                </a:cxn>
              </a:cxnLst>
              <a:rect l="0" t="0" r="r" b="b"/>
              <a:pathLst>
                <a:path w="44" h="44">
                  <a:moveTo>
                    <a:pt x="43" y="0"/>
                  </a:moveTo>
                  <a:lnTo>
                    <a:pt x="43" y="43"/>
                  </a:lnTo>
                  <a:lnTo>
                    <a:pt x="0" y="43"/>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273" name="Line 177"/>
            <p:cNvSpPr>
              <a:spLocks noChangeShapeType="1"/>
            </p:cNvSpPr>
            <p:nvPr/>
          </p:nvSpPr>
          <p:spPr bwMode="auto">
            <a:xfrm flipH="1">
              <a:off x="9242608"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74" name="Line 178"/>
            <p:cNvSpPr>
              <a:spLocks noChangeShapeType="1"/>
            </p:cNvSpPr>
            <p:nvPr/>
          </p:nvSpPr>
          <p:spPr bwMode="auto">
            <a:xfrm flipH="1">
              <a:off x="9118296"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75" name="Line 179"/>
            <p:cNvSpPr>
              <a:spLocks noChangeShapeType="1"/>
            </p:cNvSpPr>
            <p:nvPr/>
          </p:nvSpPr>
          <p:spPr bwMode="auto">
            <a:xfrm flipH="1">
              <a:off x="8996600"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76" name="Line 180"/>
            <p:cNvSpPr>
              <a:spLocks noChangeShapeType="1"/>
            </p:cNvSpPr>
            <p:nvPr/>
          </p:nvSpPr>
          <p:spPr bwMode="auto">
            <a:xfrm flipH="1">
              <a:off x="8874905"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77" name="Line 181"/>
            <p:cNvSpPr>
              <a:spLocks noChangeShapeType="1"/>
            </p:cNvSpPr>
            <p:nvPr/>
          </p:nvSpPr>
          <p:spPr bwMode="auto">
            <a:xfrm flipH="1">
              <a:off x="8753209"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78" name="Line 182"/>
            <p:cNvSpPr>
              <a:spLocks noChangeShapeType="1"/>
            </p:cNvSpPr>
            <p:nvPr/>
          </p:nvSpPr>
          <p:spPr bwMode="auto">
            <a:xfrm flipH="1">
              <a:off x="8631514"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79" name="Line 183"/>
            <p:cNvSpPr>
              <a:spLocks noChangeShapeType="1"/>
            </p:cNvSpPr>
            <p:nvPr/>
          </p:nvSpPr>
          <p:spPr bwMode="auto">
            <a:xfrm flipH="1">
              <a:off x="8509818"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80" name="Line 184"/>
            <p:cNvSpPr>
              <a:spLocks noChangeShapeType="1"/>
            </p:cNvSpPr>
            <p:nvPr/>
          </p:nvSpPr>
          <p:spPr bwMode="auto">
            <a:xfrm flipH="1">
              <a:off x="8388123"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81" name="Line 185"/>
            <p:cNvSpPr>
              <a:spLocks noChangeShapeType="1"/>
            </p:cNvSpPr>
            <p:nvPr/>
          </p:nvSpPr>
          <p:spPr bwMode="auto">
            <a:xfrm flipH="1">
              <a:off x="8263810"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82" name="Line 186"/>
            <p:cNvSpPr>
              <a:spLocks noChangeShapeType="1"/>
            </p:cNvSpPr>
            <p:nvPr/>
          </p:nvSpPr>
          <p:spPr bwMode="auto">
            <a:xfrm flipH="1">
              <a:off x="8142115"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83" name="Line 187"/>
            <p:cNvSpPr>
              <a:spLocks noChangeShapeType="1"/>
            </p:cNvSpPr>
            <p:nvPr/>
          </p:nvSpPr>
          <p:spPr bwMode="auto">
            <a:xfrm flipH="1">
              <a:off x="8020419"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84" name="Line 188"/>
            <p:cNvSpPr>
              <a:spLocks noChangeShapeType="1"/>
            </p:cNvSpPr>
            <p:nvPr/>
          </p:nvSpPr>
          <p:spPr bwMode="auto">
            <a:xfrm flipH="1">
              <a:off x="7898724"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85" name="Line 189"/>
            <p:cNvSpPr>
              <a:spLocks noChangeShapeType="1"/>
            </p:cNvSpPr>
            <p:nvPr/>
          </p:nvSpPr>
          <p:spPr bwMode="auto">
            <a:xfrm flipH="1">
              <a:off x="7777029"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86" name="Line 190"/>
            <p:cNvSpPr>
              <a:spLocks noChangeShapeType="1"/>
            </p:cNvSpPr>
            <p:nvPr/>
          </p:nvSpPr>
          <p:spPr bwMode="auto">
            <a:xfrm flipH="1">
              <a:off x="7655334"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87" name="Line 191"/>
            <p:cNvSpPr>
              <a:spLocks noChangeShapeType="1"/>
            </p:cNvSpPr>
            <p:nvPr/>
          </p:nvSpPr>
          <p:spPr bwMode="auto">
            <a:xfrm flipH="1">
              <a:off x="7533638"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88" name="Line 192"/>
            <p:cNvSpPr>
              <a:spLocks noChangeShapeType="1"/>
            </p:cNvSpPr>
            <p:nvPr/>
          </p:nvSpPr>
          <p:spPr bwMode="auto">
            <a:xfrm flipH="1">
              <a:off x="7411943"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89" name="Line 193"/>
            <p:cNvSpPr>
              <a:spLocks noChangeShapeType="1"/>
            </p:cNvSpPr>
            <p:nvPr/>
          </p:nvSpPr>
          <p:spPr bwMode="auto">
            <a:xfrm flipH="1">
              <a:off x="7290247"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90" name="Line 194"/>
            <p:cNvSpPr>
              <a:spLocks noChangeShapeType="1"/>
            </p:cNvSpPr>
            <p:nvPr/>
          </p:nvSpPr>
          <p:spPr bwMode="auto">
            <a:xfrm flipH="1">
              <a:off x="7164626"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91" name="Line 195"/>
            <p:cNvSpPr>
              <a:spLocks noChangeShapeType="1"/>
            </p:cNvSpPr>
            <p:nvPr/>
          </p:nvSpPr>
          <p:spPr bwMode="auto">
            <a:xfrm flipH="1">
              <a:off x="7042931"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92" name="Line 196"/>
            <p:cNvSpPr>
              <a:spLocks noChangeShapeType="1"/>
            </p:cNvSpPr>
            <p:nvPr/>
          </p:nvSpPr>
          <p:spPr bwMode="auto">
            <a:xfrm flipH="1">
              <a:off x="6921235"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93" name="Line 197"/>
            <p:cNvSpPr>
              <a:spLocks noChangeShapeType="1"/>
            </p:cNvSpPr>
            <p:nvPr/>
          </p:nvSpPr>
          <p:spPr bwMode="auto">
            <a:xfrm flipH="1">
              <a:off x="6799540"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94" name="Line 198"/>
            <p:cNvSpPr>
              <a:spLocks noChangeShapeType="1"/>
            </p:cNvSpPr>
            <p:nvPr/>
          </p:nvSpPr>
          <p:spPr bwMode="auto">
            <a:xfrm flipH="1">
              <a:off x="6679153"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95" name="Line 199"/>
            <p:cNvSpPr>
              <a:spLocks noChangeShapeType="1"/>
            </p:cNvSpPr>
            <p:nvPr/>
          </p:nvSpPr>
          <p:spPr bwMode="auto">
            <a:xfrm flipH="1">
              <a:off x="6557457"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96" name="Line 200"/>
            <p:cNvSpPr>
              <a:spLocks noChangeShapeType="1"/>
            </p:cNvSpPr>
            <p:nvPr/>
          </p:nvSpPr>
          <p:spPr bwMode="auto">
            <a:xfrm flipH="1">
              <a:off x="6435762"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97" name="Line 201"/>
            <p:cNvSpPr>
              <a:spLocks noChangeShapeType="1"/>
            </p:cNvSpPr>
            <p:nvPr/>
          </p:nvSpPr>
          <p:spPr bwMode="auto">
            <a:xfrm flipH="1">
              <a:off x="6314066"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98" name="Line 202"/>
            <p:cNvSpPr>
              <a:spLocks noChangeShapeType="1"/>
            </p:cNvSpPr>
            <p:nvPr/>
          </p:nvSpPr>
          <p:spPr bwMode="auto">
            <a:xfrm flipH="1">
              <a:off x="6188445"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299" name="Line 203"/>
            <p:cNvSpPr>
              <a:spLocks noChangeShapeType="1"/>
            </p:cNvSpPr>
            <p:nvPr/>
          </p:nvSpPr>
          <p:spPr bwMode="auto">
            <a:xfrm flipH="1">
              <a:off x="6066750"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00" name="Line 204"/>
            <p:cNvSpPr>
              <a:spLocks noChangeShapeType="1"/>
            </p:cNvSpPr>
            <p:nvPr/>
          </p:nvSpPr>
          <p:spPr bwMode="auto">
            <a:xfrm flipH="1">
              <a:off x="5945054"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01" name="Line 205"/>
            <p:cNvSpPr>
              <a:spLocks noChangeShapeType="1"/>
            </p:cNvSpPr>
            <p:nvPr/>
          </p:nvSpPr>
          <p:spPr bwMode="auto">
            <a:xfrm flipH="1">
              <a:off x="5863923" y="7041071"/>
              <a:ext cx="28788"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02" name="Freeform 206"/>
            <p:cNvSpPr>
              <a:spLocks noChangeArrowheads="1"/>
            </p:cNvSpPr>
            <p:nvPr/>
          </p:nvSpPr>
          <p:spPr bwMode="auto">
            <a:xfrm>
              <a:off x="5805039" y="7041716"/>
              <a:ext cx="31196" cy="31198"/>
            </a:xfrm>
            <a:custGeom>
              <a:avLst/>
              <a:gdLst>
                <a:gd name="T0" fmla="*/ 30487 w 44"/>
                <a:gd name="T1" fmla="*/ 0 h 44"/>
                <a:gd name="T2" fmla="*/ 0 w 44"/>
                <a:gd name="T3" fmla="*/ 0 h 44"/>
                <a:gd name="T4" fmla="*/ 0 w 44"/>
                <a:gd name="T5" fmla="*/ 30489 h 44"/>
                <a:gd name="T6" fmla="*/ 0 60000 65536"/>
                <a:gd name="T7" fmla="*/ 0 60000 65536"/>
                <a:gd name="T8" fmla="*/ 0 60000 65536"/>
              </a:gdLst>
              <a:ahLst/>
              <a:cxnLst>
                <a:cxn ang="T6">
                  <a:pos x="T0" y="T1"/>
                </a:cxn>
                <a:cxn ang="T7">
                  <a:pos x="T2" y="T3"/>
                </a:cxn>
                <a:cxn ang="T8">
                  <a:pos x="T4" y="T5"/>
                </a:cxn>
              </a:cxnLst>
              <a:rect l="0" t="0" r="r" b="b"/>
              <a:pathLst>
                <a:path w="44" h="44">
                  <a:moveTo>
                    <a:pt x="43" y="0"/>
                  </a:moveTo>
                  <a:lnTo>
                    <a:pt x="0" y="0"/>
                  </a:lnTo>
                  <a:lnTo>
                    <a:pt x="0" y="43"/>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303" name="Line 207"/>
            <p:cNvSpPr>
              <a:spLocks noChangeShapeType="1"/>
            </p:cNvSpPr>
            <p:nvPr/>
          </p:nvSpPr>
          <p:spPr bwMode="auto">
            <a:xfrm>
              <a:off x="5805039" y="7132676"/>
              <a:ext cx="2617"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04" name="Line 208"/>
            <p:cNvSpPr>
              <a:spLocks noChangeShapeType="1"/>
            </p:cNvSpPr>
            <p:nvPr/>
          </p:nvSpPr>
          <p:spPr bwMode="auto">
            <a:xfrm>
              <a:off x="5805039" y="7256997"/>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05" name="Line 209"/>
            <p:cNvSpPr>
              <a:spLocks noChangeShapeType="1"/>
            </p:cNvSpPr>
            <p:nvPr/>
          </p:nvSpPr>
          <p:spPr bwMode="auto">
            <a:xfrm>
              <a:off x="5805039" y="7378701"/>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06" name="Line 210"/>
            <p:cNvSpPr>
              <a:spLocks noChangeShapeType="1"/>
            </p:cNvSpPr>
            <p:nvPr/>
          </p:nvSpPr>
          <p:spPr bwMode="auto">
            <a:xfrm>
              <a:off x="5805039" y="7500404"/>
              <a:ext cx="2617" cy="5888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07" name="Line 211"/>
            <p:cNvSpPr>
              <a:spLocks noChangeShapeType="1"/>
            </p:cNvSpPr>
            <p:nvPr/>
          </p:nvSpPr>
          <p:spPr bwMode="auto">
            <a:xfrm>
              <a:off x="5805039" y="7622108"/>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08" name="Line 212"/>
            <p:cNvSpPr>
              <a:spLocks noChangeShapeType="1"/>
            </p:cNvSpPr>
            <p:nvPr/>
          </p:nvSpPr>
          <p:spPr bwMode="auto">
            <a:xfrm>
              <a:off x="5805039" y="7743811"/>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09" name="Line 213"/>
            <p:cNvSpPr>
              <a:spLocks noChangeShapeType="1"/>
            </p:cNvSpPr>
            <p:nvPr/>
          </p:nvSpPr>
          <p:spPr bwMode="auto">
            <a:xfrm>
              <a:off x="5805039" y="7865515"/>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10" name="Line 214"/>
            <p:cNvSpPr>
              <a:spLocks noChangeShapeType="1"/>
            </p:cNvSpPr>
            <p:nvPr/>
          </p:nvSpPr>
          <p:spPr bwMode="auto">
            <a:xfrm>
              <a:off x="5805039" y="7987218"/>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11" name="Line 215"/>
            <p:cNvSpPr>
              <a:spLocks noChangeShapeType="1"/>
            </p:cNvSpPr>
            <p:nvPr/>
          </p:nvSpPr>
          <p:spPr bwMode="auto">
            <a:xfrm>
              <a:off x="5805039" y="8108922"/>
              <a:ext cx="2617"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12" name="Line 216"/>
            <p:cNvSpPr>
              <a:spLocks noChangeShapeType="1"/>
            </p:cNvSpPr>
            <p:nvPr/>
          </p:nvSpPr>
          <p:spPr bwMode="auto">
            <a:xfrm>
              <a:off x="5805039" y="8230626"/>
              <a:ext cx="2617" cy="6150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13" name="Line 217"/>
            <p:cNvSpPr>
              <a:spLocks noChangeShapeType="1"/>
            </p:cNvSpPr>
            <p:nvPr/>
          </p:nvSpPr>
          <p:spPr bwMode="auto">
            <a:xfrm>
              <a:off x="5805039" y="8354947"/>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14" name="Line 218"/>
            <p:cNvSpPr>
              <a:spLocks noChangeShapeType="1"/>
            </p:cNvSpPr>
            <p:nvPr/>
          </p:nvSpPr>
          <p:spPr bwMode="auto">
            <a:xfrm>
              <a:off x="5805039" y="8476650"/>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15" name="Line 219"/>
            <p:cNvSpPr>
              <a:spLocks noChangeShapeType="1"/>
            </p:cNvSpPr>
            <p:nvPr/>
          </p:nvSpPr>
          <p:spPr bwMode="auto">
            <a:xfrm>
              <a:off x="5805039" y="8598354"/>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16" name="Line 220"/>
            <p:cNvSpPr>
              <a:spLocks noChangeShapeType="1"/>
            </p:cNvSpPr>
            <p:nvPr/>
          </p:nvSpPr>
          <p:spPr bwMode="auto">
            <a:xfrm>
              <a:off x="5805039" y="8720057"/>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17" name="Line 221"/>
            <p:cNvSpPr>
              <a:spLocks noChangeShapeType="1"/>
            </p:cNvSpPr>
            <p:nvPr/>
          </p:nvSpPr>
          <p:spPr bwMode="auto">
            <a:xfrm>
              <a:off x="5805039" y="8841761"/>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18" name="Line 222"/>
            <p:cNvSpPr>
              <a:spLocks noChangeShapeType="1"/>
            </p:cNvSpPr>
            <p:nvPr/>
          </p:nvSpPr>
          <p:spPr bwMode="auto">
            <a:xfrm>
              <a:off x="5805039" y="8963465"/>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19" name="Line 223"/>
            <p:cNvSpPr>
              <a:spLocks noChangeShapeType="1"/>
            </p:cNvSpPr>
            <p:nvPr/>
          </p:nvSpPr>
          <p:spPr bwMode="auto">
            <a:xfrm>
              <a:off x="5805039" y="9085169"/>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20" name="Line 224"/>
            <p:cNvSpPr>
              <a:spLocks noChangeShapeType="1"/>
            </p:cNvSpPr>
            <p:nvPr/>
          </p:nvSpPr>
          <p:spPr bwMode="auto">
            <a:xfrm>
              <a:off x="5805039" y="9206872"/>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21" name="Line 225"/>
            <p:cNvSpPr>
              <a:spLocks noChangeShapeType="1"/>
            </p:cNvSpPr>
            <p:nvPr/>
          </p:nvSpPr>
          <p:spPr bwMode="auto">
            <a:xfrm>
              <a:off x="5805039" y="9331193"/>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22" name="Line 226"/>
            <p:cNvSpPr>
              <a:spLocks noChangeShapeType="1"/>
            </p:cNvSpPr>
            <p:nvPr/>
          </p:nvSpPr>
          <p:spPr bwMode="auto">
            <a:xfrm>
              <a:off x="5805039" y="9452897"/>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23" name="Line 227"/>
            <p:cNvSpPr>
              <a:spLocks noChangeShapeType="1"/>
            </p:cNvSpPr>
            <p:nvPr/>
          </p:nvSpPr>
          <p:spPr bwMode="auto">
            <a:xfrm>
              <a:off x="5805039" y="9574601"/>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24" name="Line 228"/>
            <p:cNvSpPr>
              <a:spLocks noChangeShapeType="1"/>
            </p:cNvSpPr>
            <p:nvPr/>
          </p:nvSpPr>
          <p:spPr bwMode="auto">
            <a:xfrm>
              <a:off x="5805039" y="9696304"/>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25" name="Line 229"/>
            <p:cNvSpPr>
              <a:spLocks noChangeShapeType="1"/>
            </p:cNvSpPr>
            <p:nvPr/>
          </p:nvSpPr>
          <p:spPr bwMode="auto">
            <a:xfrm>
              <a:off x="5805039" y="9818008"/>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26" name="Line 230"/>
            <p:cNvSpPr>
              <a:spLocks noChangeShapeType="1"/>
            </p:cNvSpPr>
            <p:nvPr/>
          </p:nvSpPr>
          <p:spPr bwMode="auto">
            <a:xfrm>
              <a:off x="5805039" y="9939711"/>
              <a:ext cx="2617" cy="37951"/>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27" name="Freeform 231"/>
            <p:cNvSpPr>
              <a:spLocks noChangeArrowheads="1"/>
            </p:cNvSpPr>
            <p:nvPr/>
          </p:nvSpPr>
          <p:spPr bwMode="auto">
            <a:xfrm>
              <a:off x="5805039" y="10008606"/>
              <a:ext cx="31196" cy="31198"/>
            </a:xfrm>
            <a:custGeom>
              <a:avLst/>
              <a:gdLst>
                <a:gd name="T0" fmla="*/ 0 w 44"/>
                <a:gd name="T1" fmla="*/ 0 h 44"/>
                <a:gd name="T2" fmla="*/ 0 w 44"/>
                <a:gd name="T3" fmla="*/ 30489 h 44"/>
                <a:gd name="T4" fmla="*/ 30487 w 44"/>
                <a:gd name="T5" fmla="*/ 30489 h 44"/>
                <a:gd name="T6" fmla="*/ 0 60000 65536"/>
                <a:gd name="T7" fmla="*/ 0 60000 65536"/>
                <a:gd name="T8" fmla="*/ 0 60000 65536"/>
              </a:gdLst>
              <a:ahLst/>
              <a:cxnLst>
                <a:cxn ang="T6">
                  <a:pos x="T0" y="T1"/>
                </a:cxn>
                <a:cxn ang="T7">
                  <a:pos x="T2" y="T3"/>
                </a:cxn>
                <a:cxn ang="T8">
                  <a:pos x="T4" y="T5"/>
                </a:cxn>
              </a:cxnLst>
              <a:rect l="0" t="0" r="r" b="b"/>
              <a:pathLst>
                <a:path w="44" h="44">
                  <a:moveTo>
                    <a:pt x="0" y="0"/>
                  </a:moveTo>
                  <a:lnTo>
                    <a:pt x="0" y="43"/>
                  </a:lnTo>
                  <a:lnTo>
                    <a:pt x="43" y="43"/>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328" name="Line 232"/>
            <p:cNvSpPr>
              <a:spLocks noChangeShapeType="1"/>
            </p:cNvSpPr>
            <p:nvPr/>
          </p:nvSpPr>
          <p:spPr bwMode="auto">
            <a:xfrm>
              <a:off x="5895329"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29" name="Line 233"/>
            <p:cNvSpPr>
              <a:spLocks noChangeShapeType="1"/>
            </p:cNvSpPr>
            <p:nvPr/>
          </p:nvSpPr>
          <p:spPr bwMode="auto">
            <a:xfrm>
              <a:off x="6019642"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30" name="Line 234"/>
            <p:cNvSpPr>
              <a:spLocks noChangeShapeType="1"/>
            </p:cNvSpPr>
            <p:nvPr/>
          </p:nvSpPr>
          <p:spPr bwMode="auto">
            <a:xfrm>
              <a:off x="6141337"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31" name="Line 235"/>
            <p:cNvSpPr>
              <a:spLocks noChangeShapeType="1"/>
            </p:cNvSpPr>
            <p:nvPr/>
          </p:nvSpPr>
          <p:spPr bwMode="auto">
            <a:xfrm>
              <a:off x="6263033"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32" name="Line 236"/>
            <p:cNvSpPr>
              <a:spLocks noChangeShapeType="1"/>
            </p:cNvSpPr>
            <p:nvPr/>
          </p:nvSpPr>
          <p:spPr bwMode="auto">
            <a:xfrm>
              <a:off x="6384728"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33" name="Line 237"/>
            <p:cNvSpPr>
              <a:spLocks noChangeShapeType="1"/>
            </p:cNvSpPr>
            <p:nvPr/>
          </p:nvSpPr>
          <p:spPr bwMode="auto">
            <a:xfrm>
              <a:off x="6506424"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34" name="Line 238"/>
            <p:cNvSpPr>
              <a:spLocks noChangeShapeType="1"/>
            </p:cNvSpPr>
            <p:nvPr/>
          </p:nvSpPr>
          <p:spPr bwMode="auto">
            <a:xfrm>
              <a:off x="6628119"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35" name="Line 239"/>
            <p:cNvSpPr>
              <a:spLocks noChangeShapeType="1"/>
            </p:cNvSpPr>
            <p:nvPr/>
          </p:nvSpPr>
          <p:spPr bwMode="auto">
            <a:xfrm>
              <a:off x="6749815"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36" name="Line 240"/>
            <p:cNvSpPr>
              <a:spLocks noChangeShapeType="1"/>
            </p:cNvSpPr>
            <p:nvPr/>
          </p:nvSpPr>
          <p:spPr bwMode="auto">
            <a:xfrm>
              <a:off x="6875436"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37" name="Line 241"/>
            <p:cNvSpPr>
              <a:spLocks noChangeShapeType="1"/>
            </p:cNvSpPr>
            <p:nvPr/>
          </p:nvSpPr>
          <p:spPr bwMode="auto">
            <a:xfrm>
              <a:off x="6997131"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38" name="Line 242"/>
            <p:cNvSpPr>
              <a:spLocks noChangeShapeType="1"/>
            </p:cNvSpPr>
            <p:nvPr/>
          </p:nvSpPr>
          <p:spPr bwMode="auto">
            <a:xfrm>
              <a:off x="7118827"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39" name="Line 243"/>
            <p:cNvSpPr>
              <a:spLocks noChangeShapeType="1"/>
            </p:cNvSpPr>
            <p:nvPr/>
          </p:nvSpPr>
          <p:spPr bwMode="auto">
            <a:xfrm>
              <a:off x="7240522"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40" name="Line 244"/>
            <p:cNvSpPr>
              <a:spLocks noChangeShapeType="1"/>
            </p:cNvSpPr>
            <p:nvPr/>
          </p:nvSpPr>
          <p:spPr bwMode="auto">
            <a:xfrm>
              <a:off x="7362218"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41" name="Line 245"/>
            <p:cNvSpPr>
              <a:spLocks noChangeShapeType="1"/>
            </p:cNvSpPr>
            <p:nvPr/>
          </p:nvSpPr>
          <p:spPr bwMode="auto">
            <a:xfrm>
              <a:off x="7483913"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42" name="Line 246"/>
            <p:cNvSpPr>
              <a:spLocks noChangeShapeType="1"/>
            </p:cNvSpPr>
            <p:nvPr/>
          </p:nvSpPr>
          <p:spPr bwMode="auto">
            <a:xfrm>
              <a:off x="7605608"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43" name="Line 247"/>
            <p:cNvSpPr>
              <a:spLocks noChangeShapeType="1"/>
            </p:cNvSpPr>
            <p:nvPr/>
          </p:nvSpPr>
          <p:spPr bwMode="auto">
            <a:xfrm>
              <a:off x="7727304"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44" name="Line 248"/>
            <p:cNvSpPr>
              <a:spLocks noChangeShapeType="1"/>
            </p:cNvSpPr>
            <p:nvPr/>
          </p:nvSpPr>
          <p:spPr bwMode="auto">
            <a:xfrm>
              <a:off x="7851617"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45" name="Line 249"/>
            <p:cNvSpPr>
              <a:spLocks noChangeShapeType="1"/>
            </p:cNvSpPr>
            <p:nvPr/>
          </p:nvSpPr>
          <p:spPr bwMode="auto">
            <a:xfrm>
              <a:off x="7973312"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46" name="Line 250"/>
            <p:cNvSpPr>
              <a:spLocks noChangeShapeType="1"/>
            </p:cNvSpPr>
            <p:nvPr/>
          </p:nvSpPr>
          <p:spPr bwMode="auto">
            <a:xfrm>
              <a:off x="8095007"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47" name="Line 251"/>
            <p:cNvSpPr>
              <a:spLocks noChangeShapeType="1"/>
            </p:cNvSpPr>
            <p:nvPr/>
          </p:nvSpPr>
          <p:spPr bwMode="auto">
            <a:xfrm>
              <a:off x="8216702"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48" name="Line 252"/>
            <p:cNvSpPr>
              <a:spLocks noChangeShapeType="1"/>
            </p:cNvSpPr>
            <p:nvPr/>
          </p:nvSpPr>
          <p:spPr bwMode="auto">
            <a:xfrm>
              <a:off x="8338398"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49" name="Line 253"/>
            <p:cNvSpPr>
              <a:spLocks noChangeShapeType="1"/>
            </p:cNvSpPr>
            <p:nvPr/>
          </p:nvSpPr>
          <p:spPr bwMode="auto">
            <a:xfrm>
              <a:off x="8460093"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50" name="Line 254"/>
            <p:cNvSpPr>
              <a:spLocks noChangeShapeType="1"/>
            </p:cNvSpPr>
            <p:nvPr/>
          </p:nvSpPr>
          <p:spPr bwMode="auto">
            <a:xfrm>
              <a:off x="8581789"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51" name="Line 255"/>
            <p:cNvSpPr>
              <a:spLocks noChangeShapeType="1"/>
            </p:cNvSpPr>
            <p:nvPr/>
          </p:nvSpPr>
          <p:spPr bwMode="auto">
            <a:xfrm>
              <a:off x="8703484"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52" name="Line 256"/>
            <p:cNvSpPr>
              <a:spLocks noChangeShapeType="1"/>
            </p:cNvSpPr>
            <p:nvPr/>
          </p:nvSpPr>
          <p:spPr bwMode="auto">
            <a:xfrm>
              <a:off x="8825180"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53" name="Line 257"/>
            <p:cNvSpPr>
              <a:spLocks noChangeShapeType="1"/>
            </p:cNvSpPr>
            <p:nvPr/>
          </p:nvSpPr>
          <p:spPr bwMode="auto">
            <a:xfrm>
              <a:off x="8949492"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54" name="Line 258"/>
            <p:cNvSpPr>
              <a:spLocks noChangeShapeType="1"/>
            </p:cNvSpPr>
            <p:nvPr/>
          </p:nvSpPr>
          <p:spPr bwMode="auto">
            <a:xfrm>
              <a:off x="9071188"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55" name="Line 259"/>
            <p:cNvSpPr>
              <a:spLocks noChangeShapeType="1"/>
            </p:cNvSpPr>
            <p:nvPr/>
          </p:nvSpPr>
          <p:spPr bwMode="auto">
            <a:xfrm>
              <a:off x="9192883"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56" name="Line 260"/>
            <p:cNvSpPr>
              <a:spLocks noChangeShapeType="1"/>
            </p:cNvSpPr>
            <p:nvPr/>
          </p:nvSpPr>
          <p:spPr bwMode="auto">
            <a:xfrm>
              <a:off x="9314579"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57" name="Line 261"/>
            <p:cNvSpPr>
              <a:spLocks noChangeShapeType="1"/>
            </p:cNvSpPr>
            <p:nvPr/>
          </p:nvSpPr>
          <p:spPr bwMode="auto">
            <a:xfrm>
              <a:off x="9436274"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58" name="Line 262"/>
            <p:cNvSpPr>
              <a:spLocks noChangeShapeType="1"/>
            </p:cNvSpPr>
            <p:nvPr/>
          </p:nvSpPr>
          <p:spPr bwMode="auto">
            <a:xfrm>
              <a:off x="9557970"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59" name="Line 263"/>
            <p:cNvSpPr>
              <a:spLocks noChangeShapeType="1"/>
            </p:cNvSpPr>
            <p:nvPr/>
          </p:nvSpPr>
          <p:spPr bwMode="auto">
            <a:xfrm>
              <a:off x="9679665"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60" name="Line 264"/>
            <p:cNvSpPr>
              <a:spLocks noChangeShapeType="1"/>
            </p:cNvSpPr>
            <p:nvPr/>
          </p:nvSpPr>
          <p:spPr bwMode="auto">
            <a:xfrm>
              <a:off x="9803978"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61" name="Line 265"/>
            <p:cNvSpPr>
              <a:spLocks noChangeShapeType="1"/>
            </p:cNvSpPr>
            <p:nvPr/>
          </p:nvSpPr>
          <p:spPr bwMode="auto">
            <a:xfrm>
              <a:off x="9925673"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62" name="Line 266"/>
            <p:cNvSpPr>
              <a:spLocks noChangeShapeType="1"/>
            </p:cNvSpPr>
            <p:nvPr/>
          </p:nvSpPr>
          <p:spPr bwMode="auto">
            <a:xfrm>
              <a:off x="10047369"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63" name="Line 267"/>
            <p:cNvSpPr>
              <a:spLocks noChangeShapeType="1"/>
            </p:cNvSpPr>
            <p:nvPr/>
          </p:nvSpPr>
          <p:spPr bwMode="auto">
            <a:xfrm>
              <a:off x="10169064"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64" name="Line 268"/>
            <p:cNvSpPr>
              <a:spLocks noChangeShapeType="1"/>
            </p:cNvSpPr>
            <p:nvPr/>
          </p:nvSpPr>
          <p:spPr bwMode="auto">
            <a:xfrm>
              <a:off x="10290760"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65" name="Freeform 269"/>
            <p:cNvSpPr>
              <a:spLocks noChangeArrowheads="1"/>
            </p:cNvSpPr>
            <p:nvPr/>
          </p:nvSpPr>
          <p:spPr bwMode="auto">
            <a:xfrm>
              <a:off x="10387663" y="10039803"/>
              <a:ext cx="31196" cy="31198"/>
            </a:xfrm>
            <a:custGeom>
              <a:avLst/>
              <a:gdLst>
                <a:gd name="T0" fmla="*/ 0 w 44"/>
                <a:gd name="T1" fmla="*/ 0 h 44"/>
                <a:gd name="T2" fmla="*/ 30487 w 44"/>
                <a:gd name="T3" fmla="*/ 0 h 44"/>
                <a:gd name="T4" fmla="*/ 30487 w 44"/>
                <a:gd name="T5" fmla="*/ 30489 h 44"/>
                <a:gd name="T6" fmla="*/ 0 60000 65536"/>
                <a:gd name="T7" fmla="*/ 0 60000 65536"/>
                <a:gd name="T8" fmla="*/ 0 60000 65536"/>
              </a:gdLst>
              <a:ahLst/>
              <a:cxnLst>
                <a:cxn ang="T6">
                  <a:pos x="T0" y="T1"/>
                </a:cxn>
                <a:cxn ang="T7">
                  <a:pos x="T2" y="T3"/>
                </a:cxn>
                <a:cxn ang="T8">
                  <a:pos x="T4" y="T5"/>
                </a:cxn>
              </a:cxnLst>
              <a:rect l="0" t="0" r="r" b="b"/>
              <a:pathLst>
                <a:path w="44" h="44">
                  <a:moveTo>
                    <a:pt x="0" y="0"/>
                  </a:moveTo>
                  <a:lnTo>
                    <a:pt x="43" y="0"/>
                  </a:lnTo>
                  <a:lnTo>
                    <a:pt x="43" y="43"/>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366" name="Line 270"/>
            <p:cNvSpPr>
              <a:spLocks noChangeShapeType="1"/>
            </p:cNvSpPr>
            <p:nvPr/>
          </p:nvSpPr>
          <p:spPr bwMode="auto">
            <a:xfrm>
              <a:off x="10416381" y="10126847"/>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67" name="Line 271"/>
            <p:cNvSpPr>
              <a:spLocks noChangeShapeType="1"/>
            </p:cNvSpPr>
            <p:nvPr/>
          </p:nvSpPr>
          <p:spPr bwMode="auto">
            <a:xfrm>
              <a:off x="10416381" y="10248550"/>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68" name="Line 272"/>
            <p:cNvSpPr>
              <a:spLocks noChangeShapeType="1"/>
            </p:cNvSpPr>
            <p:nvPr/>
          </p:nvSpPr>
          <p:spPr bwMode="auto">
            <a:xfrm>
              <a:off x="10416381" y="10370254"/>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69" name="Freeform 273"/>
            <p:cNvSpPr>
              <a:spLocks noChangeArrowheads="1"/>
            </p:cNvSpPr>
            <p:nvPr/>
          </p:nvSpPr>
          <p:spPr bwMode="auto">
            <a:xfrm>
              <a:off x="10415738" y="10489048"/>
              <a:ext cx="31196" cy="31198"/>
            </a:xfrm>
            <a:custGeom>
              <a:avLst/>
              <a:gdLst>
                <a:gd name="T0" fmla="*/ 0 w 44"/>
                <a:gd name="T1" fmla="*/ 0 h 44"/>
                <a:gd name="T2" fmla="*/ 0 w 44"/>
                <a:gd name="T3" fmla="*/ 30489 h 44"/>
                <a:gd name="T4" fmla="*/ 30487 w 44"/>
                <a:gd name="T5" fmla="*/ 30489 h 44"/>
                <a:gd name="T6" fmla="*/ 0 60000 65536"/>
                <a:gd name="T7" fmla="*/ 0 60000 65536"/>
                <a:gd name="T8" fmla="*/ 0 60000 65536"/>
              </a:gdLst>
              <a:ahLst/>
              <a:cxnLst>
                <a:cxn ang="T6">
                  <a:pos x="T0" y="T1"/>
                </a:cxn>
                <a:cxn ang="T7">
                  <a:pos x="T2" y="T3"/>
                </a:cxn>
                <a:cxn ang="T8">
                  <a:pos x="T4" y="T5"/>
                </a:cxn>
              </a:cxnLst>
              <a:rect l="0" t="0" r="r" b="b"/>
              <a:pathLst>
                <a:path w="44" h="44">
                  <a:moveTo>
                    <a:pt x="0" y="0"/>
                  </a:moveTo>
                  <a:lnTo>
                    <a:pt x="0" y="43"/>
                  </a:lnTo>
                  <a:lnTo>
                    <a:pt x="43" y="43"/>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370" name="Line 274"/>
            <p:cNvSpPr>
              <a:spLocks noChangeShapeType="1"/>
            </p:cNvSpPr>
            <p:nvPr/>
          </p:nvSpPr>
          <p:spPr bwMode="auto">
            <a:xfrm>
              <a:off x="10509288"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71" name="Line 275"/>
            <p:cNvSpPr>
              <a:spLocks noChangeShapeType="1"/>
            </p:cNvSpPr>
            <p:nvPr/>
          </p:nvSpPr>
          <p:spPr bwMode="auto">
            <a:xfrm>
              <a:off x="10630984"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72" name="Line 276"/>
            <p:cNvSpPr>
              <a:spLocks noChangeShapeType="1"/>
            </p:cNvSpPr>
            <p:nvPr/>
          </p:nvSpPr>
          <p:spPr bwMode="auto">
            <a:xfrm>
              <a:off x="10752679"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73" name="Line 277"/>
            <p:cNvSpPr>
              <a:spLocks noChangeShapeType="1"/>
            </p:cNvSpPr>
            <p:nvPr/>
          </p:nvSpPr>
          <p:spPr bwMode="auto">
            <a:xfrm>
              <a:off x="10874375"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74" name="Line 278"/>
            <p:cNvSpPr>
              <a:spLocks noChangeShapeType="1"/>
            </p:cNvSpPr>
            <p:nvPr/>
          </p:nvSpPr>
          <p:spPr bwMode="auto">
            <a:xfrm>
              <a:off x="10996070"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75" name="Line 279"/>
            <p:cNvSpPr>
              <a:spLocks noChangeShapeType="1"/>
            </p:cNvSpPr>
            <p:nvPr/>
          </p:nvSpPr>
          <p:spPr bwMode="auto">
            <a:xfrm>
              <a:off x="11117766"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76" name="Line 280"/>
            <p:cNvSpPr>
              <a:spLocks noChangeShapeType="1"/>
            </p:cNvSpPr>
            <p:nvPr/>
          </p:nvSpPr>
          <p:spPr bwMode="auto">
            <a:xfrm>
              <a:off x="11242078"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77" name="Line 281"/>
            <p:cNvSpPr>
              <a:spLocks noChangeShapeType="1"/>
            </p:cNvSpPr>
            <p:nvPr/>
          </p:nvSpPr>
          <p:spPr bwMode="auto">
            <a:xfrm>
              <a:off x="11363774"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78" name="Line 282"/>
            <p:cNvSpPr>
              <a:spLocks noChangeShapeType="1"/>
            </p:cNvSpPr>
            <p:nvPr/>
          </p:nvSpPr>
          <p:spPr bwMode="auto">
            <a:xfrm>
              <a:off x="11485469"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79" name="Line 283"/>
            <p:cNvSpPr>
              <a:spLocks noChangeShapeType="1"/>
            </p:cNvSpPr>
            <p:nvPr/>
          </p:nvSpPr>
          <p:spPr bwMode="auto">
            <a:xfrm>
              <a:off x="11607165"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80" name="Line 284"/>
            <p:cNvSpPr>
              <a:spLocks noChangeShapeType="1"/>
            </p:cNvSpPr>
            <p:nvPr/>
          </p:nvSpPr>
          <p:spPr bwMode="auto">
            <a:xfrm>
              <a:off x="11728860"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81" name="Line 285"/>
            <p:cNvSpPr>
              <a:spLocks noChangeShapeType="1"/>
            </p:cNvSpPr>
            <p:nvPr/>
          </p:nvSpPr>
          <p:spPr bwMode="auto">
            <a:xfrm>
              <a:off x="11850556"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82" name="Line 286"/>
            <p:cNvSpPr>
              <a:spLocks noChangeShapeType="1"/>
            </p:cNvSpPr>
            <p:nvPr/>
          </p:nvSpPr>
          <p:spPr bwMode="auto">
            <a:xfrm>
              <a:off x="11972251"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83" name="Line 287"/>
            <p:cNvSpPr>
              <a:spLocks noChangeShapeType="1"/>
            </p:cNvSpPr>
            <p:nvPr/>
          </p:nvSpPr>
          <p:spPr bwMode="auto">
            <a:xfrm>
              <a:off x="1209394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84" name="Line 288"/>
            <p:cNvSpPr>
              <a:spLocks noChangeShapeType="1"/>
            </p:cNvSpPr>
            <p:nvPr/>
          </p:nvSpPr>
          <p:spPr bwMode="auto">
            <a:xfrm>
              <a:off x="12215642"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85" name="Line 289"/>
            <p:cNvSpPr>
              <a:spLocks noChangeShapeType="1"/>
            </p:cNvSpPr>
            <p:nvPr/>
          </p:nvSpPr>
          <p:spPr bwMode="auto">
            <a:xfrm>
              <a:off x="12339955"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86" name="Line 290"/>
            <p:cNvSpPr>
              <a:spLocks noChangeShapeType="1"/>
            </p:cNvSpPr>
            <p:nvPr/>
          </p:nvSpPr>
          <p:spPr bwMode="auto">
            <a:xfrm>
              <a:off x="12461650"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87" name="Line 291"/>
            <p:cNvSpPr>
              <a:spLocks noChangeShapeType="1"/>
            </p:cNvSpPr>
            <p:nvPr/>
          </p:nvSpPr>
          <p:spPr bwMode="auto">
            <a:xfrm>
              <a:off x="12583346"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88" name="Line 292"/>
            <p:cNvSpPr>
              <a:spLocks noChangeShapeType="1"/>
            </p:cNvSpPr>
            <p:nvPr/>
          </p:nvSpPr>
          <p:spPr bwMode="auto">
            <a:xfrm>
              <a:off x="12705041"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89" name="Line 293"/>
            <p:cNvSpPr>
              <a:spLocks noChangeShapeType="1"/>
            </p:cNvSpPr>
            <p:nvPr/>
          </p:nvSpPr>
          <p:spPr bwMode="auto">
            <a:xfrm>
              <a:off x="1282673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90" name="Line 294"/>
            <p:cNvSpPr>
              <a:spLocks noChangeShapeType="1"/>
            </p:cNvSpPr>
            <p:nvPr/>
          </p:nvSpPr>
          <p:spPr bwMode="auto">
            <a:xfrm>
              <a:off x="12948432"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91" name="Line 295"/>
            <p:cNvSpPr>
              <a:spLocks noChangeShapeType="1"/>
            </p:cNvSpPr>
            <p:nvPr/>
          </p:nvSpPr>
          <p:spPr bwMode="auto">
            <a:xfrm>
              <a:off x="1307012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92" name="Line 296"/>
            <p:cNvSpPr>
              <a:spLocks noChangeShapeType="1"/>
            </p:cNvSpPr>
            <p:nvPr/>
          </p:nvSpPr>
          <p:spPr bwMode="auto">
            <a:xfrm>
              <a:off x="13191823"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93" name="Line 297"/>
            <p:cNvSpPr>
              <a:spLocks noChangeShapeType="1"/>
            </p:cNvSpPr>
            <p:nvPr/>
          </p:nvSpPr>
          <p:spPr bwMode="auto">
            <a:xfrm>
              <a:off x="13317444"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94" name="Line 298"/>
            <p:cNvSpPr>
              <a:spLocks noChangeShapeType="1"/>
            </p:cNvSpPr>
            <p:nvPr/>
          </p:nvSpPr>
          <p:spPr bwMode="auto">
            <a:xfrm>
              <a:off x="13439140"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95" name="Line 299"/>
            <p:cNvSpPr>
              <a:spLocks noChangeShapeType="1"/>
            </p:cNvSpPr>
            <p:nvPr/>
          </p:nvSpPr>
          <p:spPr bwMode="auto">
            <a:xfrm>
              <a:off x="13560835"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96" name="Line 300"/>
            <p:cNvSpPr>
              <a:spLocks noChangeShapeType="1"/>
            </p:cNvSpPr>
            <p:nvPr/>
          </p:nvSpPr>
          <p:spPr bwMode="auto">
            <a:xfrm>
              <a:off x="13682530"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97" name="Line 301"/>
            <p:cNvSpPr>
              <a:spLocks noChangeShapeType="1"/>
            </p:cNvSpPr>
            <p:nvPr/>
          </p:nvSpPr>
          <p:spPr bwMode="auto">
            <a:xfrm>
              <a:off x="1380291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98" name="Line 302"/>
            <p:cNvSpPr>
              <a:spLocks noChangeShapeType="1"/>
            </p:cNvSpPr>
            <p:nvPr/>
          </p:nvSpPr>
          <p:spPr bwMode="auto">
            <a:xfrm>
              <a:off x="13924612"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399" name="Line 303"/>
            <p:cNvSpPr>
              <a:spLocks noChangeShapeType="1"/>
            </p:cNvSpPr>
            <p:nvPr/>
          </p:nvSpPr>
          <p:spPr bwMode="auto">
            <a:xfrm>
              <a:off x="14046308"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00" name="Line 304"/>
            <p:cNvSpPr>
              <a:spLocks noChangeShapeType="1"/>
            </p:cNvSpPr>
            <p:nvPr/>
          </p:nvSpPr>
          <p:spPr bwMode="auto">
            <a:xfrm>
              <a:off x="14168003"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01" name="Line 305"/>
            <p:cNvSpPr>
              <a:spLocks noChangeShapeType="1"/>
            </p:cNvSpPr>
            <p:nvPr/>
          </p:nvSpPr>
          <p:spPr bwMode="auto">
            <a:xfrm>
              <a:off x="14293624"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02" name="Line 306"/>
            <p:cNvSpPr>
              <a:spLocks noChangeShapeType="1"/>
            </p:cNvSpPr>
            <p:nvPr/>
          </p:nvSpPr>
          <p:spPr bwMode="auto">
            <a:xfrm>
              <a:off x="14415320"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03" name="Line 307"/>
            <p:cNvSpPr>
              <a:spLocks noChangeShapeType="1"/>
            </p:cNvSpPr>
            <p:nvPr/>
          </p:nvSpPr>
          <p:spPr bwMode="auto">
            <a:xfrm>
              <a:off x="14537015"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04" name="Line 308"/>
            <p:cNvSpPr>
              <a:spLocks noChangeShapeType="1"/>
            </p:cNvSpPr>
            <p:nvPr/>
          </p:nvSpPr>
          <p:spPr bwMode="auto">
            <a:xfrm>
              <a:off x="14658711"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05" name="Line 309"/>
            <p:cNvSpPr>
              <a:spLocks noChangeShapeType="1"/>
            </p:cNvSpPr>
            <p:nvPr/>
          </p:nvSpPr>
          <p:spPr bwMode="auto">
            <a:xfrm>
              <a:off x="14780406"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06" name="Line 310"/>
            <p:cNvSpPr>
              <a:spLocks noChangeShapeType="1"/>
            </p:cNvSpPr>
            <p:nvPr/>
          </p:nvSpPr>
          <p:spPr bwMode="auto">
            <a:xfrm>
              <a:off x="14902102"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07" name="Line 311"/>
            <p:cNvSpPr>
              <a:spLocks noChangeShapeType="1"/>
            </p:cNvSpPr>
            <p:nvPr/>
          </p:nvSpPr>
          <p:spPr bwMode="auto">
            <a:xfrm>
              <a:off x="15023797"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08" name="Line 312"/>
            <p:cNvSpPr>
              <a:spLocks noChangeShapeType="1"/>
            </p:cNvSpPr>
            <p:nvPr/>
          </p:nvSpPr>
          <p:spPr bwMode="auto">
            <a:xfrm>
              <a:off x="15145493"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09" name="Line 313"/>
            <p:cNvSpPr>
              <a:spLocks noChangeShapeType="1"/>
            </p:cNvSpPr>
            <p:nvPr/>
          </p:nvSpPr>
          <p:spPr bwMode="auto">
            <a:xfrm>
              <a:off x="15269805"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10" name="Line 314"/>
            <p:cNvSpPr>
              <a:spLocks noChangeShapeType="1"/>
            </p:cNvSpPr>
            <p:nvPr/>
          </p:nvSpPr>
          <p:spPr bwMode="auto">
            <a:xfrm>
              <a:off x="15391501"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11" name="Line 315"/>
            <p:cNvSpPr>
              <a:spLocks noChangeShapeType="1"/>
            </p:cNvSpPr>
            <p:nvPr/>
          </p:nvSpPr>
          <p:spPr bwMode="auto">
            <a:xfrm>
              <a:off x="15513196"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12" name="Line 316"/>
            <p:cNvSpPr>
              <a:spLocks noChangeShapeType="1"/>
            </p:cNvSpPr>
            <p:nvPr/>
          </p:nvSpPr>
          <p:spPr bwMode="auto">
            <a:xfrm>
              <a:off x="15634892"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13" name="Line 317"/>
            <p:cNvSpPr>
              <a:spLocks noChangeShapeType="1"/>
            </p:cNvSpPr>
            <p:nvPr/>
          </p:nvSpPr>
          <p:spPr bwMode="auto">
            <a:xfrm>
              <a:off x="1575658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14" name="Line 318"/>
            <p:cNvSpPr>
              <a:spLocks noChangeShapeType="1"/>
            </p:cNvSpPr>
            <p:nvPr/>
          </p:nvSpPr>
          <p:spPr bwMode="auto">
            <a:xfrm>
              <a:off x="15878283"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15" name="Line 319"/>
            <p:cNvSpPr>
              <a:spLocks noChangeShapeType="1"/>
            </p:cNvSpPr>
            <p:nvPr/>
          </p:nvSpPr>
          <p:spPr bwMode="auto">
            <a:xfrm>
              <a:off x="15999978"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16" name="Line 320"/>
            <p:cNvSpPr>
              <a:spLocks noChangeShapeType="1"/>
            </p:cNvSpPr>
            <p:nvPr/>
          </p:nvSpPr>
          <p:spPr bwMode="auto">
            <a:xfrm>
              <a:off x="16124291"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17" name="Line 321"/>
            <p:cNvSpPr>
              <a:spLocks noChangeShapeType="1"/>
            </p:cNvSpPr>
            <p:nvPr/>
          </p:nvSpPr>
          <p:spPr bwMode="auto">
            <a:xfrm>
              <a:off x="16245986"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18" name="Line 322"/>
            <p:cNvSpPr>
              <a:spLocks noChangeShapeType="1"/>
            </p:cNvSpPr>
            <p:nvPr/>
          </p:nvSpPr>
          <p:spPr bwMode="auto">
            <a:xfrm>
              <a:off x="16367682"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19" name="Line 323"/>
            <p:cNvSpPr>
              <a:spLocks noChangeShapeType="1"/>
            </p:cNvSpPr>
            <p:nvPr/>
          </p:nvSpPr>
          <p:spPr bwMode="auto">
            <a:xfrm>
              <a:off x="1648937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20" name="Line 324"/>
            <p:cNvSpPr>
              <a:spLocks noChangeShapeType="1"/>
            </p:cNvSpPr>
            <p:nvPr/>
          </p:nvSpPr>
          <p:spPr bwMode="auto">
            <a:xfrm>
              <a:off x="16611073"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21" name="Line 325"/>
            <p:cNvSpPr>
              <a:spLocks noChangeShapeType="1"/>
            </p:cNvSpPr>
            <p:nvPr/>
          </p:nvSpPr>
          <p:spPr bwMode="auto">
            <a:xfrm>
              <a:off x="16732768"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22" name="Line 326"/>
            <p:cNvSpPr>
              <a:spLocks noChangeShapeType="1"/>
            </p:cNvSpPr>
            <p:nvPr/>
          </p:nvSpPr>
          <p:spPr bwMode="auto">
            <a:xfrm>
              <a:off x="16854464"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23" name="Line 327"/>
            <p:cNvSpPr>
              <a:spLocks noChangeShapeType="1"/>
            </p:cNvSpPr>
            <p:nvPr/>
          </p:nvSpPr>
          <p:spPr bwMode="auto">
            <a:xfrm>
              <a:off x="16976159"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24" name="Line 328"/>
            <p:cNvSpPr>
              <a:spLocks noChangeShapeType="1"/>
            </p:cNvSpPr>
            <p:nvPr/>
          </p:nvSpPr>
          <p:spPr bwMode="auto">
            <a:xfrm>
              <a:off x="17100472"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25" name="Line 329"/>
            <p:cNvSpPr>
              <a:spLocks noChangeShapeType="1"/>
            </p:cNvSpPr>
            <p:nvPr/>
          </p:nvSpPr>
          <p:spPr bwMode="auto">
            <a:xfrm>
              <a:off x="1722216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26" name="Line 330"/>
            <p:cNvSpPr>
              <a:spLocks noChangeShapeType="1"/>
            </p:cNvSpPr>
            <p:nvPr/>
          </p:nvSpPr>
          <p:spPr bwMode="auto">
            <a:xfrm>
              <a:off x="17343863"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27" name="Line 331"/>
            <p:cNvSpPr>
              <a:spLocks noChangeShapeType="1"/>
            </p:cNvSpPr>
            <p:nvPr/>
          </p:nvSpPr>
          <p:spPr bwMode="auto">
            <a:xfrm>
              <a:off x="17465558"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28" name="Line 332"/>
            <p:cNvSpPr>
              <a:spLocks noChangeShapeType="1"/>
            </p:cNvSpPr>
            <p:nvPr/>
          </p:nvSpPr>
          <p:spPr bwMode="auto">
            <a:xfrm>
              <a:off x="17587254"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29" name="Line 333"/>
            <p:cNvSpPr>
              <a:spLocks noChangeShapeType="1"/>
            </p:cNvSpPr>
            <p:nvPr/>
          </p:nvSpPr>
          <p:spPr bwMode="auto">
            <a:xfrm>
              <a:off x="17684087" y="10520748"/>
              <a:ext cx="31405"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30" name="Line 334"/>
            <p:cNvSpPr>
              <a:spLocks noChangeShapeType="1"/>
            </p:cNvSpPr>
            <p:nvPr/>
          </p:nvSpPr>
          <p:spPr bwMode="auto">
            <a:xfrm flipV="1">
              <a:off x="17712875" y="10485415"/>
              <a:ext cx="2617" cy="37950"/>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31" name="Line 335"/>
            <p:cNvSpPr>
              <a:spLocks noChangeShapeType="1"/>
            </p:cNvSpPr>
            <p:nvPr/>
          </p:nvSpPr>
          <p:spPr bwMode="auto">
            <a:xfrm flipV="1">
              <a:off x="17712875" y="10358476"/>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32" name="Line 336"/>
            <p:cNvSpPr>
              <a:spLocks noChangeShapeType="1"/>
            </p:cNvSpPr>
            <p:nvPr/>
          </p:nvSpPr>
          <p:spPr bwMode="auto">
            <a:xfrm flipV="1">
              <a:off x="17712875" y="10236773"/>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33" name="Line 337"/>
            <p:cNvSpPr>
              <a:spLocks noChangeShapeType="1"/>
            </p:cNvSpPr>
            <p:nvPr/>
          </p:nvSpPr>
          <p:spPr bwMode="auto">
            <a:xfrm flipV="1">
              <a:off x="17712875" y="10115069"/>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34" name="Line 338"/>
            <p:cNvSpPr>
              <a:spLocks noChangeShapeType="1"/>
            </p:cNvSpPr>
            <p:nvPr/>
          </p:nvSpPr>
          <p:spPr bwMode="auto">
            <a:xfrm flipV="1">
              <a:off x="17712875" y="9993366"/>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35" name="Line 339"/>
            <p:cNvSpPr>
              <a:spLocks noChangeShapeType="1"/>
            </p:cNvSpPr>
            <p:nvPr/>
          </p:nvSpPr>
          <p:spPr bwMode="auto">
            <a:xfrm flipV="1">
              <a:off x="17712875" y="9871662"/>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36" name="Line 340"/>
            <p:cNvSpPr>
              <a:spLocks noChangeShapeType="1"/>
            </p:cNvSpPr>
            <p:nvPr/>
          </p:nvSpPr>
          <p:spPr bwMode="auto">
            <a:xfrm flipV="1">
              <a:off x="17712875" y="9749958"/>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37" name="Line 341"/>
            <p:cNvSpPr>
              <a:spLocks noChangeShapeType="1"/>
            </p:cNvSpPr>
            <p:nvPr/>
          </p:nvSpPr>
          <p:spPr bwMode="auto">
            <a:xfrm flipV="1">
              <a:off x="17712875" y="9628254"/>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38" name="Line 342"/>
            <p:cNvSpPr>
              <a:spLocks noChangeShapeType="1"/>
            </p:cNvSpPr>
            <p:nvPr/>
          </p:nvSpPr>
          <p:spPr bwMode="auto">
            <a:xfrm flipV="1">
              <a:off x="17712875" y="9506551"/>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39" name="Line 343"/>
            <p:cNvSpPr>
              <a:spLocks noChangeShapeType="1"/>
            </p:cNvSpPr>
            <p:nvPr/>
          </p:nvSpPr>
          <p:spPr bwMode="auto">
            <a:xfrm flipV="1">
              <a:off x="17712875" y="9380922"/>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40" name="Line 344"/>
            <p:cNvSpPr>
              <a:spLocks noChangeShapeType="1"/>
            </p:cNvSpPr>
            <p:nvPr/>
          </p:nvSpPr>
          <p:spPr bwMode="auto">
            <a:xfrm flipV="1">
              <a:off x="17712875" y="9259218"/>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41" name="Line 345"/>
            <p:cNvSpPr>
              <a:spLocks noChangeShapeType="1"/>
            </p:cNvSpPr>
            <p:nvPr/>
          </p:nvSpPr>
          <p:spPr bwMode="auto">
            <a:xfrm flipV="1">
              <a:off x="17712875" y="9138823"/>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42" name="Line 346"/>
            <p:cNvSpPr>
              <a:spLocks noChangeShapeType="1"/>
            </p:cNvSpPr>
            <p:nvPr/>
          </p:nvSpPr>
          <p:spPr bwMode="auto">
            <a:xfrm flipV="1">
              <a:off x="17712875" y="9017119"/>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43" name="Line 347"/>
            <p:cNvSpPr>
              <a:spLocks noChangeShapeType="1"/>
            </p:cNvSpPr>
            <p:nvPr/>
          </p:nvSpPr>
          <p:spPr bwMode="auto">
            <a:xfrm flipV="1">
              <a:off x="17712875" y="8895415"/>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44" name="Line 348"/>
            <p:cNvSpPr>
              <a:spLocks noChangeShapeType="1"/>
            </p:cNvSpPr>
            <p:nvPr/>
          </p:nvSpPr>
          <p:spPr bwMode="auto">
            <a:xfrm flipV="1">
              <a:off x="17712875" y="8773712"/>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45" name="Line 349"/>
            <p:cNvSpPr>
              <a:spLocks noChangeShapeType="1"/>
            </p:cNvSpPr>
            <p:nvPr/>
          </p:nvSpPr>
          <p:spPr bwMode="auto">
            <a:xfrm flipV="1">
              <a:off x="17712875" y="8652008"/>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46" name="Line 350"/>
            <p:cNvSpPr>
              <a:spLocks noChangeShapeType="1"/>
            </p:cNvSpPr>
            <p:nvPr/>
          </p:nvSpPr>
          <p:spPr bwMode="auto">
            <a:xfrm flipV="1">
              <a:off x="17712875" y="8526379"/>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47" name="Line 351"/>
            <p:cNvSpPr>
              <a:spLocks noChangeShapeType="1"/>
            </p:cNvSpPr>
            <p:nvPr/>
          </p:nvSpPr>
          <p:spPr bwMode="auto">
            <a:xfrm flipV="1">
              <a:off x="17712875" y="8404675"/>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48" name="Line 352"/>
            <p:cNvSpPr>
              <a:spLocks noChangeShapeType="1"/>
            </p:cNvSpPr>
            <p:nvPr/>
          </p:nvSpPr>
          <p:spPr bwMode="auto">
            <a:xfrm flipV="1">
              <a:off x="17712875" y="8282971"/>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49" name="Line 353"/>
            <p:cNvSpPr>
              <a:spLocks noChangeShapeType="1"/>
            </p:cNvSpPr>
            <p:nvPr/>
          </p:nvSpPr>
          <p:spPr bwMode="auto">
            <a:xfrm flipV="1">
              <a:off x="17712875" y="8161268"/>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50" name="Line 354"/>
            <p:cNvSpPr>
              <a:spLocks noChangeShapeType="1"/>
            </p:cNvSpPr>
            <p:nvPr/>
          </p:nvSpPr>
          <p:spPr bwMode="auto">
            <a:xfrm flipV="1">
              <a:off x="17712875" y="8039564"/>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51" name="Line 355"/>
            <p:cNvSpPr>
              <a:spLocks noChangeShapeType="1"/>
            </p:cNvSpPr>
            <p:nvPr/>
          </p:nvSpPr>
          <p:spPr bwMode="auto">
            <a:xfrm flipV="1">
              <a:off x="17712875" y="7917861"/>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52" name="Line 356"/>
            <p:cNvSpPr>
              <a:spLocks noChangeShapeType="1"/>
            </p:cNvSpPr>
            <p:nvPr/>
          </p:nvSpPr>
          <p:spPr bwMode="auto">
            <a:xfrm flipV="1">
              <a:off x="17712875" y="7796157"/>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53" name="Line 357"/>
            <p:cNvSpPr>
              <a:spLocks noChangeShapeType="1"/>
            </p:cNvSpPr>
            <p:nvPr/>
          </p:nvSpPr>
          <p:spPr bwMode="auto">
            <a:xfrm flipV="1">
              <a:off x="17712875" y="7674454"/>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54" name="Line 358"/>
            <p:cNvSpPr>
              <a:spLocks noChangeShapeType="1"/>
            </p:cNvSpPr>
            <p:nvPr/>
          </p:nvSpPr>
          <p:spPr bwMode="auto">
            <a:xfrm flipV="1">
              <a:off x="17712875" y="7550132"/>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55" name="Line 359"/>
            <p:cNvSpPr>
              <a:spLocks noChangeShapeType="1"/>
            </p:cNvSpPr>
            <p:nvPr/>
          </p:nvSpPr>
          <p:spPr bwMode="auto">
            <a:xfrm flipV="1">
              <a:off x="17712875" y="7431046"/>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56" name="Line 360"/>
            <p:cNvSpPr>
              <a:spLocks noChangeShapeType="1"/>
            </p:cNvSpPr>
            <p:nvPr/>
          </p:nvSpPr>
          <p:spPr bwMode="auto">
            <a:xfrm flipV="1">
              <a:off x="17712875" y="7306725"/>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57" name="Line 361"/>
            <p:cNvSpPr>
              <a:spLocks noChangeShapeType="1"/>
            </p:cNvSpPr>
            <p:nvPr/>
          </p:nvSpPr>
          <p:spPr bwMode="auto">
            <a:xfrm flipV="1">
              <a:off x="17712875" y="7185022"/>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58" name="Line 362"/>
            <p:cNvSpPr>
              <a:spLocks noChangeShapeType="1"/>
            </p:cNvSpPr>
            <p:nvPr/>
          </p:nvSpPr>
          <p:spPr bwMode="auto">
            <a:xfrm flipV="1">
              <a:off x="17712875" y="7097342"/>
              <a:ext cx="2617" cy="35334"/>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59" name="Freeform 363"/>
            <p:cNvSpPr>
              <a:spLocks noChangeArrowheads="1"/>
            </p:cNvSpPr>
            <p:nvPr/>
          </p:nvSpPr>
          <p:spPr bwMode="auto">
            <a:xfrm>
              <a:off x="17684296" y="7041716"/>
              <a:ext cx="31196" cy="31198"/>
            </a:xfrm>
            <a:custGeom>
              <a:avLst/>
              <a:gdLst>
                <a:gd name="T0" fmla="*/ 30487 w 44"/>
                <a:gd name="T1" fmla="*/ 30489 h 44"/>
                <a:gd name="T2" fmla="*/ 30487 w 44"/>
                <a:gd name="T3" fmla="*/ 0 h 44"/>
                <a:gd name="T4" fmla="*/ 0 w 44"/>
                <a:gd name="T5" fmla="*/ 0 h 44"/>
                <a:gd name="T6" fmla="*/ 0 60000 65536"/>
                <a:gd name="T7" fmla="*/ 0 60000 65536"/>
                <a:gd name="T8" fmla="*/ 0 60000 65536"/>
              </a:gdLst>
              <a:ahLst/>
              <a:cxnLst>
                <a:cxn ang="T6">
                  <a:pos x="T0" y="T1"/>
                </a:cxn>
                <a:cxn ang="T7">
                  <a:pos x="T2" y="T3"/>
                </a:cxn>
                <a:cxn ang="T8">
                  <a:pos x="T4" y="T5"/>
                </a:cxn>
              </a:cxnLst>
              <a:rect l="0" t="0" r="r" b="b"/>
              <a:pathLst>
                <a:path w="44" h="44">
                  <a:moveTo>
                    <a:pt x="43" y="43"/>
                  </a:moveTo>
                  <a:lnTo>
                    <a:pt x="43" y="0"/>
                  </a:lnTo>
                  <a:lnTo>
                    <a:pt x="0" y="0"/>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460" name="Line 364"/>
            <p:cNvSpPr>
              <a:spLocks noChangeShapeType="1"/>
            </p:cNvSpPr>
            <p:nvPr/>
          </p:nvSpPr>
          <p:spPr bwMode="auto">
            <a:xfrm flipH="1">
              <a:off x="17553231"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61" name="Line 365"/>
            <p:cNvSpPr>
              <a:spLocks noChangeShapeType="1"/>
            </p:cNvSpPr>
            <p:nvPr/>
          </p:nvSpPr>
          <p:spPr bwMode="auto">
            <a:xfrm flipH="1">
              <a:off x="17431536"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62" name="Line 366"/>
            <p:cNvSpPr>
              <a:spLocks noChangeShapeType="1"/>
            </p:cNvSpPr>
            <p:nvPr/>
          </p:nvSpPr>
          <p:spPr bwMode="auto">
            <a:xfrm flipH="1">
              <a:off x="17309840"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63" name="Line 367"/>
            <p:cNvSpPr>
              <a:spLocks noChangeShapeType="1"/>
            </p:cNvSpPr>
            <p:nvPr/>
          </p:nvSpPr>
          <p:spPr bwMode="auto">
            <a:xfrm flipH="1">
              <a:off x="17188145"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64" name="Line 368"/>
            <p:cNvSpPr>
              <a:spLocks noChangeShapeType="1"/>
            </p:cNvSpPr>
            <p:nvPr/>
          </p:nvSpPr>
          <p:spPr bwMode="auto">
            <a:xfrm flipH="1">
              <a:off x="17063832"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65" name="Line 369"/>
            <p:cNvSpPr>
              <a:spLocks noChangeShapeType="1"/>
            </p:cNvSpPr>
            <p:nvPr/>
          </p:nvSpPr>
          <p:spPr bwMode="auto">
            <a:xfrm flipH="1">
              <a:off x="16942137"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66" name="Line 370"/>
            <p:cNvSpPr>
              <a:spLocks noChangeShapeType="1"/>
            </p:cNvSpPr>
            <p:nvPr/>
          </p:nvSpPr>
          <p:spPr bwMode="auto">
            <a:xfrm flipH="1">
              <a:off x="16820441"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67" name="Line 371"/>
            <p:cNvSpPr>
              <a:spLocks noChangeShapeType="1"/>
            </p:cNvSpPr>
            <p:nvPr/>
          </p:nvSpPr>
          <p:spPr bwMode="auto">
            <a:xfrm flipH="1">
              <a:off x="16698746"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68" name="Line 372"/>
            <p:cNvSpPr>
              <a:spLocks noChangeShapeType="1"/>
            </p:cNvSpPr>
            <p:nvPr/>
          </p:nvSpPr>
          <p:spPr bwMode="auto">
            <a:xfrm flipH="1">
              <a:off x="16577051"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69" name="Line 373"/>
            <p:cNvSpPr>
              <a:spLocks noChangeShapeType="1"/>
            </p:cNvSpPr>
            <p:nvPr/>
          </p:nvSpPr>
          <p:spPr bwMode="auto">
            <a:xfrm flipH="1">
              <a:off x="16455355"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70" name="Line 374"/>
            <p:cNvSpPr>
              <a:spLocks noChangeShapeType="1"/>
            </p:cNvSpPr>
            <p:nvPr/>
          </p:nvSpPr>
          <p:spPr bwMode="auto">
            <a:xfrm flipH="1">
              <a:off x="16333660"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71" name="Line 375"/>
            <p:cNvSpPr>
              <a:spLocks noChangeShapeType="1"/>
            </p:cNvSpPr>
            <p:nvPr/>
          </p:nvSpPr>
          <p:spPr bwMode="auto">
            <a:xfrm flipH="1">
              <a:off x="16209347"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72" name="Line 376"/>
            <p:cNvSpPr>
              <a:spLocks noChangeShapeType="1"/>
            </p:cNvSpPr>
            <p:nvPr/>
          </p:nvSpPr>
          <p:spPr bwMode="auto">
            <a:xfrm flipH="1">
              <a:off x="16087652"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73" name="Line 377"/>
            <p:cNvSpPr>
              <a:spLocks noChangeShapeType="1"/>
            </p:cNvSpPr>
            <p:nvPr/>
          </p:nvSpPr>
          <p:spPr bwMode="auto">
            <a:xfrm flipH="1">
              <a:off x="15965956"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74" name="Line 378"/>
            <p:cNvSpPr>
              <a:spLocks noChangeShapeType="1"/>
            </p:cNvSpPr>
            <p:nvPr/>
          </p:nvSpPr>
          <p:spPr bwMode="auto">
            <a:xfrm flipH="1">
              <a:off x="15844261"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75" name="Line 379"/>
            <p:cNvSpPr>
              <a:spLocks noChangeShapeType="1"/>
            </p:cNvSpPr>
            <p:nvPr/>
          </p:nvSpPr>
          <p:spPr bwMode="auto">
            <a:xfrm flipH="1">
              <a:off x="15722565"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76" name="Line 380"/>
            <p:cNvSpPr>
              <a:spLocks noChangeShapeType="1"/>
            </p:cNvSpPr>
            <p:nvPr/>
          </p:nvSpPr>
          <p:spPr bwMode="auto">
            <a:xfrm flipH="1">
              <a:off x="15600870"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77" name="Line 381"/>
            <p:cNvSpPr>
              <a:spLocks noChangeShapeType="1"/>
            </p:cNvSpPr>
            <p:nvPr/>
          </p:nvSpPr>
          <p:spPr bwMode="auto">
            <a:xfrm flipH="1">
              <a:off x="15479174"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78" name="Line 382"/>
            <p:cNvSpPr>
              <a:spLocks noChangeShapeType="1"/>
            </p:cNvSpPr>
            <p:nvPr/>
          </p:nvSpPr>
          <p:spPr bwMode="auto">
            <a:xfrm flipH="1">
              <a:off x="15353553"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79" name="Line 383"/>
            <p:cNvSpPr>
              <a:spLocks noChangeShapeType="1"/>
            </p:cNvSpPr>
            <p:nvPr/>
          </p:nvSpPr>
          <p:spPr bwMode="auto">
            <a:xfrm flipH="1">
              <a:off x="15231858"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80" name="Line 384"/>
            <p:cNvSpPr>
              <a:spLocks noChangeShapeType="1"/>
            </p:cNvSpPr>
            <p:nvPr/>
          </p:nvSpPr>
          <p:spPr bwMode="auto">
            <a:xfrm flipH="1">
              <a:off x="15110162"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81" name="Line 385"/>
            <p:cNvSpPr>
              <a:spLocks noChangeShapeType="1"/>
            </p:cNvSpPr>
            <p:nvPr/>
          </p:nvSpPr>
          <p:spPr bwMode="auto">
            <a:xfrm flipH="1">
              <a:off x="14988467"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82" name="Line 386"/>
            <p:cNvSpPr>
              <a:spLocks noChangeShapeType="1"/>
            </p:cNvSpPr>
            <p:nvPr/>
          </p:nvSpPr>
          <p:spPr bwMode="auto">
            <a:xfrm flipH="1">
              <a:off x="14866771"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83" name="Line 387"/>
            <p:cNvSpPr>
              <a:spLocks noChangeShapeType="1"/>
            </p:cNvSpPr>
            <p:nvPr/>
          </p:nvSpPr>
          <p:spPr bwMode="auto">
            <a:xfrm flipH="1">
              <a:off x="14745076"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84" name="Line 388"/>
            <p:cNvSpPr>
              <a:spLocks noChangeShapeType="1"/>
            </p:cNvSpPr>
            <p:nvPr/>
          </p:nvSpPr>
          <p:spPr bwMode="auto">
            <a:xfrm flipH="1">
              <a:off x="14623380"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85" name="Line 389"/>
            <p:cNvSpPr>
              <a:spLocks noChangeShapeType="1"/>
            </p:cNvSpPr>
            <p:nvPr/>
          </p:nvSpPr>
          <p:spPr bwMode="auto">
            <a:xfrm flipH="1">
              <a:off x="14502993"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86" name="Line 390"/>
            <p:cNvSpPr>
              <a:spLocks noChangeShapeType="1"/>
            </p:cNvSpPr>
            <p:nvPr/>
          </p:nvSpPr>
          <p:spPr bwMode="auto">
            <a:xfrm flipH="1">
              <a:off x="14377372"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87" name="Line 391"/>
            <p:cNvSpPr>
              <a:spLocks noChangeShapeType="1"/>
            </p:cNvSpPr>
            <p:nvPr/>
          </p:nvSpPr>
          <p:spPr bwMode="auto">
            <a:xfrm flipH="1">
              <a:off x="14255677"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88" name="Line 392"/>
            <p:cNvSpPr>
              <a:spLocks noChangeShapeType="1"/>
            </p:cNvSpPr>
            <p:nvPr/>
          </p:nvSpPr>
          <p:spPr bwMode="auto">
            <a:xfrm flipH="1">
              <a:off x="14178472" y="7041071"/>
              <a:ext cx="2486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89" name="Freeform 393"/>
            <p:cNvSpPr>
              <a:spLocks noChangeArrowheads="1"/>
            </p:cNvSpPr>
            <p:nvPr/>
          </p:nvSpPr>
          <p:spPr bwMode="auto">
            <a:xfrm>
              <a:off x="14121766" y="7010519"/>
              <a:ext cx="31196" cy="31198"/>
            </a:xfrm>
            <a:custGeom>
              <a:avLst/>
              <a:gdLst>
                <a:gd name="T0" fmla="*/ 30487 w 44"/>
                <a:gd name="T1" fmla="*/ 30489 h 44"/>
                <a:gd name="T2" fmla="*/ 0 w 44"/>
                <a:gd name="T3" fmla="*/ 30489 h 44"/>
                <a:gd name="T4" fmla="*/ 0 w 44"/>
                <a:gd name="T5" fmla="*/ 0 h 44"/>
                <a:gd name="T6" fmla="*/ 0 60000 65536"/>
                <a:gd name="T7" fmla="*/ 0 60000 65536"/>
                <a:gd name="T8" fmla="*/ 0 60000 65536"/>
              </a:gdLst>
              <a:ahLst/>
              <a:cxnLst>
                <a:cxn ang="T6">
                  <a:pos x="T0" y="T1"/>
                </a:cxn>
                <a:cxn ang="T7">
                  <a:pos x="T2" y="T3"/>
                </a:cxn>
                <a:cxn ang="T8">
                  <a:pos x="T4" y="T5"/>
                </a:cxn>
              </a:cxnLst>
              <a:rect l="0" t="0" r="r" b="b"/>
              <a:pathLst>
                <a:path w="44" h="44">
                  <a:moveTo>
                    <a:pt x="43" y="43"/>
                  </a:moveTo>
                  <a:lnTo>
                    <a:pt x="0" y="43"/>
                  </a:lnTo>
                  <a:lnTo>
                    <a:pt x="0" y="0"/>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490" name="Line 394"/>
            <p:cNvSpPr>
              <a:spLocks noChangeShapeType="1"/>
            </p:cNvSpPr>
            <p:nvPr/>
          </p:nvSpPr>
          <p:spPr bwMode="auto">
            <a:xfrm flipV="1">
              <a:off x="14122204" y="6885343"/>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91" name="Line 395"/>
            <p:cNvSpPr>
              <a:spLocks noChangeShapeType="1"/>
            </p:cNvSpPr>
            <p:nvPr/>
          </p:nvSpPr>
          <p:spPr bwMode="auto">
            <a:xfrm flipV="1">
              <a:off x="14122204" y="6763639"/>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92" name="Line 396"/>
            <p:cNvSpPr>
              <a:spLocks noChangeShapeType="1"/>
            </p:cNvSpPr>
            <p:nvPr/>
          </p:nvSpPr>
          <p:spPr bwMode="auto">
            <a:xfrm flipV="1">
              <a:off x="14122204" y="6639318"/>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93" name="Line 397"/>
            <p:cNvSpPr>
              <a:spLocks noChangeShapeType="1"/>
            </p:cNvSpPr>
            <p:nvPr/>
          </p:nvSpPr>
          <p:spPr bwMode="auto">
            <a:xfrm flipV="1">
              <a:off x="14122204" y="6517615"/>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94" name="Line 398"/>
            <p:cNvSpPr>
              <a:spLocks noChangeShapeType="1"/>
            </p:cNvSpPr>
            <p:nvPr/>
          </p:nvSpPr>
          <p:spPr bwMode="auto">
            <a:xfrm flipV="1">
              <a:off x="14122204" y="6395911"/>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95" name="Line 399"/>
            <p:cNvSpPr>
              <a:spLocks noChangeShapeType="1"/>
            </p:cNvSpPr>
            <p:nvPr/>
          </p:nvSpPr>
          <p:spPr bwMode="auto">
            <a:xfrm flipV="1">
              <a:off x="14122204" y="6274207"/>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96" name="Line 400"/>
            <p:cNvSpPr>
              <a:spLocks noChangeShapeType="1"/>
            </p:cNvSpPr>
            <p:nvPr/>
          </p:nvSpPr>
          <p:spPr bwMode="auto">
            <a:xfrm flipV="1">
              <a:off x="14122204" y="6152503"/>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97" name="Line 401"/>
            <p:cNvSpPr>
              <a:spLocks noChangeShapeType="1"/>
            </p:cNvSpPr>
            <p:nvPr/>
          </p:nvSpPr>
          <p:spPr bwMode="auto">
            <a:xfrm flipV="1">
              <a:off x="14122204" y="6030800"/>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98" name="Line 402"/>
            <p:cNvSpPr>
              <a:spLocks noChangeShapeType="1"/>
            </p:cNvSpPr>
            <p:nvPr/>
          </p:nvSpPr>
          <p:spPr bwMode="auto">
            <a:xfrm flipV="1">
              <a:off x="14122204" y="5909096"/>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499" name="Line 403"/>
            <p:cNvSpPr>
              <a:spLocks noChangeShapeType="1"/>
            </p:cNvSpPr>
            <p:nvPr/>
          </p:nvSpPr>
          <p:spPr bwMode="auto">
            <a:xfrm flipV="1">
              <a:off x="14122204" y="5787393"/>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00" name="Line 404"/>
            <p:cNvSpPr>
              <a:spLocks noChangeShapeType="1"/>
            </p:cNvSpPr>
            <p:nvPr/>
          </p:nvSpPr>
          <p:spPr bwMode="auto">
            <a:xfrm flipV="1">
              <a:off x="14122204" y="5663072"/>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01" name="Line 405"/>
            <p:cNvSpPr>
              <a:spLocks noChangeShapeType="1"/>
            </p:cNvSpPr>
            <p:nvPr/>
          </p:nvSpPr>
          <p:spPr bwMode="auto">
            <a:xfrm flipV="1">
              <a:off x="14122204" y="5541368"/>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02" name="Line 406"/>
            <p:cNvSpPr>
              <a:spLocks noChangeShapeType="1"/>
            </p:cNvSpPr>
            <p:nvPr/>
          </p:nvSpPr>
          <p:spPr bwMode="auto">
            <a:xfrm flipV="1">
              <a:off x="14122204" y="5419664"/>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03" name="Line 407"/>
            <p:cNvSpPr>
              <a:spLocks noChangeShapeType="1"/>
            </p:cNvSpPr>
            <p:nvPr/>
          </p:nvSpPr>
          <p:spPr bwMode="auto">
            <a:xfrm flipV="1">
              <a:off x="14122204" y="5297961"/>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04" name="Line 408"/>
            <p:cNvSpPr>
              <a:spLocks noChangeShapeType="1"/>
            </p:cNvSpPr>
            <p:nvPr/>
          </p:nvSpPr>
          <p:spPr bwMode="auto">
            <a:xfrm flipV="1">
              <a:off x="14122204" y="5176257"/>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05" name="Line 409"/>
            <p:cNvSpPr>
              <a:spLocks noChangeShapeType="1"/>
            </p:cNvSpPr>
            <p:nvPr/>
          </p:nvSpPr>
          <p:spPr bwMode="auto">
            <a:xfrm flipV="1">
              <a:off x="14122204" y="5054554"/>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06" name="Line 410"/>
            <p:cNvSpPr>
              <a:spLocks noChangeShapeType="1"/>
            </p:cNvSpPr>
            <p:nvPr/>
          </p:nvSpPr>
          <p:spPr bwMode="auto">
            <a:xfrm flipV="1">
              <a:off x="14122204" y="4932850"/>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07" name="Line 411"/>
            <p:cNvSpPr>
              <a:spLocks noChangeShapeType="1"/>
            </p:cNvSpPr>
            <p:nvPr/>
          </p:nvSpPr>
          <p:spPr bwMode="auto">
            <a:xfrm flipV="1">
              <a:off x="14122204" y="4811147"/>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08" name="Line 412"/>
            <p:cNvSpPr>
              <a:spLocks noChangeShapeType="1"/>
            </p:cNvSpPr>
            <p:nvPr/>
          </p:nvSpPr>
          <p:spPr bwMode="auto">
            <a:xfrm flipV="1">
              <a:off x="14122204" y="4689443"/>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09" name="Line 413"/>
            <p:cNvSpPr>
              <a:spLocks noChangeShapeType="1"/>
            </p:cNvSpPr>
            <p:nvPr/>
          </p:nvSpPr>
          <p:spPr bwMode="auto">
            <a:xfrm flipV="1">
              <a:off x="14122204" y="4565122"/>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10" name="Line 414"/>
            <p:cNvSpPr>
              <a:spLocks noChangeShapeType="1"/>
            </p:cNvSpPr>
            <p:nvPr/>
          </p:nvSpPr>
          <p:spPr bwMode="auto">
            <a:xfrm flipV="1">
              <a:off x="14122204" y="4443418"/>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11" name="Line 415"/>
            <p:cNvSpPr>
              <a:spLocks noChangeShapeType="1"/>
            </p:cNvSpPr>
            <p:nvPr/>
          </p:nvSpPr>
          <p:spPr bwMode="auto">
            <a:xfrm flipV="1">
              <a:off x="14122204" y="4321715"/>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12" name="Line 416"/>
            <p:cNvSpPr>
              <a:spLocks noChangeShapeType="1"/>
            </p:cNvSpPr>
            <p:nvPr/>
          </p:nvSpPr>
          <p:spPr bwMode="auto">
            <a:xfrm flipV="1">
              <a:off x="14122204" y="4200011"/>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13" name="Line 417"/>
            <p:cNvSpPr>
              <a:spLocks noChangeShapeType="1"/>
            </p:cNvSpPr>
            <p:nvPr/>
          </p:nvSpPr>
          <p:spPr bwMode="auto">
            <a:xfrm flipV="1">
              <a:off x="14122204" y="4078308"/>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14" name="Line 418"/>
            <p:cNvSpPr>
              <a:spLocks noChangeShapeType="1"/>
            </p:cNvSpPr>
            <p:nvPr/>
          </p:nvSpPr>
          <p:spPr bwMode="auto">
            <a:xfrm flipV="1">
              <a:off x="14122204" y="3956604"/>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15" name="Freeform 419"/>
            <p:cNvSpPr>
              <a:spLocks noChangeArrowheads="1"/>
            </p:cNvSpPr>
            <p:nvPr/>
          </p:nvSpPr>
          <p:spPr bwMode="auto">
            <a:xfrm>
              <a:off x="14121766" y="3868925"/>
              <a:ext cx="31196" cy="31198"/>
            </a:xfrm>
            <a:custGeom>
              <a:avLst/>
              <a:gdLst>
                <a:gd name="T0" fmla="*/ 0 w 44"/>
                <a:gd name="T1" fmla="*/ 30489 h 44"/>
                <a:gd name="T2" fmla="*/ 0 w 44"/>
                <a:gd name="T3" fmla="*/ 0 h 44"/>
                <a:gd name="T4" fmla="*/ 30487 w 44"/>
                <a:gd name="T5" fmla="*/ 0 h 44"/>
                <a:gd name="T6" fmla="*/ 0 60000 65536"/>
                <a:gd name="T7" fmla="*/ 0 60000 65536"/>
                <a:gd name="T8" fmla="*/ 0 60000 65536"/>
              </a:gdLst>
              <a:ahLst/>
              <a:cxnLst>
                <a:cxn ang="T6">
                  <a:pos x="T0" y="T1"/>
                </a:cxn>
                <a:cxn ang="T7">
                  <a:pos x="T2" y="T3"/>
                </a:cxn>
                <a:cxn ang="T8">
                  <a:pos x="T4" y="T5"/>
                </a:cxn>
              </a:cxnLst>
              <a:rect l="0" t="0" r="r" b="b"/>
              <a:pathLst>
                <a:path w="44" h="44">
                  <a:moveTo>
                    <a:pt x="0" y="43"/>
                  </a:moveTo>
                  <a:lnTo>
                    <a:pt x="0" y="0"/>
                  </a:lnTo>
                  <a:lnTo>
                    <a:pt x="43" y="0"/>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dirty="0">
                <a:latin typeface="Lato Light" panose="020F0302020204030203" pitchFamily="34" charset="77"/>
              </a:endParaRPr>
            </a:p>
          </p:txBody>
        </p:sp>
        <p:sp>
          <p:nvSpPr>
            <p:cNvPr id="4516" name="Line 420"/>
            <p:cNvSpPr>
              <a:spLocks noChangeShapeType="1"/>
            </p:cNvSpPr>
            <p:nvPr/>
          </p:nvSpPr>
          <p:spPr bwMode="auto">
            <a:xfrm>
              <a:off x="14212494"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17" name="Line 421"/>
            <p:cNvSpPr>
              <a:spLocks noChangeShapeType="1"/>
            </p:cNvSpPr>
            <p:nvPr/>
          </p:nvSpPr>
          <p:spPr bwMode="auto">
            <a:xfrm>
              <a:off x="14334190"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18" name="Line 422"/>
            <p:cNvSpPr>
              <a:spLocks noChangeShapeType="1"/>
            </p:cNvSpPr>
            <p:nvPr/>
          </p:nvSpPr>
          <p:spPr bwMode="auto">
            <a:xfrm>
              <a:off x="14455885"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19" name="Line 423"/>
            <p:cNvSpPr>
              <a:spLocks noChangeShapeType="1"/>
            </p:cNvSpPr>
            <p:nvPr/>
          </p:nvSpPr>
          <p:spPr bwMode="auto">
            <a:xfrm>
              <a:off x="14577581"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20" name="Line 424"/>
            <p:cNvSpPr>
              <a:spLocks noChangeShapeType="1"/>
            </p:cNvSpPr>
            <p:nvPr/>
          </p:nvSpPr>
          <p:spPr bwMode="auto">
            <a:xfrm>
              <a:off x="14699276"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21" name="Line 425"/>
            <p:cNvSpPr>
              <a:spLocks noChangeShapeType="1"/>
            </p:cNvSpPr>
            <p:nvPr/>
          </p:nvSpPr>
          <p:spPr bwMode="auto">
            <a:xfrm>
              <a:off x="14823589"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22" name="Line 426"/>
            <p:cNvSpPr>
              <a:spLocks noChangeShapeType="1"/>
            </p:cNvSpPr>
            <p:nvPr/>
          </p:nvSpPr>
          <p:spPr bwMode="auto">
            <a:xfrm>
              <a:off x="14945284"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23" name="Line 427"/>
            <p:cNvSpPr>
              <a:spLocks noChangeShapeType="1"/>
            </p:cNvSpPr>
            <p:nvPr/>
          </p:nvSpPr>
          <p:spPr bwMode="auto">
            <a:xfrm>
              <a:off x="15066980"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24" name="Line 428"/>
            <p:cNvSpPr>
              <a:spLocks noChangeShapeType="1"/>
            </p:cNvSpPr>
            <p:nvPr/>
          </p:nvSpPr>
          <p:spPr bwMode="auto">
            <a:xfrm>
              <a:off x="15188675"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25" name="Line 429"/>
            <p:cNvSpPr>
              <a:spLocks noChangeShapeType="1"/>
            </p:cNvSpPr>
            <p:nvPr/>
          </p:nvSpPr>
          <p:spPr bwMode="auto">
            <a:xfrm>
              <a:off x="15310371"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26" name="Line 430"/>
            <p:cNvSpPr>
              <a:spLocks noChangeShapeType="1"/>
            </p:cNvSpPr>
            <p:nvPr/>
          </p:nvSpPr>
          <p:spPr bwMode="auto">
            <a:xfrm>
              <a:off x="15432066"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27" name="Line 431"/>
            <p:cNvSpPr>
              <a:spLocks noChangeShapeType="1"/>
            </p:cNvSpPr>
            <p:nvPr/>
          </p:nvSpPr>
          <p:spPr bwMode="auto">
            <a:xfrm>
              <a:off x="15553762"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28" name="Line 432"/>
            <p:cNvSpPr>
              <a:spLocks noChangeShapeType="1"/>
            </p:cNvSpPr>
            <p:nvPr/>
          </p:nvSpPr>
          <p:spPr bwMode="auto">
            <a:xfrm>
              <a:off x="15678074"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29" name="Line 433"/>
            <p:cNvSpPr>
              <a:spLocks noChangeShapeType="1"/>
            </p:cNvSpPr>
            <p:nvPr/>
          </p:nvSpPr>
          <p:spPr bwMode="auto">
            <a:xfrm>
              <a:off x="15799770"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30" name="Line 434"/>
            <p:cNvSpPr>
              <a:spLocks noChangeShapeType="1"/>
            </p:cNvSpPr>
            <p:nvPr/>
          </p:nvSpPr>
          <p:spPr bwMode="auto">
            <a:xfrm>
              <a:off x="15921465"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31" name="Line 435"/>
            <p:cNvSpPr>
              <a:spLocks noChangeShapeType="1"/>
            </p:cNvSpPr>
            <p:nvPr/>
          </p:nvSpPr>
          <p:spPr bwMode="auto">
            <a:xfrm>
              <a:off x="16043161"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32" name="Line 436"/>
            <p:cNvSpPr>
              <a:spLocks noChangeShapeType="1"/>
            </p:cNvSpPr>
            <p:nvPr/>
          </p:nvSpPr>
          <p:spPr bwMode="auto">
            <a:xfrm>
              <a:off x="16164856"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33" name="Line 437"/>
            <p:cNvSpPr>
              <a:spLocks noChangeShapeType="1"/>
            </p:cNvSpPr>
            <p:nvPr/>
          </p:nvSpPr>
          <p:spPr bwMode="auto">
            <a:xfrm>
              <a:off x="16286552"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34" name="Line 438"/>
            <p:cNvSpPr>
              <a:spLocks noChangeShapeType="1"/>
            </p:cNvSpPr>
            <p:nvPr/>
          </p:nvSpPr>
          <p:spPr bwMode="auto">
            <a:xfrm>
              <a:off x="16408247"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35" name="Line 439"/>
            <p:cNvSpPr>
              <a:spLocks noChangeShapeType="1"/>
            </p:cNvSpPr>
            <p:nvPr/>
          </p:nvSpPr>
          <p:spPr bwMode="auto">
            <a:xfrm>
              <a:off x="16529943"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36" name="Line 440"/>
            <p:cNvSpPr>
              <a:spLocks noChangeShapeType="1"/>
            </p:cNvSpPr>
            <p:nvPr/>
          </p:nvSpPr>
          <p:spPr bwMode="auto">
            <a:xfrm>
              <a:off x="16651638"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37" name="Line 441"/>
            <p:cNvSpPr>
              <a:spLocks noChangeShapeType="1"/>
            </p:cNvSpPr>
            <p:nvPr/>
          </p:nvSpPr>
          <p:spPr bwMode="auto">
            <a:xfrm>
              <a:off x="16775951"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38" name="Line 442"/>
            <p:cNvSpPr>
              <a:spLocks noChangeShapeType="1"/>
            </p:cNvSpPr>
            <p:nvPr/>
          </p:nvSpPr>
          <p:spPr bwMode="auto">
            <a:xfrm>
              <a:off x="16897646"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39" name="Line 443"/>
            <p:cNvSpPr>
              <a:spLocks noChangeShapeType="1"/>
            </p:cNvSpPr>
            <p:nvPr/>
          </p:nvSpPr>
          <p:spPr bwMode="auto">
            <a:xfrm>
              <a:off x="17019342"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40" name="Line 444"/>
            <p:cNvSpPr>
              <a:spLocks noChangeShapeType="1"/>
            </p:cNvSpPr>
            <p:nvPr/>
          </p:nvSpPr>
          <p:spPr bwMode="auto">
            <a:xfrm>
              <a:off x="17141037"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41" name="Line 445"/>
            <p:cNvSpPr>
              <a:spLocks noChangeShapeType="1"/>
            </p:cNvSpPr>
            <p:nvPr/>
          </p:nvSpPr>
          <p:spPr bwMode="auto">
            <a:xfrm>
              <a:off x="17262733"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42" name="Line 446"/>
            <p:cNvSpPr>
              <a:spLocks noChangeShapeType="1"/>
            </p:cNvSpPr>
            <p:nvPr/>
          </p:nvSpPr>
          <p:spPr bwMode="auto">
            <a:xfrm>
              <a:off x="17384428"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43" name="Line 447"/>
            <p:cNvSpPr>
              <a:spLocks noChangeShapeType="1"/>
            </p:cNvSpPr>
            <p:nvPr/>
          </p:nvSpPr>
          <p:spPr bwMode="auto">
            <a:xfrm>
              <a:off x="17506123"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44" name="Line 448"/>
            <p:cNvSpPr>
              <a:spLocks noChangeShapeType="1"/>
            </p:cNvSpPr>
            <p:nvPr/>
          </p:nvSpPr>
          <p:spPr bwMode="auto">
            <a:xfrm>
              <a:off x="17631745" y="3868925"/>
              <a:ext cx="20937"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4545" name="Line 449"/>
            <p:cNvSpPr>
              <a:spLocks noChangeShapeType="1"/>
            </p:cNvSpPr>
            <p:nvPr/>
          </p:nvSpPr>
          <p:spPr bwMode="auto">
            <a:xfrm>
              <a:off x="17684087" y="3868925"/>
              <a:ext cx="31405"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1828434" fontAlgn="auto">
                <a:spcBef>
                  <a:spcPts val="0"/>
                </a:spcBef>
                <a:spcAft>
                  <a:spcPts val="0"/>
                </a:spcAft>
                <a:defRPr/>
              </a:pPr>
              <a:endParaRPr lang="en-US" sz="6000" dirty="0">
                <a:latin typeface="Lato Light" panose="020F0302020204030203" pitchFamily="34" charset="77"/>
                <a:ea typeface="+mn-ea"/>
              </a:endParaRPr>
            </a:p>
          </p:txBody>
        </p:sp>
      </p:grpSp>
      <p:sp>
        <p:nvSpPr>
          <p:cNvPr id="4578" name="Freeform 482"/>
          <p:cNvSpPr>
            <a:spLocks noChangeArrowheads="1"/>
          </p:cNvSpPr>
          <p:nvPr/>
        </p:nvSpPr>
        <p:spPr bwMode="auto">
          <a:xfrm rot="655499">
            <a:off x="10728325" y="2908300"/>
            <a:ext cx="2733675" cy="7334250"/>
          </a:xfrm>
          <a:custGeom>
            <a:avLst/>
            <a:gdLst>
              <a:gd name="T0" fmla="*/ 1206925 w 7079"/>
              <a:gd name="T1" fmla="*/ 6122700 h 18984"/>
              <a:gd name="T2" fmla="*/ 1206925 w 7079"/>
              <a:gd name="T3" fmla="*/ 6122700 h 18984"/>
              <a:gd name="T4" fmla="*/ 236364 w 7079"/>
              <a:gd name="T5" fmla="*/ 7333410 h 18984"/>
              <a:gd name="T6" fmla="*/ 0 w 7079"/>
              <a:gd name="T7" fmla="*/ 5798968 h 18984"/>
              <a:gd name="T8" fmla="*/ 1475732 w 7079"/>
              <a:gd name="T9" fmla="*/ 287032 h 18984"/>
              <a:gd name="T10" fmla="*/ 1894004 w 7079"/>
              <a:gd name="T11" fmla="*/ 47130 h 18984"/>
              <a:gd name="T12" fmla="*/ 2446293 w 7079"/>
              <a:gd name="T13" fmla="*/ 196248 h 18984"/>
              <a:gd name="T14" fmla="*/ 2686133 w 7079"/>
              <a:gd name="T15" fmla="*/ 614626 h 18984"/>
              <a:gd name="T16" fmla="*/ 1206925 w 7079"/>
              <a:gd name="T17" fmla="*/ 6122700 h 189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079" h="18984">
                <a:moveTo>
                  <a:pt x="3125" y="15849"/>
                </a:moveTo>
                <a:lnTo>
                  <a:pt x="3125" y="15849"/>
                </a:lnTo>
                <a:cubicBezTo>
                  <a:pt x="612" y="18983"/>
                  <a:pt x="612" y="18983"/>
                  <a:pt x="612" y="18983"/>
                </a:cubicBezTo>
                <a:cubicBezTo>
                  <a:pt x="0" y="15011"/>
                  <a:pt x="0" y="15011"/>
                  <a:pt x="0" y="15011"/>
                </a:cubicBezTo>
                <a:cubicBezTo>
                  <a:pt x="3821" y="743"/>
                  <a:pt x="3821" y="743"/>
                  <a:pt x="3821" y="743"/>
                </a:cubicBezTo>
                <a:cubicBezTo>
                  <a:pt x="3953" y="282"/>
                  <a:pt x="4433" y="0"/>
                  <a:pt x="4904" y="122"/>
                </a:cubicBezTo>
                <a:cubicBezTo>
                  <a:pt x="6334" y="508"/>
                  <a:pt x="6334" y="508"/>
                  <a:pt x="6334" y="508"/>
                </a:cubicBezTo>
                <a:cubicBezTo>
                  <a:pt x="6796" y="630"/>
                  <a:pt x="7078" y="1120"/>
                  <a:pt x="6955" y="1591"/>
                </a:cubicBezTo>
                <a:lnTo>
                  <a:pt x="3125" y="15849"/>
                </a:lnTo>
              </a:path>
            </a:pathLst>
          </a:custGeom>
          <a:solidFill>
            <a:srgbClr val="F15B6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9459" name="Freeform 483"/>
          <p:cNvSpPr>
            <a:spLocks noChangeArrowheads="1"/>
          </p:cNvSpPr>
          <p:nvPr/>
        </p:nvSpPr>
        <p:spPr bwMode="auto">
          <a:xfrm rot="655499">
            <a:off x="12690475" y="3136900"/>
            <a:ext cx="855663" cy="1927225"/>
          </a:xfrm>
          <a:custGeom>
            <a:avLst/>
            <a:gdLst>
              <a:gd name="T0" fmla="*/ 0 w 2213"/>
              <a:gd name="T1" fmla="*/ 1817426 h 4989"/>
              <a:gd name="T2" fmla="*/ 0 w 2213"/>
              <a:gd name="T3" fmla="*/ 1817426 h 4989"/>
              <a:gd name="T4" fmla="*/ 403800 w 2213"/>
              <a:gd name="T5" fmla="*/ 316292 h 4989"/>
              <a:gd name="T6" fmla="*/ 603961 w 2213"/>
              <a:gd name="T7" fmla="*/ 18151 h 4989"/>
              <a:gd name="T8" fmla="*/ 785574 w 2213"/>
              <a:gd name="T9" fmla="*/ 65267 h 4989"/>
              <a:gd name="T10" fmla="*/ 807599 w 2213"/>
              <a:gd name="T11" fmla="*/ 425199 h 4989"/>
              <a:gd name="T12" fmla="*/ 403800 w 2213"/>
              <a:gd name="T13" fmla="*/ 1926333 h 4989"/>
              <a:gd name="T14" fmla="*/ 0 w 2213"/>
              <a:gd name="T15" fmla="*/ 1817426 h 498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13" h="4989">
                <a:moveTo>
                  <a:pt x="0" y="4706"/>
                </a:moveTo>
                <a:lnTo>
                  <a:pt x="0" y="4706"/>
                </a:lnTo>
                <a:cubicBezTo>
                  <a:pt x="1045" y="819"/>
                  <a:pt x="1045" y="819"/>
                  <a:pt x="1045" y="819"/>
                </a:cubicBezTo>
                <a:cubicBezTo>
                  <a:pt x="1177" y="348"/>
                  <a:pt x="1403" y="0"/>
                  <a:pt x="1563" y="47"/>
                </a:cubicBezTo>
                <a:cubicBezTo>
                  <a:pt x="2033" y="169"/>
                  <a:pt x="2033" y="169"/>
                  <a:pt x="2033" y="169"/>
                </a:cubicBezTo>
                <a:cubicBezTo>
                  <a:pt x="2193" y="216"/>
                  <a:pt x="2212" y="631"/>
                  <a:pt x="2090" y="1101"/>
                </a:cubicBezTo>
                <a:cubicBezTo>
                  <a:pt x="1045" y="4988"/>
                  <a:pt x="1045" y="4988"/>
                  <a:pt x="1045" y="4988"/>
                </a:cubicBezTo>
                <a:lnTo>
                  <a:pt x="0" y="4706"/>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4580" name="Freeform 484"/>
          <p:cNvSpPr>
            <a:spLocks noChangeArrowheads="1"/>
          </p:cNvSpPr>
          <p:nvPr/>
        </p:nvSpPr>
        <p:spPr bwMode="auto">
          <a:xfrm rot="655499">
            <a:off x="13069888" y="3278188"/>
            <a:ext cx="855662" cy="1968500"/>
          </a:xfrm>
          <a:custGeom>
            <a:avLst/>
            <a:gdLst>
              <a:gd name="T0" fmla="*/ 988 w 2213"/>
              <a:gd name="T1" fmla="*/ 0 h 5093"/>
              <a:gd name="T2" fmla="*/ 988 w 2213"/>
              <a:gd name="T3" fmla="*/ 0 h 5093"/>
              <a:gd name="T4" fmla="*/ 1468 w 2213"/>
              <a:gd name="T5" fmla="*/ 132 h 5093"/>
              <a:gd name="T6" fmla="*/ 2089 w 2213"/>
              <a:gd name="T7" fmla="*/ 1215 h 5093"/>
              <a:gd name="T8" fmla="*/ 1045 w 2213"/>
              <a:gd name="T9" fmla="*/ 5092 h 5093"/>
              <a:gd name="T10" fmla="*/ 0 w 2213"/>
              <a:gd name="T11" fmla="*/ 4819 h 5093"/>
              <a:gd name="T12" fmla="*/ 1045 w 2213"/>
              <a:gd name="T13" fmla="*/ 932 h 5093"/>
              <a:gd name="T14" fmla="*/ 988 w 2213"/>
              <a:gd name="T15" fmla="*/ 0 h 50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13" h="5093">
                <a:moveTo>
                  <a:pt x="988" y="0"/>
                </a:moveTo>
                <a:lnTo>
                  <a:pt x="988" y="0"/>
                </a:lnTo>
                <a:cubicBezTo>
                  <a:pt x="1468" y="132"/>
                  <a:pt x="1468" y="132"/>
                  <a:pt x="1468" y="132"/>
                </a:cubicBezTo>
                <a:cubicBezTo>
                  <a:pt x="1930" y="254"/>
                  <a:pt x="2212" y="744"/>
                  <a:pt x="2089" y="1215"/>
                </a:cubicBezTo>
                <a:cubicBezTo>
                  <a:pt x="1045" y="5092"/>
                  <a:pt x="1045" y="5092"/>
                  <a:pt x="1045" y="5092"/>
                </a:cubicBezTo>
                <a:cubicBezTo>
                  <a:pt x="0" y="4819"/>
                  <a:pt x="0" y="4819"/>
                  <a:pt x="0" y="4819"/>
                </a:cubicBezTo>
                <a:cubicBezTo>
                  <a:pt x="1045" y="932"/>
                  <a:pt x="1045" y="932"/>
                  <a:pt x="1045" y="932"/>
                </a:cubicBezTo>
                <a:cubicBezTo>
                  <a:pt x="1167" y="462"/>
                  <a:pt x="1148" y="47"/>
                  <a:pt x="988" y="0"/>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9461" name="Freeform 485"/>
          <p:cNvSpPr>
            <a:spLocks noChangeArrowheads="1"/>
          </p:cNvSpPr>
          <p:nvPr/>
        </p:nvSpPr>
        <p:spPr bwMode="auto">
          <a:xfrm rot="655499">
            <a:off x="12315825" y="2997200"/>
            <a:ext cx="1003300" cy="1898650"/>
          </a:xfrm>
          <a:custGeom>
            <a:avLst/>
            <a:gdLst>
              <a:gd name="T0" fmla="*/ 0 w 2599"/>
              <a:gd name="T1" fmla="*/ 1788079 h 4914"/>
              <a:gd name="T2" fmla="*/ 0 w 2599"/>
              <a:gd name="T3" fmla="*/ 1788079 h 4914"/>
              <a:gd name="T4" fmla="*/ 399555 w 2599"/>
              <a:gd name="T5" fmla="*/ 286942 h 4914"/>
              <a:gd name="T6" fmla="*/ 817640 w 2599"/>
              <a:gd name="T7" fmla="*/ 47116 h 4914"/>
              <a:gd name="T8" fmla="*/ 1002941 w 2599"/>
              <a:gd name="T9" fmla="*/ 98093 h 4914"/>
              <a:gd name="T10" fmla="*/ 802970 w 2599"/>
              <a:gd name="T11" fmla="*/ 396235 h 4914"/>
              <a:gd name="T12" fmla="*/ 399555 w 2599"/>
              <a:gd name="T13" fmla="*/ 1897372 h 4914"/>
              <a:gd name="T14" fmla="*/ 0 w 2599"/>
              <a:gd name="T15" fmla="*/ 1788079 h 491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99" h="4914">
                <a:moveTo>
                  <a:pt x="0" y="4630"/>
                </a:moveTo>
                <a:lnTo>
                  <a:pt x="0" y="4630"/>
                </a:lnTo>
                <a:cubicBezTo>
                  <a:pt x="1035" y="743"/>
                  <a:pt x="1035" y="743"/>
                  <a:pt x="1035" y="743"/>
                </a:cubicBezTo>
                <a:cubicBezTo>
                  <a:pt x="1167" y="282"/>
                  <a:pt x="1647" y="0"/>
                  <a:pt x="2118" y="122"/>
                </a:cubicBezTo>
                <a:cubicBezTo>
                  <a:pt x="2598" y="254"/>
                  <a:pt x="2598" y="254"/>
                  <a:pt x="2598" y="254"/>
                </a:cubicBezTo>
                <a:cubicBezTo>
                  <a:pt x="2438" y="207"/>
                  <a:pt x="2212" y="555"/>
                  <a:pt x="2080" y="1026"/>
                </a:cubicBezTo>
                <a:cubicBezTo>
                  <a:pt x="1035" y="4913"/>
                  <a:pt x="1035" y="4913"/>
                  <a:pt x="1035" y="4913"/>
                </a:cubicBezTo>
                <a:lnTo>
                  <a:pt x="0" y="4630"/>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4582" name="Freeform 486"/>
          <p:cNvSpPr>
            <a:spLocks noChangeArrowheads="1"/>
          </p:cNvSpPr>
          <p:nvPr/>
        </p:nvSpPr>
        <p:spPr bwMode="auto">
          <a:xfrm rot="655499">
            <a:off x="10677525" y="3433763"/>
            <a:ext cx="2617788" cy="6792912"/>
          </a:xfrm>
          <a:custGeom>
            <a:avLst/>
            <a:gdLst>
              <a:gd name="T0" fmla="*/ 1207118 w 6778"/>
              <a:gd name="T1" fmla="*/ 5580991 h 17582"/>
              <a:gd name="T2" fmla="*/ 1207118 w 6778"/>
              <a:gd name="T3" fmla="*/ 5580991 h 17582"/>
              <a:gd name="T4" fmla="*/ 236402 w 6778"/>
              <a:gd name="T5" fmla="*/ 6791680 h 17582"/>
              <a:gd name="T6" fmla="*/ 0 w 6778"/>
              <a:gd name="T7" fmla="*/ 5257265 h 17582"/>
              <a:gd name="T8" fmla="*/ 1410686 w 6778"/>
              <a:gd name="T9" fmla="*/ 0 h 17582"/>
              <a:gd name="T10" fmla="*/ 2617804 w 6778"/>
              <a:gd name="T11" fmla="*/ 323726 h 17582"/>
              <a:gd name="T12" fmla="*/ 1207118 w 6778"/>
              <a:gd name="T13" fmla="*/ 5580991 h 1758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778" h="17582">
                <a:moveTo>
                  <a:pt x="3125" y="14447"/>
                </a:moveTo>
                <a:lnTo>
                  <a:pt x="3125" y="14447"/>
                </a:lnTo>
                <a:cubicBezTo>
                  <a:pt x="612" y="17581"/>
                  <a:pt x="612" y="17581"/>
                  <a:pt x="612" y="17581"/>
                </a:cubicBezTo>
                <a:cubicBezTo>
                  <a:pt x="0" y="13609"/>
                  <a:pt x="0" y="13609"/>
                  <a:pt x="0" y="13609"/>
                </a:cubicBezTo>
                <a:cubicBezTo>
                  <a:pt x="3652" y="0"/>
                  <a:pt x="3652" y="0"/>
                  <a:pt x="3652" y="0"/>
                </a:cubicBezTo>
                <a:cubicBezTo>
                  <a:pt x="4800" y="113"/>
                  <a:pt x="5835" y="396"/>
                  <a:pt x="6777" y="838"/>
                </a:cubicBezTo>
                <a:lnTo>
                  <a:pt x="3125" y="1444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583" name="Freeform 487"/>
          <p:cNvSpPr>
            <a:spLocks noChangeArrowheads="1"/>
          </p:cNvSpPr>
          <p:nvPr/>
        </p:nvSpPr>
        <p:spPr bwMode="auto">
          <a:xfrm rot="655499">
            <a:off x="12428538" y="3525838"/>
            <a:ext cx="630237" cy="898525"/>
          </a:xfrm>
          <a:custGeom>
            <a:avLst/>
            <a:gdLst>
              <a:gd name="T0" fmla="*/ 556 w 1630"/>
              <a:gd name="T1" fmla="*/ 0 h 2326"/>
              <a:gd name="T2" fmla="*/ 556 w 1630"/>
              <a:gd name="T3" fmla="*/ 0 h 2326"/>
              <a:gd name="T4" fmla="*/ 0 w 1630"/>
              <a:gd name="T5" fmla="*/ 2043 h 2326"/>
              <a:gd name="T6" fmla="*/ 1045 w 1630"/>
              <a:gd name="T7" fmla="*/ 2325 h 2326"/>
              <a:gd name="T8" fmla="*/ 1629 w 1630"/>
              <a:gd name="T9" fmla="*/ 160 h 2326"/>
              <a:gd name="T10" fmla="*/ 556 w 1630"/>
              <a:gd name="T11" fmla="*/ 0 h 2326"/>
            </a:gdLst>
            <a:ahLst/>
            <a:cxnLst>
              <a:cxn ang="0">
                <a:pos x="T0" y="T1"/>
              </a:cxn>
              <a:cxn ang="0">
                <a:pos x="T2" y="T3"/>
              </a:cxn>
              <a:cxn ang="0">
                <a:pos x="T4" y="T5"/>
              </a:cxn>
              <a:cxn ang="0">
                <a:pos x="T6" y="T7"/>
              </a:cxn>
              <a:cxn ang="0">
                <a:pos x="T8" y="T9"/>
              </a:cxn>
              <a:cxn ang="0">
                <a:pos x="T10" y="T11"/>
              </a:cxn>
            </a:cxnLst>
            <a:rect l="0" t="0" r="r" b="b"/>
            <a:pathLst>
              <a:path w="1630" h="2326">
                <a:moveTo>
                  <a:pt x="556" y="0"/>
                </a:moveTo>
                <a:lnTo>
                  <a:pt x="556" y="0"/>
                </a:lnTo>
                <a:cubicBezTo>
                  <a:pt x="0" y="2043"/>
                  <a:pt x="0" y="2043"/>
                  <a:pt x="0" y="2043"/>
                </a:cubicBezTo>
                <a:cubicBezTo>
                  <a:pt x="1045" y="2325"/>
                  <a:pt x="1045" y="2325"/>
                  <a:pt x="1045" y="2325"/>
                </a:cubicBezTo>
                <a:cubicBezTo>
                  <a:pt x="1629" y="160"/>
                  <a:pt x="1629" y="160"/>
                  <a:pt x="1629" y="160"/>
                </a:cubicBezTo>
                <a:cubicBezTo>
                  <a:pt x="1280" y="85"/>
                  <a:pt x="923" y="38"/>
                  <a:pt x="556" y="0"/>
                </a:cubicBezTo>
              </a:path>
            </a:pathLst>
          </a:custGeom>
          <a:solidFill>
            <a:schemeClr val="bg1">
              <a:lumMod val="9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584" name="Freeform 488"/>
          <p:cNvSpPr>
            <a:spLocks noChangeArrowheads="1"/>
          </p:cNvSpPr>
          <p:nvPr/>
        </p:nvSpPr>
        <p:spPr bwMode="auto">
          <a:xfrm rot="655499">
            <a:off x="12807950" y="3663950"/>
            <a:ext cx="628650" cy="944563"/>
          </a:xfrm>
          <a:custGeom>
            <a:avLst/>
            <a:gdLst>
              <a:gd name="T0" fmla="*/ 1628 w 1629"/>
              <a:gd name="T1" fmla="*/ 282 h 2448"/>
              <a:gd name="T2" fmla="*/ 1628 w 1629"/>
              <a:gd name="T3" fmla="*/ 282 h 2448"/>
              <a:gd name="T4" fmla="*/ 1045 w 1629"/>
              <a:gd name="T5" fmla="*/ 2447 h 2448"/>
              <a:gd name="T6" fmla="*/ 0 w 1629"/>
              <a:gd name="T7" fmla="*/ 2165 h 2448"/>
              <a:gd name="T8" fmla="*/ 584 w 1629"/>
              <a:gd name="T9" fmla="*/ 0 h 2448"/>
              <a:gd name="T10" fmla="*/ 1628 w 1629"/>
              <a:gd name="T11" fmla="*/ 282 h 2448"/>
            </a:gdLst>
            <a:ahLst/>
            <a:cxnLst>
              <a:cxn ang="0">
                <a:pos x="T0" y="T1"/>
              </a:cxn>
              <a:cxn ang="0">
                <a:pos x="T2" y="T3"/>
              </a:cxn>
              <a:cxn ang="0">
                <a:pos x="T4" y="T5"/>
              </a:cxn>
              <a:cxn ang="0">
                <a:pos x="T6" y="T7"/>
              </a:cxn>
              <a:cxn ang="0">
                <a:pos x="T8" y="T9"/>
              </a:cxn>
              <a:cxn ang="0">
                <a:pos x="T10" y="T11"/>
              </a:cxn>
            </a:cxnLst>
            <a:rect l="0" t="0" r="r" b="b"/>
            <a:pathLst>
              <a:path w="1629" h="2448">
                <a:moveTo>
                  <a:pt x="1628" y="282"/>
                </a:moveTo>
                <a:lnTo>
                  <a:pt x="1628" y="282"/>
                </a:lnTo>
                <a:cubicBezTo>
                  <a:pt x="1045" y="2447"/>
                  <a:pt x="1045" y="2447"/>
                  <a:pt x="1045" y="2447"/>
                </a:cubicBezTo>
                <a:cubicBezTo>
                  <a:pt x="0" y="2165"/>
                  <a:pt x="0" y="2165"/>
                  <a:pt x="0" y="2165"/>
                </a:cubicBezTo>
                <a:cubicBezTo>
                  <a:pt x="584" y="0"/>
                  <a:pt x="584" y="0"/>
                  <a:pt x="584" y="0"/>
                </a:cubicBezTo>
                <a:cubicBezTo>
                  <a:pt x="941" y="76"/>
                  <a:pt x="1290" y="170"/>
                  <a:pt x="1628" y="282"/>
                </a:cubicBezTo>
              </a:path>
            </a:pathLst>
          </a:custGeom>
          <a:solidFill>
            <a:schemeClr val="bg1">
              <a:lumMod val="8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585" name="Freeform 489"/>
          <p:cNvSpPr>
            <a:spLocks noChangeArrowheads="1"/>
          </p:cNvSpPr>
          <p:nvPr/>
        </p:nvSpPr>
        <p:spPr bwMode="auto">
          <a:xfrm rot="655499">
            <a:off x="13184188" y="3846513"/>
            <a:ext cx="615950" cy="941387"/>
          </a:xfrm>
          <a:custGeom>
            <a:avLst/>
            <a:gdLst>
              <a:gd name="T0" fmla="*/ 583 w 1592"/>
              <a:gd name="T1" fmla="*/ 0 h 2439"/>
              <a:gd name="T2" fmla="*/ 583 w 1592"/>
              <a:gd name="T3" fmla="*/ 0 h 2439"/>
              <a:gd name="T4" fmla="*/ 0 w 1592"/>
              <a:gd name="T5" fmla="*/ 2165 h 2439"/>
              <a:gd name="T6" fmla="*/ 1045 w 1592"/>
              <a:gd name="T7" fmla="*/ 2438 h 2439"/>
              <a:gd name="T8" fmla="*/ 1591 w 1592"/>
              <a:gd name="T9" fmla="*/ 396 h 2439"/>
              <a:gd name="T10" fmla="*/ 583 w 1592"/>
              <a:gd name="T11" fmla="*/ 0 h 2439"/>
            </a:gdLst>
            <a:ahLst/>
            <a:cxnLst>
              <a:cxn ang="0">
                <a:pos x="T0" y="T1"/>
              </a:cxn>
              <a:cxn ang="0">
                <a:pos x="T2" y="T3"/>
              </a:cxn>
              <a:cxn ang="0">
                <a:pos x="T4" y="T5"/>
              </a:cxn>
              <a:cxn ang="0">
                <a:pos x="T6" y="T7"/>
              </a:cxn>
              <a:cxn ang="0">
                <a:pos x="T8" y="T9"/>
              </a:cxn>
              <a:cxn ang="0">
                <a:pos x="T10" y="T11"/>
              </a:cxn>
            </a:cxnLst>
            <a:rect l="0" t="0" r="r" b="b"/>
            <a:pathLst>
              <a:path w="1592" h="2439">
                <a:moveTo>
                  <a:pt x="583" y="0"/>
                </a:moveTo>
                <a:lnTo>
                  <a:pt x="583" y="0"/>
                </a:lnTo>
                <a:cubicBezTo>
                  <a:pt x="0" y="2165"/>
                  <a:pt x="0" y="2165"/>
                  <a:pt x="0" y="2165"/>
                </a:cubicBezTo>
                <a:cubicBezTo>
                  <a:pt x="1045" y="2438"/>
                  <a:pt x="1045" y="2438"/>
                  <a:pt x="1045" y="2438"/>
                </a:cubicBezTo>
                <a:cubicBezTo>
                  <a:pt x="1591" y="396"/>
                  <a:pt x="1591" y="396"/>
                  <a:pt x="1591" y="396"/>
                </a:cubicBezTo>
                <a:cubicBezTo>
                  <a:pt x="1271" y="245"/>
                  <a:pt x="932" y="113"/>
                  <a:pt x="583" y="0"/>
                </a:cubicBezTo>
              </a:path>
            </a:pathLst>
          </a:custGeom>
          <a:solidFill>
            <a:schemeClr val="bg1">
              <a:lumMod val="6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586" name="Freeform 490"/>
          <p:cNvSpPr>
            <a:spLocks noChangeArrowheads="1"/>
          </p:cNvSpPr>
          <p:nvPr/>
        </p:nvSpPr>
        <p:spPr bwMode="auto">
          <a:xfrm rot="655499">
            <a:off x="10641013" y="3808413"/>
            <a:ext cx="2516187" cy="6405562"/>
          </a:xfrm>
          <a:custGeom>
            <a:avLst/>
            <a:gdLst>
              <a:gd name="T0" fmla="*/ 1207008 w 6514"/>
              <a:gd name="T1" fmla="*/ 5195888 h 16584"/>
              <a:gd name="T2" fmla="*/ 1207008 w 6514"/>
              <a:gd name="T3" fmla="*/ 5195888 h 16584"/>
              <a:gd name="T4" fmla="*/ 236380 w 6514"/>
              <a:gd name="T5" fmla="*/ 6406678 h 16584"/>
              <a:gd name="T6" fmla="*/ 0 w 6514"/>
              <a:gd name="T7" fmla="*/ 4872135 h 16584"/>
              <a:gd name="T8" fmla="*/ 1305113 w 6514"/>
              <a:gd name="T9" fmla="*/ 0 h 16584"/>
              <a:gd name="T10" fmla="*/ 2515597 w 6514"/>
              <a:gd name="T11" fmla="*/ 323367 h 16584"/>
              <a:gd name="T12" fmla="*/ 1207008 w 6514"/>
              <a:gd name="T13" fmla="*/ 5195888 h 1658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514" h="16584">
                <a:moveTo>
                  <a:pt x="3125" y="13449"/>
                </a:moveTo>
                <a:lnTo>
                  <a:pt x="3125" y="13449"/>
                </a:lnTo>
                <a:cubicBezTo>
                  <a:pt x="612" y="16583"/>
                  <a:pt x="612" y="16583"/>
                  <a:pt x="612" y="16583"/>
                </a:cubicBezTo>
                <a:cubicBezTo>
                  <a:pt x="0" y="12611"/>
                  <a:pt x="0" y="12611"/>
                  <a:pt x="0" y="12611"/>
                </a:cubicBezTo>
                <a:cubicBezTo>
                  <a:pt x="3379" y="0"/>
                  <a:pt x="3379" y="0"/>
                  <a:pt x="3379" y="0"/>
                </a:cubicBezTo>
                <a:cubicBezTo>
                  <a:pt x="4546" y="103"/>
                  <a:pt x="5572" y="386"/>
                  <a:pt x="6513" y="837"/>
                </a:cubicBezTo>
                <a:lnTo>
                  <a:pt x="3125" y="13449"/>
                </a:lnTo>
              </a:path>
            </a:pathLst>
          </a:custGeom>
          <a:solidFill>
            <a:srgbClr val="FED8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19467" name="Freeform 491"/>
          <p:cNvSpPr>
            <a:spLocks noChangeArrowheads="1"/>
          </p:cNvSpPr>
          <p:nvPr/>
        </p:nvSpPr>
        <p:spPr bwMode="auto">
          <a:xfrm rot="655499">
            <a:off x="10750550" y="3741738"/>
            <a:ext cx="1724025" cy="5327650"/>
          </a:xfrm>
          <a:custGeom>
            <a:avLst/>
            <a:gdLst>
              <a:gd name="T0" fmla="*/ 1305469 w 4462"/>
              <a:gd name="T1" fmla="*/ 0 h 13789"/>
              <a:gd name="T2" fmla="*/ 1305469 w 4462"/>
              <a:gd name="T3" fmla="*/ 0 h 13789"/>
              <a:gd name="T4" fmla="*/ 0 w 4462"/>
              <a:gd name="T5" fmla="*/ 4871922 h 13789"/>
              <a:gd name="T6" fmla="*/ 58338 w 4462"/>
              <a:gd name="T7" fmla="*/ 5257473 h 13789"/>
              <a:gd name="T8" fmla="*/ 309078 w 4462"/>
              <a:gd name="T9" fmla="*/ 5326625 h 13789"/>
              <a:gd name="T10" fmla="*/ 1723497 w 4462"/>
              <a:gd name="T11" fmla="*/ 57948 h 13789"/>
              <a:gd name="T12" fmla="*/ 1305469 w 4462"/>
              <a:gd name="T13" fmla="*/ 0 h 1378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62" h="13789">
                <a:moveTo>
                  <a:pt x="3379" y="0"/>
                </a:moveTo>
                <a:lnTo>
                  <a:pt x="3379" y="0"/>
                </a:lnTo>
                <a:cubicBezTo>
                  <a:pt x="0" y="12611"/>
                  <a:pt x="0" y="12611"/>
                  <a:pt x="0" y="12611"/>
                </a:cubicBezTo>
                <a:cubicBezTo>
                  <a:pt x="151" y="13609"/>
                  <a:pt x="151" y="13609"/>
                  <a:pt x="151" y="13609"/>
                </a:cubicBezTo>
                <a:cubicBezTo>
                  <a:pt x="800" y="13788"/>
                  <a:pt x="800" y="13788"/>
                  <a:pt x="800" y="13788"/>
                </a:cubicBezTo>
                <a:cubicBezTo>
                  <a:pt x="4461" y="150"/>
                  <a:pt x="4461" y="150"/>
                  <a:pt x="4461" y="150"/>
                </a:cubicBezTo>
                <a:cubicBezTo>
                  <a:pt x="4113" y="85"/>
                  <a:pt x="3755" y="38"/>
                  <a:pt x="3379" y="0"/>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19468" name="Freeform 492"/>
          <p:cNvSpPr>
            <a:spLocks noChangeArrowheads="1"/>
          </p:cNvSpPr>
          <p:nvPr/>
        </p:nvSpPr>
        <p:spPr bwMode="auto">
          <a:xfrm rot="655499">
            <a:off x="11037888" y="3865563"/>
            <a:ext cx="1817687" cy="5378450"/>
          </a:xfrm>
          <a:custGeom>
            <a:avLst/>
            <a:gdLst>
              <a:gd name="T0" fmla="*/ 1817188 w 4707"/>
              <a:gd name="T1" fmla="*/ 109332 h 13921"/>
              <a:gd name="T2" fmla="*/ 1817188 w 4707"/>
              <a:gd name="T3" fmla="*/ 109332 h 13921"/>
              <a:gd name="T4" fmla="*/ 403519 w 4707"/>
              <a:gd name="T5" fmla="*/ 5377732 h 13921"/>
              <a:gd name="T6" fmla="*/ 0 w 4707"/>
              <a:gd name="T7" fmla="*/ 5268786 h 13921"/>
              <a:gd name="T8" fmla="*/ 1413669 w 4707"/>
              <a:gd name="T9" fmla="*/ 0 h 13921"/>
              <a:gd name="T10" fmla="*/ 1817188 w 4707"/>
              <a:gd name="T11" fmla="*/ 109332 h 139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07" h="13921">
                <a:moveTo>
                  <a:pt x="4706" y="283"/>
                </a:moveTo>
                <a:lnTo>
                  <a:pt x="4706" y="283"/>
                </a:lnTo>
                <a:cubicBezTo>
                  <a:pt x="1045" y="13920"/>
                  <a:pt x="1045" y="13920"/>
                  <a:pt x="1045" y="13920"/>
                </a:cubicBezTo>
                <a:cubicBezTo>
                  <a:pt x="0" y="13638"/>
                  <a:pt x="0" y="13638"/>
                  <a:pt x="0" y="13638"/>
                </a:cubicBezTo>
                <a:cubicBezTo>
                  <a:pt x="3661" y="0"/>
                  <a:pt x="3661" y="0"/>
                  <a:pt x="3661" y="0"/>
                </a:cubicBezTo>
                <a:cubicBezTo>
                  <a:pt x="4019" y="76"/>
                  <a:pt x="4367" y="170"/>
                  <a:pt x="4706" y="283"/>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4589" name="Freeform 493"/>
          <p:cNvSpPr>
            <a:spLocks noChangeArrowheads="1"/>
          </p:cNvSpPr>
          <p:nvPr/>
        </p:nvSpPr>
        <p:spPr bwMode="auto">
          <a:xfrm rot="655499">
            <a:off x="11417300" y="4048125"/>
            <a:ext cx="1803400" cy="5334000"/>
          </a:xfrm>
          <a:custGeom>
            <a:avLst/>
            <a:gdLst>
              <a:gd name="T0" fmla="*/ 3661 w 4669"/>
              <a:gd name="T1" fmla="*/ 0 h 13807"/>
              <a:gd name="T2" fmla="*/ 3661 w 4669"/>
              <a:gd name="T3" fmla="*/ 0 h 13807"/>
              <a:gd name="T4" fmla="*/ 0 w 4669"/>
              <a:gd name="T5" fmla="*/ 13637 h 13807"/>
              <a:gd name="T6" fmla="*/ 649 w 4669"/>
              <a:gd name="T7" fmla="*/ 13806 h 13807"/>
              <a:gd name="T8" fmla="*/ 1280 w 4669"/>
              <a:gd name="T9" fmla="*/ 13016 h 13807"/>
              <a:gd name="T10" fmla="*/ 4668 w 4669"/>
              <a:gd name="T11" fmla="*/ 404 h 13807"/>
              <a:gd name="T12" fmla="*/ 3661 w 4669"/>
              <a:gd name="T13" fmla="*/ 0 h 13807"/>
            </a:gdLst>
            <a:ahLst/>
            <a:cxnLst>
              <a:cxn ang="0">
                <a:pos x="T0" y="T1"/>
              </a:cxn>
              <a:cxn ang="0">
                <a:pos x="T2" y="T3"/>
              </a:cxn>
              <a:cxn ang="0">
                <a:pos x="T4" y="T5"/>
              </a:cxn>
              <a:cxn ang="0">
                <a:pos x="T6" y="T7"/>
              </a:cxn>
              <a:cxn ang="0">
                <a:pos x="T8" y="T9"/>
              </a:cxn>
              <a:cxn ang="0">
                <a:pos x="T10" y="T11"/>
              </a:cxn>
              <a:cxn ang="0">
                <a:pos x="T12" y="T13"/>
              </a:cxn>
            </a:cxnLst>
            <a:rect l="0" t="0" r="r" b="b"/>
            <a:pathLst>
              <a:path w="4669" h="13807">
                <a:moveTo>
                  <a:pt x="3661" y="0"/>
                </a:moveTo>
                <a:lnTo>
                  <a:pt x="3661" y="0"/>
                </a:lnTo>
                <a:cubicBezTo>
                  <a:pt x="0" y="13637"/>
                  <a:pt x="0" y="13637"/>
                  <a:pt x="0" y="13637"/>
                </a:cubicBezTo>
                <a:cubicBezTo>
                  <a:pt x="649" y="13806"/>
                  <a:pt x="649" y="13806"/>
                  <a:pt x="649" y="13806"/>
                </a:cubicBezTo>
                <a:cubicBezTo>
                  <a:pt x="1280" y="13016"/>
                  <a:pt x="1280" y="13016"/>
                  <a:pt x="1280" y="13016"/>
                </a:cubicBezTo>
                <a:cubicBezTo>
                  <a:pt x="4668" y="404"/>
                  <a:pt x="4668" y="404"/>
                  <a:pt x="4668" y="404"/>
                </a:cubicBezTo>
                <a:cubicBezTo>
                  <a:pt x="4339" y="254"/>
                  <a:pt x="4009" y="113"/>
                  <a:pt x="3661" y="0"/>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590" name="Freeform 494"/>
          <p:cNvSpPr>
            <a:spLocks noChangeArrowheads="1"/>
          </p:cNvSpPr>
          <p:nvPr/>
        </p:nvSpPr>
        <p:spPr bwMode="auto">
          <a:xfrm rot="655499">
            <a:off x="10191750" y="8512175"/>
            <a:ext cx="1208088" cy="1535113"/>
          </a:xfrm>
          <a:custGeom>
            <a:avLst/>
            <a:gdLst>
              <a:gd name="T0" fmla="*/ 1207354 w 3126"/>
              <a:gd name="T1" fmla="*/ 323747 h 3973"/>
              <a:gd name="T2" fmla="*/ 1207354 w 3126"/>
              <a:gd name="T3" fmla="*/ 323747 h 3973"/>
              <a:gd name="T4" fmla="*/ 236448 w 3126"/>
              <a:gd name="T5" fmla="*/ 1534516 h 3973"/>
              <a:gd name="T6" fmla="*/ 0 w 3126"/>
              <a:gd name="T7" fmla="*/ 0 h 3973"/>
              <a:gd name="T8" fmla="*/ 618165 w 3126"/>
              <a:gd name="T9" fmla="*/ 109332 h 3973"/>
              <a:gd name="T10" fmla="*/ 1207354 w 3126"/>
              <a:gd name="T11" fmla="*/ 323747 h 39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26" h="3973">
                <a:moveTo>
                  <a:pt x="3125" y="838"/>
                </a:moveTo>
                <a:lnTo>
                  <a:pt x="3125" y="838"/>
                </a:lnTo>
                <a:cubicBezTo>
                  <a:pt x="612" y="3972"/>
                  <a:pt x="612" y="3972"/>
                  <a:pt x="612" y="3972"/>
                </a:cubicBezTo>
                <a:cubicBezTo>
                  <a:pt x="0" y="0"/>
                  <a:pt x="0" y="0"/>
                  <a:pt x="0" y="0"/>
                </a:cubicBezTo>
                <a:cubicBezTo>
                  <a:pt x="518" y="38"/>
                  <a:pt x="1054" y="132"/>
                  <a:pt x="1600" y="283"/>
                </a:cubicBezTo>
                <a:cubicBezTo>
                  <a:pt x="2146" y="424"/>
                  <a:pt x="2654" y="612"/>
                  <a:pt x="3125" y="838"/>
                </a:cubicBezTo>
              </a:path>
            </a:pathLst>
          </a:custGeom>
          <a:solidFill>
            <a:srgbClr val="F0B16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4591" name="Freeform 495"/>
          <p:cNvSpPr>
            <a:spLocks noChangeArrowheads="1"/>
          </p:cNvSpPr>
          <p:nvPr/>
        </p:nvSpPr>
        <p:spPr bwMode="auto">
          <a:xfrm rot="655499">
            <a:off x="10199688" y="8435975"/>
            <a:ext cx="414337" cy="1535113"/>
          </a:xfrm>
          <a:custGeom>
            <a:avLst/>
            <a:gdLst>
              <a:gd name="T0" fmla="*/ 0 w 1074"/>
              <a:gd name="T1" fmla="*/ 0 h 3973"/>
              <a:gd name="T2" fmla="*/ 0 w 1074"/>
              <a:gd name="T3" fmla="*/ 0 h 3973"/>
              <a:gd name="T4" fmla="*/ 612 w 1074"/>
              <a:gd name="T5" fmla="*/ 3972 h 3973"/>
              <a:gd name="T6" fmla="*/ 1073 w 1074"/>
              <a:gd name="T7" fmla="*/ 151 h 3973"/>
              <a:gd name="T8" fmla="*/ 0 w 1074"/>
              <a:gd name="T9" fmla="*/ 0 h 3973"/>
            </a:gdLst>
            <a:ahLst/>
            <a:cxnLst>
              <a:cxn ang="0">
                <a:pos x="T0" y="T1"/>
              </a:cxn>
              <a:cxn ang="0">
                <a:pos x="T2" y="T3"/>
              </a:cxn>
              <a:cxn ang="0">
                <a:pos x="T4" y="T5"/>
              </a:cxn>
              <a:cxn ang="0">
                <a:pos x="T6" y="T7"/>
              </a:cxn>
              <a:cxn ang="0">
                <a:pos x="T8" y="T9"/>
              </a:cxn>
            </a:cxnLst>
            <a:rect l="0" t="0" r="r" b="b"/>
            <a:pathLst>
              <a:path w="1074" h="3973">
                <a:moveTo>
                  <a:pt x="0" y="0"/>
                </a:moveTo>
                <a:lnTo>
                  <a:pt x="0" y="0"/>
                </a:lnTo>
                <a:cubicBezTo>
                  <a:pt x="612" y="3972"/>
                  <a:pt x="612" y="3972"/>
                  <a:pt x="612" y="3972"/>
                </a:cubicBezTo>
                <a:cubicBezTo>
                  <a:pt x="1073" y="151"/>
                  <a:pt x="1073" y="151"/>
                  <a:pt x="1073" y="151"/>
                </a:cubicBezTo>
                <a:cubicBezTo>
                  <a:pt x="706" y="75"/>
                  <a:pt x="348" y="28"/>
                  <a:pt x="0" y="0"/>
                </a:cubicBezTo>
              </a:path>
            </a:pathLst>
          </a:custGeom>
          <a:solidFill>
            <a:schemeClr val="accent6">
              <a:lumMod val="40000"/>
              <a:lumOff val="60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592" name="Freeform 496"/>
          <p:cNvSpPr>
            <a:spLocks noChangeArrowheads="1"/>
          </p:cNvSpPr>
          <p:nvPr/>
        </p:nvSpPr>
        <p:spPr bwMode="auto">
          <a:xfrm rot="655499">
            <a:off x="10425113" y="8555038"/>
            <a:ext cx="582612" cy="1476375"/>
          </a:xfrm>
          <a:custGeom>
            <a:avLst/>
            <a:gdLst>
              <a:gd name="T0" fmla="*/ 461 w 1507"/>
              <a:gd name="T1" fmla="*/ 0 h 3822"/>
              <a:gd name="T2" fmla="*/ 461 w 1507"/>
              <a:gd name="T3" fmla="*/ 0 h 3822"/>
              <a:gd name="T4" fmla="*/ 0 w 1507"/>
              <a:gd name="T5" fmla="*/ 3821 h 3822"/>
              <a:gd name="T6" fmla="*/ 1506 w 1507"/>
              <a:gd name="T7" fmla="*/ 282 h 3822"/>
              <a:gd name="T8" fmla="*/ 988 w 1507"/>
              <a:gd name="T9" fmla="*/ 132 h 3822"/>
              <a:gd name="T10" fmla="*/ 461 w 1507"/>
              <a:gd name="T11" fmla="*/ 0 h 3822"/>
            </a:gdLst>
            <a:ahLst/>
            <a:cxnLst>
              <a:cxn ang="0">
                <a:pos x="T0" y="T1"/>
              </a:cxn>
              <a:cxn ang="0">
                <a:pos x="T2" y="T3"/>
              </a:cxn>
              <a:cxn ang="0">
                <a:pos x="T4" y="T5"/>
              </a:cxn>
              <a:cxn ang="0">
                <a:pos x="T6" y="T7"/>
              </a:cxn>
              <a:cxn ang="0">
                <a:pos x="T8" y="T9"/>
              </a:cxn>
              <a:cxn ang="0">
                <a:pos x="T10" y="T11"/>
              </a:cxn>
            </a:cxnLst>
            <a:rect l="0" t="0" r="r" b="b"/>
            <a:pathLst>
              <a:path w="1507" h="3822">
                <a:moveTo>
                  <a:pt x="461" y="0"/>
                </a:moveTo>
                <a:lnTo>
                  <a:pt x="461" y="0"/>
                </a:lnTo>
                <a:cubicBezTo>
                  <a:pt x="0" y="3821"/>
                  <a:pt x="0" y="3821"/>
                  <a:pt x="0" y="3821"/>
                </a:cubicBezTo>
                <a:cubicBezTo>
                  <a:pt x="1506" y="282"/>
                  <a:pt x="1506" y="282"/>
                  <a:pt x="1506" y="282"/>
                </a:cubicBezTo>
                <a:cubicBezTo>
                  <a:pt x="1336" y="226"/>
                  <a:pt x="1167" y="179"/>
                  <a:pt x="988" y="132"/>
                </a:cubicBezTo>
                <a:cubicBezTo>
                  <a:pt x="809" y="84"/>
                  <a:pt x="640" y="37"/>
                  <a:pt x="461" y="0"/>
                </a:cubicBezTo>
              </a:path>
            </a:pathLst>
          </a:custGeom>
          <a:solidFill>
            <a:schemeClr val="accent6">
              <a:lumMod val="60000"/>
              <a:lumOff val="40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593" name="Freeform 497"/>
          <p:cNvSpPr>
            <a:spLocks noChangeArrowheads="1"/>
          </p:cNvSpPr>
          <p:nvPr/>
        </p:nvSpPr>
        <p:spPr bwMode="auto">
          <a:xfrm rot="655499">
            <a:off x="10410825" y="8699500"/>
            <a:ext cx="971550" cy="1368425"/>
          </a:xfrm>
          <a:custGeom>
            <a:avLst/>
            <a:gdLst>
              <a:gd name="T0" fmla="*/ 1506 w 2514"/>
              <a:gd name="T1" fmla="*/ 0 h 3540"/>
              <a:gd name="T2" fmla="*/ 1506 w 2514"/>
              <a:gd name="T3" fmla="*/ 0 h 3540"/>
              <a:gd name="T4" fmla="*/ 0 w 2514"/>
              <a:gd name="T5" fmla="*/ 3539 h 3540"/>
              <a:gd name="T6" fmla="*/ 2513 w 2514"/>
              <a:gd name="T7" fmla="*/ 405 h 3540"/>
              <a:gd name="T8" fmla="*/ 1506 w 2514"/>
              <a:gd name="T9" fmla="*/ 0 h 3540"/>
            </a:gdLst>
            <a:ahLst/>
            <a:cxnLst>
              <a:cxn ang="0">
                <a:pos x="T0" y="T1"/>
              </a:cxn>
              <a:cxn ang="0">
                <a:pos x="T2" y="T3"/>
              </a:cxn>
              <a:cxn ang="0">
                <a:pos x="T4" y="T5"/>
              </a:cxn>
              <a:cxn ang="0">
                <a:pos x="T6" y="T7"/>
              </a:cxn>
              <a:cxn ang="0">
                <a:pos x="T8" y="T9"/>
              </a:cxn>
            </a:cxnLst>
            <a:rect l="0" t="0" r="r" b="b"/>
            <a:pathLst>
              <a:path w="2514" h="3540">
                <a:moveTo>
                  <a:pt x="1506" y="0"/>
                </a:moveTo>
                <a:lnTo>
                  <a:pt x="1506" y="0"/>
                </a:lnTo>
                <a:cubicBezTo>
                  <a:pt x="0" y="3539"/>
                  <a:pt x="0" y="3539"/>
                  <a:pt x="0" y="3539"/>
                </a:cubicBezTo>
                <a:cubicBezTo>
                  <a:pt x="2513" y="405"/>
                  <a:pt x="2513" y="405"/>
                  <a:pt x="2513" y="405"/>
                </a:cubicBezTo>
                <a:cubicBezTo>
                  <a:pt x="2193" y="254"/>
                  <a:pt x="1854" y="122"/>
                  <a:pt x="1506" y="0"/>
                </a:cubicBezTo>
              </a:path>
            </a:pathLst>
          </a:custGeom>
          <a:solidFill>
            <a:schemeClr val="accent6">
              <a:lumMod val="75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594" name="Freeform 498"/>
          <p:cNvSpPr>
            <a:spLocks noChangeArrowheads="1"/>
          </p:cNvSpPr>
          <p:nvPr/>
        </p:nvSpPr>
        <p:spPr bwMode="auto">
          <a:xfrm rot="655499">
            <a:off x="10255250" y="9485313"/>
            <a:ext cx="400050" cy="504825"/>
          </a:xfrm>
          <a:custGeom>
            <a:avLst/>
            <a:gdLst>
              <a:gd name="T0" fmla="*/ 1035 w 1036"/>
              <a:gd name="T1" fmla="*/ 273 h 1309"/>
              <a:gd name="T2" fmla="*/ 1035 w 1036"/>
              <a:gd name="T3" fmla="*/ 273 h 1309"/>
              <a:gd name="T4" fmla="*/ 207 w 1036"/>
              <a:gd name="T5" fmla="*/ 1308 h 1309"/>
              <a:gd name="T6" fmla="*/ 0 w 1036"/>
              <a:gd name="T7" fmla="*/ 0 h 1309"/>
              <a:gd name="T8" fmla="*/ 527 w 1036"/>
              <a:gd name="T9" fmla="*/ 84 h 1309"/>
              <a:gd name="T10" fmla="*/ 1035 w 1036"/>
              <a:gd name="T11" fmla="*/ 273 h 1309"/>
            </a:gdLst>
            <a:ahLst/>
            <a:cxnLst>
              <a:cxn ang="0">
                <a:pos x="T0" y="T1"/>
              </a:cxn>
              <a:cxn ang="0">
                <a:pos x="T2" y="T3"/>
              </a:cxn>
              <a:cxn ang="0">
                <a:pos x="T4" y="T5"/>
              </a:cxn>
              <a:cxn ang="0">
                <a:pos x="T6" y="T7"/>
              </a:cxn>
              <a:cxn ang="0">
                <a:pos x="T8" y="T9"/>
              </a:cxn>
              <a:cxn ang="0">
                <a:pos x="T10" y="T11"/>
              </a:cxn>
            </a:cxnLst>
            <a:rect l="0" t="0" r="r" b="b"/>
            <a:pathLst>
              <a:path w="1036" h="1309">
                <a:moveTo>
                  <a:pt x="1035" y="273"/>
                </a:moveTo>
                <a:lnTo>
                  <a:pt x="1035" y="273"/>
                </a:lnTo>
                <a:cubicBezTo>
                  <a:pt x="207" y="1308"/>
                  <a:pt x="207" y="1308"/>
                  <a:pt x="207" y="1308"/>
                </a:cubicBezTo>
                <a:cubicBezTo>
                  <a:pt x="0" y="0"/>
                  <a:pt x="0" y="0"/>
                  <a:pt x="0" y="0"/>
                </a:cubicBezTo>
                <a:cubicBezTo>
                  <a:pt x="179" y="9"/>
                  <a:pt x="348" y="37"/>
                  <a:pt x="527" y="84"/>
                </a:cubicBezTo>
                <a:cubicBezTo>
                  <a:pt x="715" y="141"/>
                  <a:pt x="875" y="197"/>
                  <a:pt x="1035" y="273"/>
                </a:cubicBezTo>
              </a:path>
            </a:pathLst>
          </a:custGeom>
          <a:solidFill>
            <a:schemeClr val="tx1">
              <a:lumMod val="50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nvGrpSpPr>
          <p:cNvPr id="563" name="Group 562"/>
          <p:cNvGrpSpPr/>
          <p:nvPr/>
        </p:nvGrpSpPr>
        <p:grpSpPr>
          <a:xfrm>
            <a:off x="8845241" y="8683969"/>
            <a:ext cx="960822" cy="857934"/>
            <a:chOff x="9264623" y="8202266"/>
            <a:chExt cx="960822" cy="857934"/>
          </a:xfrm>
          <a:solidFill>
            <a:schemeClr val="tx1"/>
          </a:solidFill>
        </p:grpSpPr>
        <p:sp>
          <p:nvSpPr>
            <p:cNvPr id="564" name="Freeform 39"/>
            <p:cNvSpPr>
              <a:spLocks noChangeArrowheads="1"/>
            </p:cNvSpPr>
            <p:nvPr/>
          </p:nvSpPr>
          <p:spPr bwMode="auto">
            <a:xfrm>
              <a:off x="9289579" y="8202266"/>
              <a:ext cx="857877" cy="857934"/>
            </a:xfrm>
            <a:custGeom>
              <a:avLst/>
              <a:gdLst>
                <a:gd name="T0" fmla="*/ 604 w 1214"/>
                <a:gd name="T1" fmla="*/ 0 h 1214"/>
                <a:gd name="T2" fmla="*/ 604 w 1214"/>
                <a:gd name="T3" fmla="*/ 0 h 1214"/>
                <a:gd name="T4" fmla="*/ 0 w 1214"/>
                <a:gd name="T5" fmla="*/ 604 h 1214"/>
                <a:gd name="T6" fmla="*/ 604 w 1214"/>
                <a:gd name="T7" fmla="*/ 1213 h 1214"/>
                <a:gd name="T8" fmla="*/ 1213 w 1214"/>
                <a:gd name="T9" fmla="*/ 604 h 1214"/>
                <a:gd name="T10" fmla="*/ 604 w 1214"/>
                <a:gd name="T11" fmla="*/ 0 h 1214"/>
                <a:gd name="T12" fmla="*/ 604 w 1214"/>
                <a:gd name="T13" fmla="*/ 1181 h 1214"/>
                <a:gd name="T14" fmla="*/ 604 w 1214"/>
                <a:gd name="T15" fmla="*/ 1181 h 1214"/>
                <a:gd name="T16" fmla="*/ 27 w 1214"/>
                <a:gd name="T17" fmla="*/ 604 h 1214"/>
                <a:gd name="T18" fmla="*/ 604 w 1214"/>
                <a:gd name="T19" fmla="*/ 27 h 1214"/>
                <a:gd name="T20" fmla="*/ 1186 w 1214"/>
                <a:gd name="T21" fmla="*/ 604 h 1214"/>
                <a:gd name="T22" fmla="*/ 604 w 1214"/>
                <a:gd name="T23" fmla="*/ 1181 h 1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14" h="1214">
                  <a:moveTo>
                    <a:pt x="604" y="0"/>
                  </a:moveTo>
                  <a:lnTo>
                    <a:pt x="604" y="0"/>
                  </a:lnTo>
                  <a:cubicBezTo>
                    <a:pt x="269" y="0"/>
                    <a:pt x="0" y="270"/>
                    <a:pt x="0" y="604"/>
                  </a:cubicBezTo>
                  <a:cubicBezTo>
                    <a:pt x="0" y="938"/>
                    <a:pt x="269" y="1213"/>
                    <a:pt x="604" y="1213"/>
                  </a:cubicBezTo>
                  <a:cubicBezTo>
                    <a:pt x="943" y="1213"/>
                    <a:pt x="1213" y="938"/>
                    <a:pt x="1213" y="604"/>
                  </a:cubicBezTo>
                  <a:cubicBezTo>
                    <a:pt x="1213" y="270"/>
                    <a:pt x="943" y="0"/>
                    <a:pt x="604" y="0"/>
                  </a:cubicBezTo>
                  <a:close/>
                  <a:moveTo>
                    <a:pt x="604" y="1181"/>
                  </a:moveTo>
                  <a:lnTo>
                    <a:pt x="604" y="1181"/>
                  </a:lnTo>
                  <a:cubicBezTo>
                    <a:pt x="286" y="1181"/>
                    <a:pt x="27" y="922"/>
                    <a:pt x="27" y="604"/>
                  </a:cubicBezTo>
                  <a:cubicBezTo>
                    <a:pt x="27" y="286"/>
                    <a:pt x="286" y="27"/>
                    <a:pt x="604" y="27"/>
                  </a:cubicBezTo>
                  <a:cubicBezTo>
                    <a:pt x="927" y="27"/>
                    <a:pt x="1186" y="286"/>
                    <a:pt x="1186" y="604"/>
                  </a:cubicBezTo>
                  <a:cubicBezTo>
                    <a:pt x="1186" y="922"/>
                    <a:pt x="927" y="1181"/>
                    <a:pt x="604" y="1181"/>
                  </a:cubicBez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65" name="Freeform 40"/>
            <p:cNvSpPr>
              <a:spLocks noChangeArrowheads="1"/>
            </p:cNvSpPr>
            <p:nvPr/>
          </p:nvSpPr>
          <p:spPr bwMode="auto">
            <a:xfrm>
              <a:off x="9264623" y="8217865"/>
              <a:ext cx="960822" cy="842334"/>
            </a:xfrm>
            <a:custGeom>
              <a:avLst/>
              <a:gdLst>
                <a:gd name="T0" fmla="*/ 398 w 1359"/>
                <a:gd name="T1" fmla="*/ 86 h 1192"/>
                <a:gd name="T2" fmla="*/ 372 w 1359"/>
                <a:gd name="T3" fmla="*/ 134 h 1192"/>
                <a:gd name="T4" fmla="*/ 355 w 1359"/>
                <a:gd name="T5" fmla="*/ 178 h 1192"/>
                <a:gd name="T6" fmla="*/ 339 w 1359"/>
                <a:gd name="T7" fmla="*/ 145 h 1192"/>
                <a:gd name="T8" fmla="*/ 318 w 1359"/>
                <a:gd name="T9" fmla="*/ 183 h 1192"/>
                <a:gd name="T10" fmla="*/ 269 w 1359"/>
                <a:gd name="T11" fmla="*/ 194 h 1192"/>
                <a:gd name="T12" fmla="*/ 221 w 1359"/>
                <a:gd name="T13" fmla="*/ 237 h 1192"/>
                <a:gd name="T14" fmla="*/ 167 w 1359"/>
                <a:gd name="T15" fmla="*/ 307 h 1192"/>
                <a:gd name="T16" fmla="*/ 123 w 1359"/>
                <a:gd name="T17" fmla="*/ 361 h 1192"/>
                <a:gd name="T18" fmla="*/ 151 w 1359"/>
                <a:gd name="T19" fmla="*/ 399 h 1192"/>
                <a:gd name="T20" fmla="*/ 167 w 1359"/>
                <a:gd name="T21" fmla="*/ 426 h 1192"/>
                <a:gd name="T22" fmla="*/ 134 w 1359"/>
                <a:gd name="T23" fmla="*/ 404 h 1192"/>
                <a:gd name="T24" fmla="*/ 107 w 1359"/>
                <a:gd name="T25" fmla="*/ 377 h 1192"/>
                <a:gd name="T26" fmla="*/ 97 w 1359"/>
                <a:gd name="T27" fmla="*/ 399 h 1192"/>
                <a:gd name="T28" fmla="*/ 102 w 1359"/>
                <a:gd name="T29" fmla="*/ 490 h 1192"/>
                <a:gd name="T30" fmla="*/ 134 w 1359"/>
                <a:gd name="T31" fmla="*/ 474 h 1192"/>
                <a:gd name="T32" fmla="*/ 188 w 1359"/>
                <a:gd name="T33" fmla="*/ 512 h 1192"/>
                <a:gd name="T34" fmla="*/ 247 w 1359"/>
                <a:gd name="T35" fmla="*/ 571 h 1192"/>
                <a:gd name="T36" fmla="*/ 291 w 1359"/>
                <a:gd name="T37" fmla="*/ 620 h 1192"/>
                <a:gd name="T38" fmla="*/ 377 w 1359"/>
                <a:gd name="T39" fmla="*/ 679 h 1192"/>
                <a:gd name="T40" fmla="*/ 355 w 1359"/>
                <a:gd name="T41" fmla="*/ 787 h 1192"/>
                <a:gd name="T42" fmla="*/ 307 w 1359"/>
                <a:gd name="T43" fmla="*/ 878 h 1192"/>
                <a:gd name="T44" fmla="*/ 301 w 1359"/>
                <a:gd name="T45" fmla="*/ 997 h 1192"/>
                <a:gd name="T46" fmla="*/ 312 w 1359"/>
                <a:gd name="T47" fmla="*/ 1046 h 1192"/>
                <a:gd name="T48" fmla="*/ 210 w 1359"/>
                <a:gd name="T49" fmla="*/ 905 h 1192"/>
                <a:gd name="T50" fmla="*/ 134 w 1359"/>
                <a:gd name="T51" fmla="*/ 754 h 1192"/>
                <a:gd name="T52" fmla="*/ 80 w 1359"/>
                <a:gd name="T53" fmla="*/ 539 h 1192"/>
                <a:gd name="T54" fmla="*/ 436 w 1359"/>
                <a:gd name="T55" fmla="*/ 1121 h 1192"/>
                <a:gd name="T56" fmla="*/ 501 w 1359"/>
                <a:gd name="T57" fmla="*/ 1089 h 1192"/>
                <a:gd name="T58" fmla="*/ 647 w 1359"/>
                <a:gd name="T59" fmla="*/ 1078 h 1192"/>
                <a:gd name="T60" fmla="*/ 625 w 1359"/>
                <a:gd name="T61" fmla="*/ 1116 h 1192"/>
                <a:gd name="T62" fmla="*/ 727 w 1359"/>
                <a:gd name="T63" fmla="*/ 1094 h 1192"/>
                <a:gd name="T64" fmla="*/ 814 w 1359"/>
                <a:gd name="T65" fmla="*/ 1099 h 1192"/>
                <a:gd name="T66" fmla="*/ 1180 w 1359"/>
                <a:gd name="T67" fmla="*/ 878 h 1192"/>
                <a:gd name="T68" fmla="*/ 1186 w 1359"/>
                <a:gd name="T69" fmla="*/ 399 h 1192"/>
                <a:gd name="T70" fmla="*/ 1121 w 1359"/>
                <a:gd name="T71" fmla="*/ 329 h 1192"/>
                <a:gd name="T72" fmla="*/ 1121 w 1359"/>
                <a:gd name="T73" fmla="*/ 436 h 1192"/>
                <a:gd name="T74" fmla="*/ 1024 w 1359"/>
                <a:gd name="T75" fmla="*/ 366 h 1192"/>
                <a:gd name="T76" fmla="*/ 1029 w 1359"/>
                <a:gd name="T77" fmla="*/ 426 h 1192"/>
                <a:gd name="T78" fmla="*/ 1089 w 1359"/>
                <a:gd name="T79" fmla="*/ 474 h 1192"/>
                <a:gd name="T80" fmla="*/ 1100 w 1359"/>
                <a:gd name="T81" fmla="*/ 582 h 1192"/>
                <a:gd name="T82" fmla="*/ 1067 w 1359"/>
                <a:gd name="T83" fmla="*/ 711 h 1192"/>
                <a:gd name="T84" fmla="*/ 1002 w 1359"/>
                <a:gd name="T85" fmla="*/ 798 h 1192"/>
                <a:gd name="T86" fmla="*/ 911 w 1359"/>
                <a:gd name="T87" fmla="*/ 911 h 1192"/>
                <a:gd name="T88" fmla="*/ 851 w 1359"/>
                <a:gd name="T89" fmla="*/ 857 h 1192"/>
                <a:gd name="T90" fmla="*/ 830 w 1359"/>
                <a:gd name="T91" fmla="*/ 744 h 1192"/>
                <a:gd name="T92" fmla="*/ 808 w 1359"/>
                <a:gd name="T93" fmla="*/ 647 h 1192"/>
                <a:gd name="T94" fmla="*/ 760 w 1359"/>
                <a:gd name="T95" fmla="*/ 555 h 1192"/>
                <a:gd name="T96" fmla="*/ 614 w 1359"/>
                <a:gd name="T97" fmla="*/ 550 h 1192"/>
                <a:gd name="T98" fmla="*/ 549 w 1359"/>
                <a:gd name="T99" fmla="*/ 474 h 1192"/>
                <a:gd name="T100" fmla="*/ 582 w 1359"/>
                <a:gd name="T101" fmla="*/ 318 h 1192"/>
                <a:gd name="T102" fmla="*/ 684 w 1359"/>
                <a:gd name="T103" fmla="*/ 253 h 1192"/>
                <a:gd name="T104" fmla="*/ 770 w 1359"/>
                <a:gd name="T105" fmla="*/ 248 h 1192"/>
                <a:gd name="T106" fmla="*/ 857 w 1359"/>
                <a:gd name="T107" fmla="*/ 296 h 1192"/>
                <a:gd name="T108" fmla="*/ 970 w 1359"/>
                <a:gd name="T109" fmla="*/ 280 h 1192"/>
                <a:gd name="T110" fmla="*/ 884 w 1359"/>
                <a:gd name="T111" fmla="*/ 237 h 1192"/>
                <a:gd name="T112" fmla="*/ 916 w 1359"/>
                <a:gd name="T113" fmla="*/ 167 h 1192"/>
                <a:gd name="T114" fmla="*/ 819 w 1359"/>
                <a:gd name="T115" fmla="*/ 199 h 1192"/>
                <a:gd name="T116" fmla="*/ 690 w 1359"/>
                <a:gd name="T117" fmla="*/ 215 h 1192"/>
                <a:gd name="T118" fmla="*/ 684 w 1359"/>
                <a:gd name="T119" fmla="*/ 145 h 1192"/>
                <a:gd name="T120" fmla="*/ 555 w 1359"/>
                <a:gd name="T121" fmla="*/ 97 h 1192"/>
                <a:gd name="T122" fmla="*/ 657 w 1359"/>
                <a:gd name="T123" fmla="*/ 21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59" h="1192">
                  <a:moveTo>
                    <a:pt x="555" y="5"/>
                  </a:moveTo>
                  <a:lnTo>
                    <a:pt x="555" y="5"/>
                  </a:lnTo>
                  <a:cubicBezTo>
                    <a:pt x="555" y="5"/>
                    <a:pt x="350" y="32"/>
                    <a:pt x="210" y="188"/>
                  </a:cubicBezTo>
                  <a:cubicBezTo>
                    <a:pt x="210" y="188"/>
                    <a:pt x="318" y="80"/>
                    <a:pt x="382" y="80"/>
                  </a:cubicBezTo>
                  <a:cubicBezTo>
                    <a:pt x="398" y="86"/>
                    <a:pt x="398" y="86"/>
                    <a:pt x="398" y="86"/>
                  </a:cubicBezTo>
                  <a:lnTo>
                    <a:pt x="393" y="91"/>
                  </a:lnTo>
                  <a:cubicBezTo>
                    <a:pt x="388" y="97"/>
                    <a:pt x="382" y="107"/>
                    <a:pt x="382" y="107"/>
                  </a:cubicBezTo>
                  <a:cubicBezTo>
                    <a:pt x="382" y="113"/>
                    <a:pt x="382" y="124"/>
                    <a:pt x="382" y="124"/>
                  </a:cubicBezTo>
                  <a:cubicBezTo>
                    <a:pt x="377" y="129"/>
                    <a:pt x="377" y="129"/>
                    <a:pt x="377" y="129"/>
                  </a:cubicBezTo>
                  <a:cubicBezTo>
                    <a:pt x="377" y="129"/>
                    <a:pt x="372" y="129"/>
                    <a:pt x="372" y="134"/>
                  </a:cubicBezTo>
                  <a:cubicBezTo>
                    <a:pt x="372" y="134"/>
                    <a:pt x="366" y="134"/>
                    <a:pt x="366" y="140"/>
                  </a:cubicBezTo>
                  <a:cubicBezTo>
                    <a:pt x="366" y="145"/>
                    <a:pt x="366" y="150"/>
                    <a:pt x="366" y="150"/>
                  </a:cubicBezTo>
                  <a:cubicBezTo>
                    <a:pt x="372" y="161"/>
                    <a:pt x="372" y="161"/>
                    <a:pt x="372" y="161"/>
                  </a:cubicBezTo>
                  <a:cubicBezTo>
                    <a:pt x="366" y="172"/>
                    <a:pt x="366" y="172"/>
                    <a:pt x="366" y="172"/>
                  </a:cubicBezTo>
                  <a:cubicBezTo>
                    <a:pt x="355" y="178"/>
                    <a:pt x="355" y="178"/>
                    <a:pt x="355" y="178"/>
                  </a:cubicBezTo>
                  <a:lnTo>
                    <a:pt x="345" y="178"/>
                  </a:lnTo>
                  <a:cubicBezTo>
                    <a:pt x="339" y="172"/>
                    <a:pt x="334" y="167"/>
                    <a:pt x="334" y="167"/>
                  </a:cubicBezTo>
                  <a:cubicBezTo>
                    <a:pt x="350" y="156"/>
                    <a:pt x="350" y="156"/>
                    <a:pt x="350" y="156"/>
                  </a:cubicBezTo>
                  <a:cubicBezTo>
                    <a:pt x="350" y="156"/>
                    <a:pt x="350" y="156"/>
                    <a:pt x="345" y="150"/>
                  </a:cubicBezTo>
                  <a:cubicBezTo>
                    <a:pt x="345" y="150"/>
                    <a:pt x="345" y="145"/>
                    <a:pt x="339" y="145"/>
                  </a:cubicBezTo>
                  <a:cubicBezTo>
                    <a:pt x="328" y="145"/>
                    <a:pt x="323" y="156"/>
                    <a:pt x="323" y="156"/>
                  </a:cubicBezTo>
                  <a:cubicBezTo>
                    <a:pt x="312" y="161"/>
                    <a:pt x="312" y="161"/>
                    <a:pt x="312" y="161"/>
                  </a:cubicBezTo>
                  <a:lnTo>
                    <a:pt x="307" y="172"/>
                  </a:lnTo>
                  <a:cubicBezTo>
                    <a:pt x="312" y="172"/>
                    <a:pt x="318" y="178"/>
                    <a:pt x="318" y="178"/>
                  </a:cubicBezTo>
                  <a:lnTo>
                    <a:pt x="318" y="183"/>
                  </a:lnTo>
                  <a:cubicBezTo>
                    <a:pt x="318" y="188"/>
                    <a:pt x="312" y="194"/>
                    <a:pt x="312" y="194"/>
                  </a:cubicBezTo>
                  <a:cubicBezTo>
                    <a:pt x="312" y="194"/>
                    <a:pt x="312" y="199"/>
                    <a:pt x="307" y="199"/>
                  </a:cubicBezTo>
                  <a:cubicBezTo>
                    <a:pt x="296" y="194"/>
                    <a:pt x="291" y="194"/>
                    <a:pt x="285" y="194"/>
                  </a:cubicBezTo>
                  <a:cubicBezTo>
                    <a:pt x="285" y="194"/>
                    <a:pt x="280" y="188"/>
                    <a:pt x="274" y="194"/>
                  </a:cubicBezTo>
                  <a:cubicBezTo>
                    <a:pt x="269" y="194"/>
                    <a:pt x="269" y="194"/>
                    <a:pt x="269" y="194"/>
                  </a:cubicBezTo>
                  <a:cubicBezTo>
                    <a:pt x="269" y="199"/>
                    <a:pt x="253" y="205"/>
                    <a:pt x="253" y="205"/>
                  </a:cubicBezTo>
                  <a:lnTo>
                    <a:pt x="247" y="210"/>
                  </a:lnTo>
                  <a:cubicBezTo>
                    <a:pt x="247" y="215"/>
                    <a:pt x="242" y="226"/>
                    <a:pt x="242" y="226"/>
                  </a:cubicBezTo>
                  <a:cubicBezTo>
                    <a:pt x="242" y="226"/>
                    <a:pt x="237" y="231"/>
                    <a:pt x="231" y="231"/>
                  </a:cubicBezTo>
                  <a:cubicBezTo>
                    <a:pt x="221" y="231"/>
                    <a:pt x="221" y="237"/>
                    <a:pt x="221" y="237"/>
                  </a:cubicBezTo>
                  <a:cubicBezTo>
                    <a:pt x="215" y="248"/>
                    <a:pt x="215" y="248"/>
                    <a:pt x="215" y="248"/>
                  </a:cubicBezTo>
                  <a:cubicBezTo>
                    <a:pt x="215" y="248"/>
                    <a:pt x="210" y="253"/>
                    <a:pt x="204" y="258"/>
                  </a:cubicBezTo>
                  <a:cubicBezTo>
                    <a:pt x="199" y="264"/>
                    <a:pt x="183" y="275"/>
                    <a:pt x="183" y="275"/>
                  </a:cubicBezTo>
                  <a:cubicBezTo>
                    <a:pt x="177" y="275"/>
                    <a:pt x="172" y="280"/>
                    <a:pt x="172" y="285"/>
                  </a:cubicBezTo>
                  <a:cubicBezTo>
                    <a:pt x="167" y="291"/>
                    <a:pt x="172" y="301"/>
                    <a:pt x="167" y="307"/>
                  </a:cubicBezTo>
                  <a:cubicBezTo>
                    <a:pt x="167" y="307"/>
                    <a:pt x="161" y="312"/>
                    <a:pt x="161" y="323"/>
                  </a:cubicBezTo>
                  <a:cubicBezTo>
                    <a:pt x="161" y="329"/>
                    <a:pt x="156" y="334"/>
                    <a:pt x="156" y="334"/>
                  </a:cubicBezTo>
                  <a:cubicBezTo>
                    <a:pt x="151" y="339"/>
                    <a:pt x="151" y="339"/>
                    <a:pt x="145" y="339"/>
                  </a:cubicBezTo>
                  <a:cubicBezTo>
                    <a:pt x="145" y="345"/>
                    <a:pt x="129" y="345"/>
                    <a:pt x="129" y="350"/>
                  </a:cubicBezTo>
                  <a:cubicBezTo>
                    <a:pt x="123" y="350"/>
                    <a:pt x="123" y="361"/>
                    <a:pt x="123" y="361"/>
                  </a:cubicBezTo>
                  <a:lnTo>
                    <a:pt x="129" y="366"/>
                  </a:lnTo>
                  <a:lnTo>
                    <a:pt x="140" y="372"/>
                  </a:lnTo>
                  <a:lnTo>
                    <a:pt x="140" y="382"/>
                  </a:lnTo>
                  <a:cubicBezTo>
                    <a:pt x="140" y="388"/>
                    <a:pt x="134" y="399"/>
                    <a:pt x="140" y="399"/>
                  </a:cubicBezTo>
                  <a:cubicBezTo>
                    <a:pt x="145" y="399"/>
                    <a:pt x="151" y="399"/>
                    <a:pt x="151" y="399"/>
                  </a:cubicBezTo>
                  <a:cubicBezTo>
                    <a:pt x="161" y="399"/>
                    <a:pt x="161" y="399"/>
                    <a:pt x="161" y="399"/>
                  </a:cubicBezTo>
                  <a:cubicBezTo>
                    <a:pt x="172" y="404"/>
                    <a:pt x="172" y="404"/>
                    <a:pt x="172" y="404"/>
                  </a:cubicBezTo>
                  <a:cubicBezTo>
                    <a:pt x="177" y="409"/>
                    <a:pt x="177" y="409"/>
                    <a:pt x="177" y="409"/>
                  </a:cubicBezTo>
                  <a:cubicBezTo>
                    <a:pt x="177" y="409"/>
                    <a:pt x="172" y="415"/>
                    <a:pt x="172" y="420"/>
                  </a:cubicBezTo>
                  <a:lnTo>
                    <a:pt x="167" y="426"/>
                  </a:lnTo>
                  <a:cubicBezTo>
                    <a:pt x="167" y="426"/>
                    <a:pt x="167" y="426"/>
                    <a:pt x="161" y="420"/>
                  </a:cubicBezTo>
                  <a:cubicBezTo>
                    <a:pt x="161" y="415"/>
                    <a:pt x="161" y="415"/>
                    <a:pt x="156" y="409"/>
                  </a:cubicBezTo>
                  <a:cubicBezTo>
                    <a:pt x="151" y="409"/>
                    <a:pt x="145" y="415"/>
                    <a:pt x="145" y="415"/>
                  </a:cubicBezTo>
                  <a:cubicBezTo>
                    <a:pt x="145" y="415"/>
                    <a:pt x="140" y="415"/>
                    <a:pt x="134" y="409"/>
                  </a:cubicBezTo>
                  <a:cubicBezTo>
                    <a:pt x="134" y="404"/>
                    <a:pt x="129" y="409"/>
                    <a:pt x="134" y="404"/>
                  </a:cubicBezTo>
                  <a:cubicBezTo>
                    <a:pt x="134" y="399"/>
                    <a:pt x="134" y="399"/>
                    <a:pt x="134" y="393"/>
                  </a:cubicBezTo>
                  <a:cubicBezTo>
                    <a:pt x="134" y="393"/>
                    <a:pt x="129" y="382"/>
                    <a:pt x="123" y="382"/>
                  </a:cubicBezTo>
                  <a:cubicBezTo>
                    <a:pt x="123" y="382"/>
                    <a:pt x="129" y="388"/>
                    <a:pt x="123" y="382"/>
                  </a:cubicBezTo>
                  <a:cubicBezTo>
                    <a:pt x="118" y="377"/>
                    <a:pt x="118" y="377"/>
                    <a:pt x="113" y="377"/>
                  </a:cubicBezTo>
                  <a:lnTo>
                    <a:pt x="107" y="377"/>
                  </a:lnTo>
                  <a:cubicBezTo>
                    <a:pt x="107" y="372"/>
                    <a:pt x="113" y="366"/>
                    <a:pt x="113" y="361"/>
                  </a:cubicBezTo>
                  <a:cubicBezTo>
                    <a:pt x="113" y="355"/>
                    <a:pt x="113" y="350"/>
                    <a:pt x="113" y="350"/>
                  </a:cubicBezTo>
                  <a:cubicBezTo>
                    <a:pt x="113" y="345"/>
                    <a:pt x="118" y="329"/>
                    <a:pt x="118" y="329"/>
                  </a:cubicBezTo>
                  <a:cubicBezTo>
                    <a:pt x="118" y="329"/>
                    <a:pt x="97" y="366"/>
                    <a:pt x="91" y="393"/>
                  </a:cubicBezTo>
                  <a:cubicBezTo>
                    <a:pt x="91" y="393"/>
                    <a:pt x="97" y="393"/>
                    <a:pt x="97" y="399"/>
                  </a:cubicBezTo>
                  <a:cubicBezTo>
                    <a:pt x="97" y="404"/>
                    <a:pt x="102" y="409"/>
                    <a:pt x="102" y="409"/>
                  </a:cubicBezTo>
                  <a:cubicBezTo>
                    <a:pt x="97" y="415"/>
                    <a:pt x="97" y="415"/>
                    <a:pt x="97" y="431"/>
                  </a:cubicBezTo>
                  <a:cubicBezTo>
                    <a:pt x="97" y="447"/>
                    <a:pt x="102" y="447"/>
                    <a:pt x="102" y="452"/>
                  </a:cubicBezTo>
                  <a:cubicBezTo>
                    <a:pt x="97" y="458"/>
                    <a:pt x="97" y="463"/>
                    <a:pt x="97" y="469"/>
                  </a:cubicBezTo>
                  <a:cubicBezTo>
                    <a:pt x="97" y="474"/>
                    <a:pt x="97" y="490"/>
                    <a:pt x="102" y="490"/>
                  </a:cubicBezTo>
                  <a:cubicBezTo>
                    <a:pt x="102" y="496"/>
                    <a:pt x="102" y="496"/>
                    <a:pt x="107" y="501"/>
                  </a:cubicBezTo>
                  <a:cubicBezTo>
                    <a:pt x="107" y="501"/>
                    <a:pt x="102" y="512"/>
                    <a:pt x="107" y="501"/>
                  </a:cubicBezTo>
                  <a:cubicBezTo>
                    <a:pt x="113" y="490"/>
                    <a:pt x="118" y="485"/>
                    <a:pt x="118" y="485"/>
                  </a:cubicBezTo>
                  <a:cubicBezTo>
                    <a:pt x="123" y="480"/>
                    <a:pt x="123" y="480"/>
                    <a:pt x="123" y="480"/>
                  </a:cubicBezTo>
                  <a:cubicBezTo>
                    <a:pt x="123" y="480"/>
                    <a:pt x="123" y="474"/>
                    <a:pt x="134" y="474"/>
                  </a:cubicBezTo>
                  <a:cubicBezTo>
                    <a:pt x="140" y="474"/>
                    <a:pt x="140" y="474"/>
                    <a:pt x="145" y="480"/>
                  </a:cubicBezTo>
                  <a:cubicBezTo>
                    <a:pt x="151" y="485"/>
                    <a:pt x="140" y="490"/>
                    <a:pt x="145" y="490"/>
                  </a:cubicBezTo>
                  <a:cubicBezTo>
                    <a:pt x="151" y="496"/>
                    <a:pt x="167" y="485"/>
                    <a:pt x="167" y="490"/>
                  </a:cubicBezTo>
                  <a:cubicBezTo>
                    <a:pt x="172" y="490"/>
                    <a:pt x="177" y="490"/>
                    <a:pt x="177" y="496"/>
                  </a:cubicBezTo>
                  <a:cubicBezTo>
                    <a:pt x="183" y="501"/>
                    <a:pt x="183" y="512"/>
                    <a:pt x="188" y="512"/>
                  </a:cubicBezTo>
                  <a:cubicBezTo>
                    <a:pt x="188" y="517"/>
                    <a:pt x="188" y="523"/>
                    <a:pt x="194" y="528"/>
                  </a:cubicBezTo>
                  <a:cubicBezTo>
                    <a:pt x="194" y="533"/>
                    <a:pt x="204" y="539"/>
                    <a:pt x="210" y="539"/>
                  </a:cubicBezTo>
                  <a:cubicBezTo>
                    <a:pt x="210" y="539"/>
                    <a:pt x="226" y="539"/>
                    <a:pt x="226" y="544"/>
                  </a:cubicBezTo>
                  <a:cubicBezTo>
                    <a:pt x="231" y="544"/>
                    <a:pt x="226" y="550"/>
                    <a:pt x="237" y="555"/>
                  </a:cubicBezTo>
                  <a:cubicBezTo>
                    <a:pt x="242" y="555"/>
                    <a:pt x="247" y="571"/>
                    <a:pt x="247" y="571"/>
                  </a:cubicBezTo>
                  <a:cubicBezTo>
                    <a:pt x="247" y="571"/>
                    <a:pt x="247" y="582"/>
                    <a:pt x="247" y="587"/>
                  </a:cubicBezTo>
                  <a:cubicBezTo>
                    <a:pt x="242" y="587"/>
                    <a:pt x="247" y="598"/>
                    <a:pt x="247" y="598"/>
                  </a:cubicBezTo>
                  <a:cubicBezTo>
                    <a:pt x="253" y="598"/>
                    <a:pt x="264" y="598"/>
                    <a:pt x="264" y="598"/>
                  </a:cubicBezTo>
                  <a:cubicBezTo>
                    <a:pt x="264" y="598"/>
                    <a:pt x="258" y="609"/>
                    <a:pt x="269" y="614"/>
                  </a:cubicBezTo>
                  <a:cubicBezTo>
                    <a:pt x="280" y="614"/>
                    <a:pt x="291" y="620"/>
                    <a:pt x="291" y="620"/>
                  </a:cubicBezTo>
                  <a:cubicBezTo>
                    <a:pt x="296" y="625"/>
                    <a:pt x="285" y="630"/>
                    <a:pt x="296" y="630"/>
                  </a:cubicBezTo>
                  <a:cubicBezTo>
                    <a:pt x="312" y="630"/>
                    <a:pt x="323" y="630"/>
                    <a:pt x="328" y="630"/>
                  </a:cubicBezTo>
                  <a:cubicBezTo>
                    <a:pt x="334" y="636"/>
                    <a:pt x="328" y="647"/>
                    <a:pt x="345" y="652"/>
                  </a:cubicBezTo>
                  <a:cubicBezTo>
                    <a:pt x="355" y="663"/>
                    <a:pt x="361" y="663"/>
                    <a:pt x="366" y="663"/>
                  </a:cubicBezTo>
                  <a:cubicBezTo>
                    <a:pt x="372" y="668"/>
                    <a:pt x="377" y="668"/>
                    <a:pt x="377" y="679"/>
                  </a:cubicBezTo>
                  <a:cubicBezTo>
                    <a:pt x="372" y="690"/>
                    <a:pt x="372" y="695"/>
                    <a:pt x="366" y="701"/>
                  </a:cubicBezTo>
                  <a:cubicBezTo>
                    <a:pt x="361" y="706"/>
                    <a:pt x="355" y="722"/>
                    <a:pt x="350" y="722"/>
                  </a:cubicBezTo>
                  <a:cubicBezTo>
                    <a:pt x="345" y="727"/>
                    <a:pt x="345" y="738"/>
                    <a:pt x="345" y="744"/>
                  </a:cubicBezTo>
                  <a:cubicBezTo>
                    <a:pt x="350" y="754"/>
                    <a:pt x="355" y="760"/>
                    <a:pt x="355" y="765"/>
                  </a:cubicBezTo>
                  <a:cubicBezTo>
                    <a:pt x="355" y="771"/>
                    <a:pt x="355" y="781"/>
                    <a:pt x="355" y="787"/>
                  </a:cubicBezTo>
                  <a:cubicBezTo>
                    <a:pt x="350" y="798"/>
                    <a:pt x="345" y="803"/>
                    <a:pt x="345" y="803"/>
                  </a:cubicBezTo>
                  <a:cubicBezTo>
                    <a:pt x="345" y="803"/>
                    <a:pt x="355" y="814"/>
                    <a:pt x="350" y="819"/>
                  </a:cubicBezTo>
                  <a:cubicBezTo>
                    <a:pt x="339" y="830"/>
                    <a:pt x="328" y="835"/>
                    <a:pt x="323" y="841"/>
                  </a:cubicBezTo>
                  <a:cubicBezTo>
                    <a:pt x="318" y="841"/>
                    <a:pt x="307" y="852"/>
                    <a:pt x="307" y="852"/>
                  </a:cubicBezTo>
                  <a:cubicBezTo>
                    <a:pt x="307" y="852"/>
                    <a:pt x="307" y="873"/>
                    <a:pt x="307" y="878"/>
                  </a:cubicBezTo>
                  <a:cubicBezTo>
                    <a:pt x="307" y="884"/>
                    <a:pt x="285" y="922"/>
                    <a:pt x="291" y="927"/>
                  </a:cubicBezTo>
                  <a:cubicBezTo>
                    <a:pt x="301" y="938"/>
                    <a:pt x="301" y="948"/>
                    <a:pt x="296" y="954"/>
                  </a:cubicBezTo>
                  <a:cubicBezTo>
                    <a:pt x="296" y="959"/>
                    <a:pt x="296" y="954"/>
                    <a:pt x="291" y="959"/>
                  </a:cubicBezTo>
                  <a:cubicBezTo>
                    <a:pt x="291" y="965"/>
                    <a:pt x="274" y="959"/>
                    <a:pt x="285" y="976"/>
                  </a:cubicBezTo>
                  <a:cubicBezTo>
                    <a:pt x="291" y="986"/>
                    <a:pt x="296" y="992"/>
                    <a:pt x="301" y="997"/>
                  </a:cubicBezTo>
                  <a:cubicBezTo>
                    <a:pt x="307" y="1002"/>
                    <a:pt x="307" y="1008"/>
                    <a:pt x="312" y="1013"/>
                  </a:cubicBezTo>
                  <a:cubicBezTo>
                    <a:pt x="318" y="1024"/>
                    <a:pt x="318" y="1029"/>
                    <a:pt x="323" y="1035"/>
                  </a:cubicBezTo>
                  <a:cubicBezTo>
                    <a:pt x="328" y="1040"/>
                    <a:pt x="339" y="1046"/>
                    <a:pt x="339" y="1051"/>
                  </a:cubicBezTo>
                  <a:cubicBezTo>
                    <a:pt x="339" y="1056"/>
                    <a:pt x="350" y="1073"/>
                    <a:pt x="334" y="1062"/>
                  </a:cubicBezTo>
                  <a:cubicBezTo>
                    <a:pt x="318" y="1051"/>
                    <a:pt x="334" y="1062"/>
                    <a:pt x="312" y="1046"/>
                  </a:cubicBezTo>
                  <a:cubicBezTo>
                    <a:pt x="291" y="1024"/>
                    <a:pt x="285" y="1035"/>
                    <a:pt x="274" y="1024"/>
                  </a:cubicBezTo>
                  <a:cubicBezTo>
                    <a:pt x="269" y="1013"/>
                    <a:pt x="280" y="1051"/>
                    <a:pt x="264" y="1002"/>
                  </a:cubicBezTo>
                  <a:cubicBezTo>
                    <a:pt x="247" y="959"/>
                    <a:pt x="242" y="965"/>
                    <a:pt x="237" y="954"/>
                  </a:cubicBezTo>
                  <a:cubicBezTo>
                    <a:pt x="231" y="943"/>
                    <a:pt x="237" y="954"/>
                    <a:pt x="221" y="932"/>
                  </a:cubicBezTo>
                  <a:cubicBezTo>
                    <a:pt x="210" y="905"/>
                    <a:pt x="221" y="922"/>
                    <a:pt x="210" y="905"/>
                  </a:cubicBezTo>
                  <a:cubicBezTo>
                    <a:pt x="199" y="895"/>
                    <a:pt x="199" y="911"/>
                    <a:pt x="194" y="884"/>
                  </a:cubicBezTo>
                  <a:cubicBezTo>
                    <a:pt x="188" y="857"/>
                    <a:pt x="188" y="878"/>
                    <a:pt x="177" y="846"/>
                  </a:cubicBezTo>
                  <a:cubicBezTo>
                    <a:pt x="172" y="814"/>
                    <a:pt x="183" y="814"/>
                    <a:pt x="167" y="798"/>
                  </a:cubicBezTo>
                  <a:cubicBezTo>
                    <a:pt x="151" y="787"/>
                    <a:pt x="151" y="792"/>
                    <a:pt x="145" y="781"/>
                  </a:cubicBezTo>
                  <a:cubicBezTo>
                    <a:pt x="140" y="771"/>
                    <a:pt x="151" y="781"/>
                    <a:pt x="134" y="754"/>
                  </a:cubicBezTo>
                  <a:cubicBezTo>
                    <a:pt x="118" y="727"/>
                    <a:pt x="97" y="717"/>
                    <a:pt x="97" y="674"/>
                  </a:cubicBezTo>
                  <a:cubicBezTo>
                    <a:pt x="102" y="630"/>
                    <a:pt x="102" y="625"/>
                    <a:pt x="102" y="625"/>
                  </a:cubicBezTo>
                  <a:cubicBezTo>
                    <a:pt x="102" y="625"/>
                    <a:pt x="75" y="603"/>
                    <a:pt x="86" y="582"/>
                  </a:cubicBezTo>
                  <a:cubicBezTo>
                    <a:pt x="91" y="555"/>
                    <a:pt x="97" y="560"/>
                    <a:pt x="91" y="555"/>
                  </a:cubicBezTo>
                  <a:cubicBezTo>
                    <a:pt x="91" y="544"/>
                    <a:pt x="86" y="550"/>
                    <a:pt x="80" y="539"/>
                  </a:cubicBezTo>
                  <a:cubicBezTo>
                    <a:pt x="70" y="528"/>
                    <a:pt x="70" y="528"/>
                    <a:pt x="70" y="523"/>
                  </a:cubicBezTo>
                  <a:cubicBezTo>
                    <a:pt x="70" y="517"/>
                    <a:pt x="64" y="501"/>
                    <a:pt x="64" y="501"/>
                  </a:cubicBezTo>
                  <a:cubicBezTo>
                    <a:pt x="59" y="506"/>
                    <a:pt x="59" y="506"/>
                    <a:pt x="59" y="506"/>
                  </a:cubicBezTo>
                  <a:cubicBezTo>
                    <a:pt x="59" y="506"/>
                    <a:pt x="0" y="1089"/>
                    <a:pt x="582" y="1175"/>
                  </a:cubicBezTo>
                  <a:cubicBezTo>
                    <a:pt x="582" y="1175"/>
                    <a:pt x="447" y="1148"/>
                    <a:pt x="436" y="1121"/>
                  </a:cubicBezTo>
                  <a:cubicBezTo>
                    <a:pt x="436" y="1121"/>
                    <a:pt x="436" y="1094"/>
                    <a:pt x="442" y="1094"/>
                  </a:cubicBezTo>
                  <a:cubicBezTo>
                    <a:pt x="447" y="1094"/>
                    <a:pt x="452" y="1099"/>
                    <a:pt x="463" y="1094"/>
                  </a:cubicBezTo>
                  <a:cubicBezTo>
                    <a:pt x="469" y="1089"/>
                    <a:pt x="479" y="1078"/>
                    <a:pt x="479" y="1078"/>
                  </a:cubicBezTo>
                  <a:cubicBezTo>
                    <a:pt x="479" y="1089"/>
                    <a:pt x="479" y="1089"/>
                    <a:pt x="479" y="1089"/>
                  </a:cubicBezTo>
                  <a:cubicBezTo>
                    <a:pt x="479" y="1089"/>
                    <a:pt x="474" y="1089"/>
                    <a:pt x="501" y="1089"/>
                  </a:cubicBezTo>
                  <a:cubicBezTo>
                    <a:pt x="528" y="1083"/>
                    <a:pt x="528" y="1083"/>
                    <a:pt x="533" y="1078"/>
                  </a:cubicBezTo>
                  <a:cubicBezTo>
                    <a:pt x="544" y="1078"/>
                    <a:pt x="555" y="1056"/>
                    <a:pt x="560" y="1067"/>
                  </a:cubicBezTo>
                  <a:cubicBezTo>
                    <a:pt x="566" y="1078"/>
                    <a:pt x="555" y="1073"/>
                    <a:pt x="566" y="1078"/>
                  </a:cubicBezTo>
                  <a:cubicBezTo>
                    <a:pt x="582" y="1089"/>
                    <a:pt x="603" y="1078"/>
                    <a:pt x="603" y="1078"/>
                  </a:cubicBezTo>
                  <a:lnTo>
                    <a:pt x="647" y="1078"/>
                  </a:lnTo>
                  <a:cubicBezTo>
                    <a:pt x="652" y="1073"/>
                    <a:pt x="652" y="1067"/>
                    <a:pt x="657" y="1067"/>
                  </a:cubicBezTo>
                  <a:cubicBezTo>
                    <a:pt x="668" y="1067"/>
                    <a:pt x="668" y="1078"/>
                    <a:pt x="668" y="1078"/>
                  </a:cubicBezTo>
                  <a:cubicBezTo>
                    <a:pt x="647" y="1094"/>
                    <a:pt x="647" y="1094"/>
                    <a:pt x="647" y="1094"/>
                  </a:cubicBezTo>
                  <a:cubicBezTo>
                    <a:pt x="625" y="1105"/>
                    <a:pt x="625" y="1105"/>
                    <a:pt x="625" y="1105"/>
                  </a:cubicBezTo>
                  <a:cubicBezTo>
                    <a:pt x="625" y="1105"/>
                    <a:pt x="620" y="1110"/>
                    <a:pt x="625" y="1116"/>
                  </a:cubicBezTo>
                  <a:cubicBezTo>
                    <a:pt x="636" y="1116"/>
                    <a:pt x="636" y="1116"/>
                    <a:pt x="647" y="1116"/>
                  </a:cubicBezTo>
                  <a:cubicBezTo>
                    <a:pt x="657" y="1121"/>
                    <a:pt x="679" y="1137"/>
                    <a:pt x="684" y="1126"/>
                  </a:cubicBezTo>
                  <a:cubicBezTo>
                    <a:pt x="695" y="1116"/>
                    <a:pt x="695" y="1116"/>
                    <a:pt x="700" y="1105"/>
                  </a:cubicBezTo>
                  <a:cubicBezTo>
                    <a:pt x="700" y="1099"/>
                    <a:pt x="700" y="1094"/>
                    <a:pt x="711" y="1094"/>
                  </a:cubicBezTo>
                  <a:cubicBezTo>
                    <a:pt x="722" y="1094"/>
                    <a:pt x="727" y="1094"/>
                    <a:pt x="727" y="1094"/>
                  </a:cubicBezTo>
                  <a:cubicBezTo>
                    <a:pt x="722" y="1110"/>
                    <a:pt x="722" y="1110"/>
                    <a:pt x="722" y="1110"/>
                  </a:cubicBezTo>
                  <a:cubicBezTo>
                    <a:pt x="722" y="1110"/>
                    <a:pt x="738" y="1110"/>
                    <a:pt x="744" y="1110"/>
                  </a:cubicBezTo>
                  <a:cubicBezTo>
                    <a:pt x="754" y="1110"/>
                    <a:pt x="754" y="1121"/>
                    <a:pt x="765" y="1110"/>
                  </a:cubicBezTo>
                  <a:cubicBezTo>
                    <a:pt x="770" y="1105"/>
                    <a:pt x="776" y="1105"/>
                    <a:pt x="787" y="1099"/>
                  </a:cubicBezTo>
                  <a:cubicBezTo>
                    <a:pt x="792" y="1099"/>
                    <a:pt x="808" y="1094"/>
                    <a:pt x="814" y="1099"/>
                  </a:cubicBezTo>
                  <a:cubicBezTo>
                    <a:pt x="814" y="1099"/>
                    <a:pt x="824" y="1099"/>
                    <a:pt x="830" y="1099"/>
                  </a:cubicBezTo>
                  <a:cubicBezTo>
                    <a:pt x="835" y="1099"/>
                    <a:pt x="851" y="1116"/>
                    <a:pt x="857" y="1110"/>
                  </a:cubicBezTo>
                  <a:cubicBezTo>
                    <a:pt x="862" y="1110"/>
                    <a:pt x="889" y="1110"/>
                    <a:pt x="889" y="1110"/>
                  </a:cubicBezTo>
                  <a:cubicBezTo>
                    <a:pt x="889" y="1110"/>
                    <a:pt x="819" y="1175"/>
                    <a:pt x="674" y="1175"/>
                  </a:cubicBezTo>
                  <a:cubicBezTo>
                    <a:pt x="674" y="1175"/>
                    <a:pt x="997" y="1191"/>
                    <a:pt x="1180" y="878"/>
                  </a:cubicBezTo>
                  <a:cubicBezTo>
                    <a:pt x="1358" y="560"/>
                    <a:pt x="1234" y="156"/>
                    <a:pt x="819" y="16"/>
                  </a:cubicBezTo>
                  <a:cubicBezTo>
                    <a:pt x="819" y="16"/>
                    <a:pt x="1132" y="134"/>
                    <a:pt x="1213" y="431"/>
                  </a:cubicBezTo>
                  <a:cubicBezTo>
                    <a:pt x="1207" y="436"/>
                    <a:pt x="1207" y="436"/>
                    <a:pt x="1207" y="436"/>
                  </a:cubicBezTo>
                  <a:cubicBezTo>
                    <a:pt x="1202" y="426"/>
                    <a:pt x="1202" y="431"/>
                    <a:pt x="1191" y="415"/>
                  </a:cubicBezTo>
                  <a:cubicBezTo>
                    <a:pt x="1186" y="404"/>
                    <a:pt x="1191" y="404"/>
                    <a:pt x="1186" y="399"/>
                  </a:cubicBezTo>
                  <a:cubicBezTo>
                    <a:pt x="1180" y="388"/>
                    <a:pt x="1180" y="393"/>
                    <a:pt x="1175" y="382"/>
                  </a:cubicBezTo>
                  <a:cubicBezTo>
                    <a:pt x="1170" y="372"/>
                    <a:pt x="1170" y="377"/>
                    <a:pt x="1164" y="372"/>
                  </a:cubicBezTo>
                  <a:cubicBezTo>
                    <a:pt x="1159" y="366"/>
                    <a:pt x="1148" y="345"/>
                    <a:pt x="1148" y="339"/>
                  </a:cubicBezTo>
                  <a:cubicBezTo>
                    <a:pt x="1143" y="334"/>
                    <a:pt x="1132" y="334"/>
                    <a:pt x="1126" y="334"/>
                  </a:cubicBezTo>
                  <a:cubicBezTo>
                    <a:pt x="1121" y="329"/>
                    <a:pt x="1121" y="323"/>
                    <a:pt x="1121" y="329"/>
                  </a:cubicBezTo>
                  <a:cubicBezTo>
                    <a:pt x="1116" y="339"/>
                    <a:pt x="1126" y="350"/>
                    <a:pt x="1126" y="350"/>
                  </a:cubicBezTo>
                  <a:cubicBezTo>
                    <a:pt x="1126" y="372"/>
                    <a:pt x="1126" y="372"/>
                    <a:pt x="1126" y="372"/>
                  </a:cubicBezTo>
                  <a:cubicBezTo>
                    <a:pt x="1126" y="372"/>
                    <a:pt x="1137" y="393"/>
                    <a:pt x="1137" y="399"/>
                  </a:cubicBezTo>
                  <a:cubicBezTo>
                    <a:pt x="1137" y="404"/>
                    <a:pt x="1126" y="420"/>
                    <a:pt x="1126" y="420"/>
                  </a:cubicBezTo>
                  <a:cubicBezTo>
                    <a:pt x="1126" y="420"/>
                    <a:pt x="1126" y="436"/>
                    <a:pt x="1121" y="436"/>
                  </a:cubicBezTo>
                  <a:cubicBezTo>
                    <a:pt x="1116" y="442"/>
                    <a:pt x="1083" y="447"/>
                    <a:pt x="1083" y="447"/>
                  </a:cubicBezTo>
                  <a:cubicBezTo>
                    <a:pt x="1083" y="447"/>
                    <a:pt x="1072" y="436"/>
                    <a:pt x="1067" y="426"/>
                  </a:cubicBezTo>
                  <a:cubicBezTo>
                    <a:pt x="1062" y="415"/>
                    <a:pt x="1046" y="415"/>
                    <a:pt x="1040" y="409"/>
                  </a:cubicBezTo>
                  <a:cubicBezTo>
                    <a:pt x="1040" y="404"/>
                    <a:pt x="1046" y="399"/>
                    <a:pt x="1035" y="382"/>
                  </a:cubicBezTo>
                  <a:cubicBezTo>
                    <a:pt x="1029" y="372"/>
                    <a:pt x="1035" y="377"/>
                    <a:pt x="1024" y="366"/>
                  </a:cubicBezTo>
                  <a:cubicBezTo>
                    <a:pt x="1013" y="355"/>
                    <a:pt x="1013" y="355"/>
                    <a:pt x="1013" y="355"/>
                  </a:cubicBezTo>
                  <a:cubicBezTo>
                    <a:pt x="1013" y="355"/>
                    <a:pt x="992" y="350"/>
                    <a:pt x="997" y="361"/>
                  </a:cubicBezTo>
                  <a:cubicBezTo>
                    <a:pt x="1008" y="377"/>
                    <a:pt x="997" y="393"/>
                    <a:pt x="1002" y="393"/>
                  </a:cubicBezTo>
                  <a:cubicBezTo>
                    <a:pt x="1008" y="393"/>
                    <a:pt x="1013" y="388"/>
                    <a:pt x="1019" y="404"/>
                  </a:cubicBezTo>
                  <a:cubicBezTo>
                    <a:pt x="1024" y="415"/>
                    <a:pt x="1029" y="420"/>
                    <a:pt x="1029" y="426"/>
                  </a:cubicBezTo>
                  <a:cubicBezTo>
                    <a:pt x="1035" y="426"/>
                    <a:pt x="1035" y="447"/>
                    <a:pt x="1040" y="447"/>
                  </a:cubicBezTo>
                  <a:cubicBezTo>
                    <a:pt x="1046" y="447"/>
                    <a:pt x="1062" y="447"/>
                    <a:pt x="1062" y="452"/>
                  </a:cubicBezTo>
                  <a:cubicBezTo>
                    <a:pt x="1062" y="463"/>
                    <a:pt x="1051" y="469"/>
                    <a:pt x="1062" y="474"/>
                  </a:cubicBezTo>
                  <a:cubicBezTo>
                    <a:pt x="1072" y="474"/>
                    <a:pt x="1072" y="480"/>
                    <a:pt x="1078" y="480"/>
                  </a:cubicBezTo>
                  <a:cubicBezTo>
                    <a:pt x="1083" y="480"/>
                    <a:pt x="1083" y="480"/>
                    <a:pt x="1089" y="474"/>
                  </a:cubicBezTo>
                  <a:cubicBezTo>
                    <a:pt x="1100" y="474"/>
                    <a:pt x="1110" y="474"/>
                    <a:pt x="1110" y="474"/>
                  </a:cubicBezTo>
                  <a:lnTo>
                    <a:pt x="1126" y="485"/>
                  </a:lnTo>
                  <a:cubicBezTo>
                    <a:pt x="1126" y="490"/>
                    <a:pt x="1121" y="512"/>
                    <a:pt x="1121" y="512"/>
                  </a:cubicBezTo>
                  <a:cubicBezTo>
                    <a:pt x="1110" y="539"/>
                    <a:pt x="1110" y="539"/>
                    <a:pt x="1110" y="539"/>
                  </a:cubicBezTo>
                  <a:cubicBezTo>
                    <a:pt x="1110" y="539"/>
                    <a:pt x="1110" y="582"/>
                    <a:pt x="1100" y="582"/>
                  </a:cubicBezTo>
                  <a:cubicBezTo>
                    <a:pt x="1094" y="582"/>
                    <a:pt x="1089" y="598"/>
                    <a:pt x="1083" y="598"/>
                  </a:cubicBezTo>
                  <a:cubicBezTo>
                    <a:pt x="1078" y="603"/>
                    <a:pt x="1078" y="630"/>
                    <a:pt x="1078" y="630"/>
                  </a:cubicBezTo>
                  <a:cubicBezTo>
                    <a:pt x="1067" y="647"/>
                    <a:pt x="1067" y="647"/>
                    <a:pt x="1067" y="647"/>
                  </a:cubicBezTo>
                  <a:cubicBezTo>
                    <a:pt x="1067" y="647"/>
                    <a:pt x="1062" y="668"/>
                    <a:pt x="1067" y="674"/>
                  </a:cubicBezTo>
                  <a:cubicBezTo>
                    <a:pt x="1067" y="679"/>
                    <a:pt x="1067" y="701"/>
                    <a:pt x="1067" y="711"/>
                  </a:cubicBezTo>
                  <a:cubicBezTo>
                    <a:pt x="1062" y="722"/>
                    <a:pt x="1046" y="733"/>
                    <a:pt x="1046" y="733"/>
                  </a:cubicBezTo>
                  <a:cubicBezTo>
                    <a:pt x="1046" y="733"/>
                    <a:pt x="1067" y="754"/>
                    <a:pt x="1056" y="754"/>
                  </a:cubicBezTo>
                  <a:cubicBezTo>
                    <a:pt x="1046" y="760"/>
                    <a:pt x="1035" y="776"/>
                    <a:pt x="1035" y="781"/>
                  </a:cubicBezTo>
                  <a:cubicBezTo>
                    <a:pt x="1029" y="781"/>
                    <a:pt x="1029" y="792"/>
                    <a:pt x="1024" y="792"/>
                  </a:cubicBezTo>
                  <a:cubicBezTo>
                    <a:pt x="1019" y="792"/>
                    <a:pt x="1002" y="798"/>
                    <a:pt x="1002" y="798"/>
                  </a:cubicBezTo>
                  <a:cubicBezTo>
                    <a:pt x="1002" y="803"/>
                    <a:pt x="1002" y="819"/>
                    <a:pt x="1002" y="819"/>
                  </a:cubicBezTo>
                  <a:cubicBezTo>
                    <a:pt x="981" y="852"/>
                    <a:pt x="981" y="852"/>
                    <a:pt x="981" y="852"/>
                  </a:cubicBezTo>
                  <a:cubicBezTo>
                    <a:pt x="954" y="873"/>
                    <a:pt x="954" y="873"/>
                    <a:pt x="954" y="873"/>
                  </a:cubicBezTo>
                  <a:cubicBezTo>
                    <a:pt x="954" y="873"/>
                    <a:pt x="959" y="889"/>
                    <a:pt x="949" y="889"/>
                  </a:cubicBezTo>
                  <a:cubicBezTo>
                    <a:pt x="943" y="895"/>
                    <a:pt x="916" y="905"/>
                    <a:pt x="911" y="911"/>
                  </a:cubicBezTo>
                  <a:cubicBezTo>
                    <a:pt x="905" y="911"/>
                    <a:pt x="884" y="922"/>
                    <a:pt x="878" y="922"/>
                  </a:cubicBezTo>
                  <a:cubicBezTo>
                    <a:pt x="873" y="922"/>
                    <a:pt x="884" y="943"/>
                    <a:pt x="873" y="922"/>
                  </a:cubicBezTo>
                  <a:cubicBezTo>
                    <a:pt x="862" y="905"/>
                    <a:pt x="868" y="916"/>
                    <a:pt x="857" y="895"/>
                  </a:cubicBezTo>
                  <a:cubicBezTo>
                    <a:pt x="851" y="873"/>
                    <a:pt x="851" y="889"/>
                    <a:pt x="851" y="873"/>
                  </a:cubicBezTo>
                  <a:cubicBezTo>
                    <a:pt x="851" y="857"/>
                    <a:pt x="851" y="868"/>
                    <a:pt x="851" y="857"/>
                  </a:cubicBezTo>
                  <a:cubicBezTo>
                    <a:pt x="846" y="841"/>
                    <a:pt x="851" y="852"/>
                    <a:pt x="846" y="830"/>
                  </a:cubicBezTo>
                  <a:cubicBezTo>
                    <a:pt x="835" y="814"/>
                    <a:pt x="841" y="819"/>
                    <a:pt x="824" y="808"/>
                  </a:cubicBezTo>
                  <a:cubicBezTo>
                    <a:pt x="814" y="798"/>
                    <a:pt x="808" y="808"/>
                    <a:pt x="814" y="792"/>
                  </a:cubicBezTo>
                  <a:cubicBezTo>
                    <a:pt x="819" y="771"/>
                    <a:pt x="819" y="792"/>
                    <a:pt x="819" y="771"/>
                  </a:cubicBezTo>
                  <a:cubicBezTo>
                    <a:pt x="824" y="754"/>
                    <a:pt x="819" y="749"/>
                    <a:pt x="830" y="744"/>
                  </a:cubicBezTo>
                  <a:cubicBezTo>
                    <a:pt x="841" y="733"/>
                    <a:pt x="851" y="733"/>
                    <a:pt x="851" y="722"/>
                  </a:cubicBezTo>
                  <a:cubicBezTo>
                    <a:pt x="851" y="711"/>
                    <a:pt x="851" y="706"/>
                    <a:pt x="846" y="701"/>
                  </a:cubicBezTo>
                  <a:cubicBezTo>
                    <a:pt x="846" y="695"/>
                    <a:pt x="835" y="684"/>
                    <a:pt x="830" y="679"/>
                  </a:cubicBezTo>
                  <a:cubicBezTo>
                    <a:pt x="830" y="674"/>
                    <a:pt x="830" y="679"/>
                    <a:pt x="819" y="663"/>
                  </a:cubicBezTo>
                  <a:cubicBezTo>
                    <a:pt x="814" y="652"/>
                    <a:pt x="808" y="647"/>
                    <a:pt x="808" y="647"/>
                  </a:cubicBezTo>
                  <a:cubicBezTo>
                    <a:pt x="808" y="647"/>
                    <a:pt x="803" y="614"/>
                    <a:pt x="803" y="603"/>
                  </a:cubicBezTo>
                  <a:cubicBezTo>
                    <a:pt x="803" y="593"/>
                    <a:pt x="803" y="609"/>
                    <a:pt x="803" y="593"/>
                  </a:cubicBezTo>
                  <a:cubicBezTo>
                    <a:pt x="808" y="576"/>
                    <a:pt x="808" y="566"/>
                    <a:pt x="808" y="566"/>
                  </a:cubicBezTo>
                  <a:cubicBezTo>
                    <a:pt x="808" y="566"/>
                    <a:pt x="792" y="550"/>
                    <a:pt x="781" y="550"/>
                  </a:cubicBezTo>
                  <a:cubicBezTo>
                    <a:pt x="770" y="555"/>
                    <a:pt x="776" y="566"/>
                    <a:pt x="760" y="555"/>
                  </a:cubicBezTo>
                  <a:cubicBezTo>
                    <a:pt x="749" y="544"/>
                    <a:pt x="754" y="539"/>
                    <a:pt x="749" y="539"/>
                  </a:cubicBezTo>
                  <a:cubicBezTo>
                    <a:pt x="744" y="533"/>
                    <a:pt x="733" y="533"/>
                    <a:pt x="727" y="539"/>
                  </a:cubicBezTo>
                  <a:cubicBezTo>
                    <a:pt x="722" y="544"/>
                    <a:pt x="706" y="544"/>
                    <a:pt x="695" y="550"/>
                  </a:cubicBezTo>
                  <a:cubicBezTo>
                    <a:pt x="679" y="555"/>
                    <a:pt x="679" y="555"/>
                    <a:pt x="663" y="555"/>
                  </a:cubicBezTo>
                  <a:cubicBezTo>
                    <a:pt x="647" y="555"/>
                    <a:pt x="625" y="560"/>
                    <a:pt x="614" y="550"/>
                  </a:cubicBezTo>
                  <a:cubicBezTo>
                    <a:pt x="598" y="544"/>
                    <a:pt x="598" y="555"/>
                    <a:pt x="593" y="539"/>
                  </a:cubicBezTo>
                  <a:cubicBezTo>
                    <a:pt x="587" y="528"/>
                    <a:pt x="593" y="528"/>
                    <a:pt x="582" y="523"/>
                  </a:cubicBezTo>
                  <a:cubicBezTo>
                    <a:pt x="566" y="512"/>
                    <a:pt x="566" y="517"/>
                    <a:pt x="566" y="506"/>
                  </a:cubicBezTo>
                  <a:cubicBezTo>
                    <a:pt x="560" y="496"/>
                    <a:pt x="571" y="496"/>
                    <a:pt x="560" y="485"/>
                  </a:cubicBezTo>
                  <a:cubicBezTo>
                    <a:pt x="549" y="474"/>
                    <a:pt x="566" y="490"/>
                    <a:pt x="549" y="474"/>
                  </a:cubicBezTo>
                  <a:cubicBezTo>
                    <a:pt x="533" y="458"/>
                    <a:pt x="528" y="474"/>
                    <a:pt x="533" y="458"/>
                  </a:cubicBezTo>
                  <a:cubicBezTo>
                    <a:pt x="539" y="447"/>
                    <a:pt x="544" y="452"/>
                    <a:pt x="544" y="436"/>
                  </a:cubicBezTo>
                  <a:cubicBezTo>
                    <a:pt x="544" y="420"/>
                    <a:pt x="571" y="442"/>
                    <a:pt x="555" y="409"/>
                  </a:cubicBezTo>
                  <a:cubicBezTo>
                    <a:pt x="539" y="377"/>
                    <a:pt x="533" y="382"/>
                    <a:pt x="549" y="361"/>
                  </a:cubicBezTo>
                  <a:cubicBezTo>
                    <a:pt x="566" y="334"/>
                    <a:pt x="582" y="323"/>
                    <a:pt x="582" y="318"/>
                  </a:cubicBezTo>
                  <a:cubicBezTo>
                    <a:pt x="587" y="312"/>
                    <a:pt x="593" y="301"/>
                    <a:pt x="598" y="296"/>
                  </a:cubicBezTo>
                  <a:cubicBezTo>
                    <a:pt x="603" y="291"/>
                    <a:pt x="598" y="285"/>
                    <a:pt x="614" y="291"/>
                  </a:cubicBezTo>
                  <a:cubicBezTo>
                    <a:pt x="625" y="291"/>
                    <a:pt x="636" y="285"/>
                    <a:pt x="647" y="275"/>
                  </a:cubicBezTo>
                  <a:cubicBezTo>
                    <a:pt x="657" y="269"/>
                    <a:pt x="668" y="258"/>
                    <a:pt x="674" y="253"/>
                  </a:cubicBezTo>
                  <a:cubicBezTo>
                    <a:pt x="679" y="253"/>
                    <a:pt x="674" y="258"/>
                    <a:pt x="684" y="253"/>
                  </a:cubicBezTo>
                  <a:cubicBezTo>
                    <a:pt x="700" y="248"/>
                    <a:pt x="700" y="248"/>
                    <a:pt x="711" y="248"/>
                  </a:cubicBezTo>
                  <a:cubicBezTo>
                    <a:pt x="717" y="248"/>
                    <a:pt x="700" y="253"/>
                    <a:pt x="727" y="248"/>
                  </a:cubicBezTo>
                  <a:cubicBezTo>
                    <a:pt x="749" y="242"/>
                    <a:pt x="744" y="242"/>
                    <a:pt x="749" y="242"/>
                  </a:cubicBezTo>
                  <a:cubicBezTo>
                    <a:pt x="754" y="242"/>
                    <a:pt x="754" y="242"/>
                    <a:pt x="760" y="248"/>
                  </a:cubicBezTo>
                  <a:cubicBezTo>
                    <a:pt x="770" y="248"/>
                    <a:pt x="770" y="226"/>
                    <a:pt x="770" y="248"/>
                  </a:cubicBezTo>
                  <a:cubicBezTo>
                    <a:pt x="770" y="269"/>
                    <a:pt x="765" y="280"/>
                    <a:pt x="781" y="280"/>
                  </a:cubicBezTo>
                  <a:cubicBezTo>
                    <a:pt x="798" y="280"/>
                    <a:pt x="781" y="280"/>
                    <a:pt x="798" y="280"/>
                  </a:cubicBezTo>
                  <a:cubicBezTo>
                    <a:pt x="814" y="280"/>
                    <a:pt x="808" y="285"/>
                    <a:pt x="819" y="285"/>
                  </a:cubicBezTo>
                  <a:cubicBezTo>
                    <a:pt x="824" y="291"/>
                    <a:pt x="830" y="296"/>
                    <a:pt x="841" y="296"/>
                  </a:cubicBezTo>
                  <a:cubicBezTo>
                    <a:pt x="857" y="296"/>
                    <a:pt x="835" y="318"/>
                    <a:pt x="857" y="296"/>
                  </a:cubicBezTo>
                  <a:cubicBezTo>
                    <a:pt x="873" y="280"/>
                    <a:pt x="841" y="275"/>
                    <a:pt x="873" y="280"/>
                  </a:cubicBezTo>
                  <a:cubicBezTo>
                    <a:pt x="905" y="280"/>
                    <a:pt x="911" y="291"/>
                    <a:pt x="916" y="285"/>
                  </a:cubicBezTo>
                  <a:cubicBezTo>
                    <a:pt x="921" y="285"/>
                    <a:pt x="921" y="291"/>
                    <a:pt x="938" y="280"/>
                  </a:cubicBezTo>
                  <a:cubicBezTo>
                    <a:pt x="949" y="275"/>
                    <a:pt x="949" y="275"/>
                    <a:pt x="954" y="280"/>
                  </a:cubicBezTo>
                  <a:cubicBezTo>
                    <a:pt x="959" y="280"/>
                    <a:pt x="959" y="291"/>
                    <a:pt x="970" y="280"/>
                  </a:cubicBezTo>
                  <a:cubicBezTo>
                    <a:pt x="975" y="269"/>
                    <a:pt x="986" y="275"/>
                    <a:pt x="970" y="264"/>
                  </a:cubicBezTo>
                  <a:cubicBezTo>
                    <a:pt x="949" y="258"/>
                    <a:pt x="943" y="264"/>
                    <a:pt x="943" y="253"/>
                  </a:cubicBezTo>
                  <a:cubicBezTo>
                    <a:pt x="938" y="242"/>
                    <a:pt x="954" y="248"/>
                    <a:pt x="938" y="242"/>
                  </a:cubicBezTo>
                  <a:cubicBezTo>
                    <a:pt x="921" y="242"/>
                    <a:pt x="927" y="242"/>
                    <a:pt x="911" y="237"/>
                  </a:cubicBezTo>
                  <a:cubicBezTo>
                    <a:pt x="900" y="231"/>
                    <a:pt x="889" y="248"/>
                    <a:pt x="884" y="237"/>
                  </a:cubicBezTo>
                  <a:cubicBezTo>
                    <a:pt x="878" y="226"/>
                    <a:pt x="857" y="242"/>
                    <a:pt x="878" y="226"/>
                  </a:cubicBezTo>
                  <a:cubicBezTo>
                    <a:pt x="905" y="205"/>
                    <a:pt x="895" y="194"/>
                    <a:pt x="911" y="199"/>
                  </a:cubicBezTo>
                  <a:cubicBezTo>
                    <a:pt x="927" y="205"/>
                    <a:pt x="921" y="215"/>
                    <a:pt x="932" y="210"/>
                  </a:cubicBezTo>
                  <a:cubicBezTo>
                    <a:pt x="938" y="199"/>
                    <a:pt x="959" y="194"/>
                    <a:pt x="938" y="183"/>
                  </a:cubicBezTo>
                  <a:cubicBezTo>
                    <a:pt x="921" y="172"/>
                    <a:pt x="932" y="178"/>
                    <a:pt x="916" y="167"/>
                  </a:cubicBezTo>
                  <a:cubicBezTo>
                    <a:pt x="900" y="156"/>
                    <a:pt x="884" y="199"/>
                    <a:pt x="873" y="194"/>
                  </a:cubicBezTo>
                  <a:cubicBezTo>
                    <a:pt x="862" y="188"/>
                    <a:pt x="862" y="183"/>
                    <a:pt x="857" y="188"/>
                  </a:cubicBezTo>
                  <a:cubicBezTo>
                    <a:pt x="851" y="188"/>
                    <a:pt x="851" y="205"/>
                    <a:pt x="846" y="215"/>
                  </a:cubicBezTo>
                  <a:cubicBezTo>
                    <a:pt x="846" y="226"/>
                    <a:pt x="857" y="231"/>
                    <a:pt x="841" y="221"/>
                  </a:cubicBezTo>
                  <a:cubicBezTo>
                    <a:pt x="819" y="215"/>
                    <a:pt x="857" y="215"/>
                    <a:pt x="819" y="199"/>
                  </a:cubicBezTo>
                  <a:cubicBezTo>
                    <a:pt x="776" y="188"/>
                    <a:pt x="765" y="188"/>
                    <a:pt x="760" y="194"/>
                  </a:cubicBezTo>
                  <a:cubicBezTo>
                    <a:pt x="754" y="199"/>
                    <a:pt x="744" y="199"/>
                    <a:pt x="744" y="205"/>
                  </a:cubicBezTo>
                  <a:cubicBezTo>
                    <a:pt x="738" y="210"/>
                    <a:pt x="754" y="221"/>
                    <a:pt x="738" y="210"/>
                  </a:cubicBezTo>
                  <a:cubicBezTo>
                    <a:pt x="722" y="199"/>
                    <a:pt x="706" y="215"/>
                    <a:pt x="706" y="215"/>
                  </a:cubicBezTo>
                  <a:cubicBezTo>
                    <a:pt x="706" y="215"/>
                    <a:pt x="700" y="210"/>
                    <a:pt x="690" y="215"/>
                  </a:cubicBezTo>
                  <a:cubicBezTo>
                    <a:pt x="684" y="221"/>
                    <a:pt x="668" y="226"/>
                    <a:pt x="663" y="226"/>
                  </a:cubicBezTo>
                  <a:cubicBezTo>
                    <a:pt x="652" y="221"/>
                    <a:pt x="636" y="226"/>
                    <a:pt x="652" y="210"/>
                  </a:cubicBezTo>
                  <a:cubicBezTo>
                    <a:pt x="668" y="188"/>
                    <a:pt x="657" y="199"/>
                    <a:pt x="679" y="188"/>
                  </a:cubicBezTo>
                  <a:cubicBezTo>
                    <a:pt x="700" y="178"/>
                    <a:pt x="738" y="178"/>
                    <a:pt x="706" y="172"/>
                  </a:cubicBezTo>
                  <a:cubicBezTo>
                    <a:pt x="674" y="167"/>
                    <a:pt x="722" y="167"/>
                    <a:pt x="684" y="145"/>
                  </a:cubicBezTo>
                  <a:cubicBezTo>
                    <a:pt x="641" y="124"/>
                    <a:pt x="641" y="150"/>
                    <a:pt x="641" y="124"/>
                  </a:cubicBezTo>
                  <a:cubicBezTo>
                    <a:pt x="647" y="97"/>
                    <a:pt x="641" y="97"/>
                    <a:pt x="630" y="97"/>
                  </a:cubicBezTo>
                  <a:cubicBezTo>
                    <a:pt x="625" y="102"/>
                    <a:pt x="598" y="107"/>
                    <a:pt x="587" y="107"/>
                  </a:cubicBezTo>
                  <a:cubicBezTo>
                    <a:pt x="576" y="107"/>
                    <a:pt x="587" y="118"/>
                    <a:pt x="571" y="107"/>
                  </a:cubicBezTo>
                  <a:cubicBezTo>
                    <a:pt x="555" y="97"/>
                    <a:pt x="544" y="113"/>
                    <a:pt x="555" y="97"/>
                  </a:cubicBezTo>
                  <a:cubicBezTo>
                    <a:pt x="560" y="80"/>
                    <a:pt x="560" y="75"/>
                    <a:pt x="571" y="64"/>
                  </a:cubicBezTo>
                  <a:cubicBezTo>
                    <a:pt x="582" y="54"/>
                    <a:pt x="582" y="21"/>
                    <a:pt x="609" y="32"/>
                  </a:cubicBezTo>
                  <a:cubicBezTo>
                    <a:pt x="636" y="48"/>
                    <a:pt x="625" y="43"/>
                    <a:pt x="647" y="43"/>
                  </a:cubicBezTo>
                  <a:cubicBezTo>
                    <a:pt x="668" y="48"/>
                    <a:pt x="679" y="43"/>
                    <a:pt x="679" y="37"/>
                  </a:cubicBezTo>
                  <a:cubicBezTo>
                    <a:pt x="679" y="32"/>
                    <a:pt x="657" y="21"/>
                    <a:pt x="657" y="21"/>
                  </a:cubicBezTo>
                  <a:cubicBezTo>
                    <a:pt x="657" y="21"/>
                    <a:pt x="647" y="27"/>
                    <a:pt x="652" y="21"/>
                  </a:cubicBezTo>
                  <a:cubicBezTo>
                    <a:pt x="652" y="16"/>
                    <a:pt x="657" y="5"/>
                    <a:pt x="657" y="5"/>
                  </a:cubicBezTo>
                  <a:cubicBezTo>
                    <a:pt x="652" y="0"/>
                    <a:pt x="652" y="0"/>
                    <a:pt x="652" y="0"/>
                  </a:cubicBezTo>
                  <a:cubicBezTo>
                    <a:pt x="652" y="0"/>
                    <a:pt x="571" y="0"/>
                    <a:pt x="555" y="5"/>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grpSp>
      <p:sp>
        <p:nvSpPr>
          <p:cNvPr id="19476" name="Freeform 60"/>
          <p:cNvSpPr>
            <a:spLocks noChangeArrowheads="1"/>
          </p:cNvSpPr>
          <p:nvPr/>
        </p:nvSpPr>
        <p:spPr bwMode="auto">
          <a:xfrm>
            <a:off x="15460663" y="4841875"/>
            <a:ext cx="812800" cy="925513"/>
          </a:xfrm>
          <a:custGeom>
            <a:avLst/>
            <a:gdLst>
              <a:gd name="T0" fmla="*/ 695154 w 1149"/>
              <a:gd name="T1" fmla="*/ 868612 h 1311"/>
              <a:gd name="T2" fmla="*/ 695154 w 1149"/>
              <a:gd name="T3" fmla="*/ 868612 h 1311"/>
              <a:gd name="T4" fmla="*/ 656889 w 1149"/>
              <a:gd name="T5" fmla="*/ 868612 h 1311"/>
              <a:gd name="T6" fmla="*/ 813493 w 1149"/>
              <a:gd name="T7" fmla="*/ 578839 h 1311"/>
              <a:gd name="T8" fmla="*/ 549888 w 1149"/>
              <a:gd name="T9" fmla="*/ 243833 h 1311"/>
              <a:gd name="T10" fmla="*/ 615080 w 1149"/>
              <a:gd name="T11" fmla="*/ 121563 h 1311"/>
              <a:gd name="T12" fmla="*/ 603742 w 1149"/>
              <a:gd name="T13" fmla="*/ 79864 h 1311"/>
              <a:gd name="T14" fmla="*/ 447138 w 1149"/>
              <a:gd name="T15" fmla="*/ 3534 h 1311"/>
              <a:gd name="T16" fmla="*/ 423754 w 1149"/>
              <a:gd name="T17" fmla="*/ 3534 h 1311"/>
              <a:gd name="T18" fmla="*/ 408873 w 1149"/>
              <a:gd name="T19" fmla="*/ 19083 h 1311"/>
              <a:gd name="T20" fmla="*/ 221089 w 1149"/>
              <a:gd name="T21" fmla="*/ 369637 h 1311"/>
              <a:gd name="T22" fmla="*/ 248016 w 1149"/>
              <a:gd name="T23" fmla="*/ 449502 h 1311"/>
              <a:gd name="T24" fmla="*/ 221089 w 1149"/>
              <a:gd name="T25" fmla="*/ 502509 h 1311"/>
              <a:gd name="T26" fmla="*/ 324547 w 1149"/>
              <a:gd name="T27" fmla="*/ 552689 h 1311"/>
              <a:gd name="T28" fmla="*/ 351474 w 1149"/>
              <a:gd name="T29" fmla="*/ 498975 h 1311"/>
              <a:gd name="T30" fmla="*/ 351474 w 1149"/>
              <a:gd name="T31" fmla="*/ 498975 h 1311"/>
              <a:gd name="T32" fmla="*/ 431548 w 1149"/>
              <a:gd name="T33" fmla="*/ 468584 h 1311"/>
              <a:gd name="T34" fmla="*/ 492489 w 1149"/>
              <a:gd name="T35" fmla="*/ 350555 h 1311"/>
              <a:gd name="T36" fmla="*/ 695154 w 1149"/>
              <a:gd name="T37" fmla="*/ 578839 h 1311"/>
              <a:gd name="T38" fmla="*/ 466271 w 1149"/>
              <a:gd name="T39" fmla="*/ 811365 h 1311"/>
              <a:gd name="T40" fmla="*/ 290533 w 1149"/>
              <a:gd name="T41" fmla="*/ 754117 h 1311"/>
              <a:gd name="T42" fmla="*/ 290533 w 1149"/>
              <a:gd name="T43" fmla="*/ 723726 h 1311"/>
              <a:gd name="T44" fmla="*/ 321004 w 1149"/>
              <a:gd name="T45" fmla="*/ 693335 h 1311"/>
              <a:gd name="T46" fmla="*/ 466271 w 1149"/>
              <a:gd name="T47" fmla="*/ 693335 h 1311"/>
              <a:gd name="T48" fmla="*/ 466271 w 1149"/>
              <a:gd name="T49" fmla="*/ 636087 h 1311"/>
              <a:gd name="T50" fmla="*/ 240221 w 1149"/>
              <a:gd name="T51" fmla="*/ 636087 h 1311"/>
              <a:gd name="T52" fmla="*/ 121882 w 1149"/>
              <a:gd name="T53" fmla="*/ 636087 h 1311"/>
              <a:gd name="T54" fmla="*/ 0 w 1149"/>
              <a:gd name="T55" fmla="*/ 636087 h 1311"/>
              <a:gd name="T56" fmla="*/ 0 w 1149"/>
              <a:gd name="T57" fmla="*/ 693335 h 1311"/>
              <a:gd name="T58" fmla="*/ 137472 w 1149"/>
              <a:gd name="T59" fmla="*/ 693335 h 1311"/>
              <a:gd name="T60" fmla="*/ 145267 w 1149"/>
              <a:gd name="T61" fmla="*/ 693335 h 1311"/>
              <a:gd name="T62" fmla="*/ 175737 w 1149"/>
              <a:gd name="T63" fmla="*/ 723726 h 1311"/>
              <a:gd name="T64" fmla="*/ 175737 w 1149"/>
              <a:gd name="T65" fmla="*/ 754117 h 1311"/>
              <a:gd name="T66" fmla="*/ 175737 w 1149"/>
              <a:gd name="T67" fmla="*/ 868612 h 1311"/>
              <a:gd name="T68" fmla="*/ 60941 w 1149"/>
              <a:gd name="T69" fmla="*/ 925860 h 1311"/>
              <a:gd name="T70" fmla="*/ 813493 w 1149"/>
              <a:gd name="T71" fmla="*/ 925860 h 1311"/>
              <a:gd name="T72" fmla="*/ 695154 w 1149"/>
              <a:gd name="T73" fmla="*/ 868612 h 1311"/>
              <a:gd name="T74" fmla="*/ 492489 w 1149"/>
              <a:gd name="T75" fmla="*/ 79864 h 1311"/>
              <a:gd name="T76" fmla="*/ 492489 w 1149"/>
              <a:gd name="T77" fmla="*/ 79864 h 1311"/>
              <a:gd name="T78" fmla="*/ 473357 w 1149"/>
              <a:gd name="T79" fmla="*/ 98947 h 1311"/>
              <a:gd name="T80" fmla="*/ 340137 w 1149"/>
              <a:gd name="T81" fmla="*/ 346314 h 1311"/>
              <a:gd name="T82" fmla="*/ 290533 w 1149"/>
              <a:gd name="T83" fmla="*/ 323698 h 1311"/>
              <a:gd name="T84" fmla="*/ 294076 w 1149"/>
              <a:gd name="T85" fmla="*/ 312389 h 1311"/>
              <a:gd name="T86" fmla="*/ 420210 w 1149"/>
              <a:gd name="T87" fmla="*/ 76330 h 1311"/>
              <a:gd name="T88" fmla="*/ 439343 w 1149"/>
              <a:gd name="T89" fmla="*/ 60782 h 1311"/>
              <a:gd name="T90" fmla="*/ 462019 w 1149"/>
              <a:gd name="T91" fmla="*/ 60782 h 1311"/>
              <a:gd name="T92" fmla="*/ 492489 w 1149"/>
              <a:gd name="T93" fmla="*/ 79864 h 131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149" h="1311">
                <a:moveTo>
                  <a:pt x="981" y="1229"/>
                </a:moveTo>
                <a:lnTo>
                  <a:pt x="981" y="1229"/>
                </a:lnTo>
                <a:cubicBezTo>
                  <a:pt x="927" y="1229"/>
                  <a:pt x="927" y="1229"/>
                  <a:pt x="927" y="1229"/>
                </a:cubicBezTo>
                <a:cubicBezTo>
                  <a:pt x="1057" y="1143"/>
                  <a:pt x="1148" y="992"/>
                  <a:pt x="1148" y="819"/>
                </a:cubicBezTo>
                <a:cubicBezTo>
                  <a:pt x="1148" y="593"/>
                  <a:pt x="986" y="399"/>
                  <a:pt x="776" y="345"/>
                </a:cubicBezTo>
                <a:cubicBezTo>
                  <a:pt x="868" y="172"/>
                  <a:pt x="868" y="172"/>
                  <a:pt x="868" y="172"/>
                </a:cubicBezTo>
                <a:cubicBezTo>
                  <a:pt x="879" y="151"/>
                  <a:pt x="873" y="124"/>
                  <a:pt x="852" y="113"/>
                </a:cubicBezTo>
                <a:cubicBezTo>
                  <a:pt x="631" y="5"/>
                  <a:pt x="631" y="5"/>
                  <a:pt x="631" y="5"/>
                </a:cubicBezTo>
                <a:cubicBezTo>
                  <a:pt x="620" y="0"/>
                  <a:pt x="609" y="0"/>
                  <a:pt x="598" y="5"/>
                </a:cubicBezTo>
                <a:cubicBezTo>
                  <a:pt x="587" y="11"/>
                  <a:pt x="577" y="16"/>
                  <a:pt x="577" y="27"/>
                </a:cubicBezTo>
                <a:cubicBezTo>
                  <a:pt x="312" y="523"/>
                  <a:pt x="312" y="523"/>
                  <a:pt x="312" y="523"/>
                </a:cubicBezTo>
                <a:cubicBezTo>
                  <a:pt x="291" y="566"/>
                  <a:pt x="307" y="614"/>
                  <a:pt x="350" y="636"/>
                </a:cubicBezTo>
                <a:cubicBezTo>
                  <a:pt x="312" y="711"/>
                  <a:pt x="312" y="711"/>
                  <a:pt x="312" y="711"/>
                </a:cubicBezTo>
                <a:cubicBezTo>
                  <a:pt x="458" y="782"/>
                  <a:pt x="458" y="782"/>
                  <a:pt x="458" y="782"/>
                </a:cubicBezTo>
                <a:cubicBezTo>
                  <a:pt x="496" y="706"/>
                  <a:pt x="496" y="706"/>
                  <a:pt x="496" y="706"/>
                </a:cubicBezTo>
                <a:cubicBezTo>
                  <a:pt x="539" y="728"/>
                  <a:pt x="587" y="706"/>
                  <a:pt x="609" y="663"/>
                </a:cubicBezTo>
                <a:cubicBezTo>
                  <a:pt x="695" y="496"/>
                  <a:pt x="695" y="496"/>
                  <a:pt x="695" y="496"/>
                </a:cubicBezTo>
                <a:cubicBezTo>
                  <a:pt x="857" y="517"/>
                  <a:pt x="981" y="652"/>
                  <a:pt x="981" y="819"/>
                </a:cubicBezTo>
                <a:cubicBezTo>
                  <a:pt x="981" y="997"/>
                  <a:pt x="835" y="1148"/>
                  <a:pt x="658" y="1148"/>
                </a:cubicBezTo>
                <a:cubicBezTo>
                  <a:pt x="571" y="1148"/>
                  <a:pt x="469" y="1116"/>
                  <a:pt x="410" y="1067"/>
                </a:cubicBezTo>
                <a:cubicBezTo>
                  <a:pt x="410" y="1024"/>
                  <a:pt x="410" y="1024"/>
                  <a:pt x="410" y="1024"/>
                </a:cubicBezTo>
                <a:cubicBezTo>
                  <a:pt x="410" y="1003"/>
                  <a:pt x="431" y="981"/>
                  <a:pt x="453" y="981"/>
                </a:cubicBezTo>
                <a:cubicBezTo>
                  <a:pt x="658" y="981"/>
                  <a:pt x="658" y="981"/>
                  <a:pt x="658" y="981"/>
                </a:cubicBezTo>
                <a:cubicBezTo>
                  <a:pt x="658" y="900"/>
                  <a:pt x="658" y="900"/>
                  <a:pt x="658" y="900"/>
                </a:cubicBezTo>
                <a:cubicBezTo>
                  <a:pt x="339" y="900"/>
                  <a:pt x="339" y="900"/>
                  <a:pt x="339" y="900"/>
                </a:cubicBezTo>
                <a:cubicBezTo>
                  <a:pt x="172" y="900"/>
                  <a:pt x="172" y="900"/>
                  <a:pt x="172" y="900"/>
                </a:cubicBezTo>
                <a:cubicBezTo>
                  <a:pt x="0" y="900"/>
                  <a:pt x="0" y="900"/>
                  <a:pt x="0" y="900"/>
                </a:cubicBezTo>
                <a:cubicBezTo>
                  <a:pt x="0" y="981"/>
                  <a:pt x="0" y="981"/>
                  <a:pt x="0" y="981"/>
                </a:cubicBezTo>
                <a:cubicBezTo>
                  <a:pt x="194" y="981"/>
                  <a:pt x="194" y="981"/>
                  <a:pt x="194" y="981"/>
                </a:cubicBezTo>
                <a:cubicBezTo>
                  <a:pt x="205" y="981"/>
                  <a:pt x="205" y="981"/>
                  <a:pt x="205" y="981"/>
                </a:cubicBezTo>
                <a:cubicBezTo>
                  <a:pt x="226" y="981"/>
                  <a:pt x="248" y="1003"/>
                  <a:pt x="248" y="1024"/>
                </a:cubicBezTo>
                <a:cubicBezTo>
                  <a:pt x="248" y="1067"/>
                  <a:pt x="248" y="1067"/>
                  <a:pt x="248" y="1067"/>
                </a:cubicBezTo>
                <a:cubicBezTo>
                  <a:pt x="248" y="1229"/>
                  <a:pt x="248" y="1229"/>
                  <a:pt x="248" y="1229"/>
                </a:cubicBezTo>
                <a:cubicBezTo>
                  <a:pt x="156" y="1229"/>
                  <a:pt x="86" y="1218"/>
                  <a:pt x="86" y="1310"/>
                </a:cubicBezTo>
                <a:cubicBezTo>
                  <a:pt x="1148" y="1310"/>
                  <a:pt x="1148" y="1310"/>
                  <a:pt x="1148" y="1310"/>
                </a:cubicBezTo>
                <a:cubicBezTo>
                  <a:pt x="1148" y="1218"/>
                  <a:pt x="1073" y="1229"/>
                  <a:pt x="981" y="1229"/>
                </a:cubicBezTo>
                <a:close/>
                <a:moveTo>
                  <a:pt x="695" y="113"/>
                </a:moveTo>
                <a:lnTo>
                  <a:pt x="695" y="113"/>
                </a:lnTo>
                <a:cubicBezTo>
                  <a:pt x="684" y="118"/>
                  <a:pt x="674" y="124"/>
                  <a:pt x="668" y="140"/>
                </a:cubicBezTo>
                <a:cubicBezTo>
                  <a:pt x="480" y="490"/>
                  <a:pt x="480" y="490"/>
                  <a:pt x="480" y="490"/>
                </a:cubicBezTo>
                <a:cubicBezTo>
                  <a:pt x="410" y="458"/>
                  <a:pt x="410" y="458"/>
                  <a:pt x="410" y="458"/>
                </a:cubicBezTo>
                <a:cubicBezTo>
                  <a:pt x="410" y="453"/>
                  <a:pt x="415" y="447"/>
                  <a:pt x="415" y="442"/>
                </a:cubicBezTo>
                <a:cubicBezTo>
                  <a:pt x="593" y="108"/>
                  <a:pt x="593" y="108"/>
                  <a:pt x="593" y="108"/>
                </a:cubicBezTo>
                <a:cubicBezTo>
                  <a:pt x="598" y="97"/>
                  <a:pt x="609" y="92"/>
                  <a:pt x="620" y="86"/>
                </a:cubicBezTo>
                <a:cubicBezTo>
                  <a:pt x="631" y="81"/>
                  <a:pt x="641" y="81"/>
                  <a:pt x="652" y="86"/>
                </a:cubicBezTo>
                <a:cubicBezTo>
                  <a:pt x="695" y="113"/>
                  <a:pt x="695" y="113"/>
                  <a:pt x="695" y="113"/>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grpSp>
        <p:nvGrpSpPr>
          <p:cNvPr id="567" name="Group 566"/>
          <p:cNvGrpSpPr/>
          <p:nvPr/>
        </p:nvGrpSpPr>
        <p:grpSpPr>
          <a:xfrm>
            <a:off x="3495790" y="4676471"/>
            <a:ext cx="1054410" cy="1060717"/>
            <a:chOff x="4788063" y="4542791"/>
            <a:chExt cx="1054410" cy="1060717"/>
          </a:xfrm>
          <a:solidFill>
            <a:schemeClr val="tx1"/>
          </a:solidFill>
        </p:grpSpPr>
        <p:sp>
          <p:nvSpPr>
            <p:cNvPr id="568" name="Freeform 80"/>
            <p:cNvSpPr>
              <a:spLocks noChangeArrowheads="1"/>
            </p:cNvSpPr>
            <p:nvPr/>
          </p:nvSpPr>
          <p:spPr bwMode="auto">
            <a:xfrm>
              <a:off x="5299672" y="4861006"/>
              <a:ext cx="209011" cy="209023"/>
            </a:xfrm>
            <a:custGeom>
              <a:avLst/>
              <a:gdLst>
                <a:gd name="T0" fmla="*/ 275 w 297"/>
                <a:gd name="T1" fmla="*/ 296 h 297"/>
                <a:gd name="T2" fmla="*/ 275 w 297"/>
                <a:gd name="T3" fmla="*/ 296 h 297"/>
                <a:gd name="T4" fmla="*/ 253 w 297"/>
                <a:gd name="T5" fmla="*/ 280 h 297"/>
                <a:gd name="T6" fmla="*/ 21 w 297"/>
                <a:gd name="T7" fmla="*/ 43 h 297"/>
                <a:gd name="T8" fmla="*/ 0 w 297"/>
                <a:gd name="T9" fmla="*/ 21 h 297"/>
                <a:gd name="T10" fmla="*/ 21 w 297"/>
                <a:gd name="T11" fmla="*/ 0 h 297"/>
                <a:gd name="T12" fmla="*/ 296 w 297"/>
                <a:gd name="T13" fmla="*/ 280 h 297"/>
                <a:gd name="T14" fmla="*/ 275 w 297"/>
                <a:gd name="T15" fmla="*/ 296 h 2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7" h="297">
                  <a:moveTo>
                    <a:pt x="275" y="296"/>
                  </a:moveTo>
                  <a:lnTo>
                    <a:pt x="275" y="296"/>
                  </a:lnTo>
                  <a:cubicBezTo>
                    <a:pt x="264" y="296"/>
                    <a:pt x="253" y="291"/>
                    <a:pt x="253" y="280"/>
                  </a:cubicBezTo>
                  <a:cubicBezTo>
                    <a:pt x="253" y="151"/>
                    <a:pt x="151" y="43"/>
                    <a:pt x="21" y="43"/>
                  </a:cubicBezTo>
                  <a:cubicBezTo>
                    <a:pt x="10" y="43"/>
                    <a:pt x="0" y="32"/>
                    <a:pt x="0" y="21"/>
                  </a:cubicBezTo>
                  <a:cubicBezTo>
                    <a:pt x="0" y="11"/>
                    <a:pt x="10" y="0"/>
                    <a:pt x="21" y="0"/>
                  </a:cubicBezTo>
                  <a:cubicBezTo>
                    <a:pt x="172" y="0"/>
                    <a:pt x="296" y="124"/>
                    <a:pt x="296" y="280"/>
                  </a:cubicBezTo>
                  <a:cubicBezTo>
                    <a:pt x="296" y="291"/>
                    <a:pt x="285" y="296"/>
                    <a:pt x="275" y="29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69" name="Freeform 81"/>
            <p:cNvSpPr>
              <a:spLocks noChangeArrowheads="1"/>
            </p:cNvSpPr>
            <p:nvPr/>
          </p:nvSpPr>
          <p:spPr bwMode="auto">
            <a:xfrm>
              <a:off x="5346465" y="5172981"/>
              <a:ext cx="65510" cy="271418"/>
            </a:xfrm>
            <a:custGeom>
              <a:avLst/>
              <a:gdLst>
                <a:gd name="T0" fmla="*/ 32 w 92"/>
                <a:gd name="T1" fmla="*/ 383 h 384"/>
                <a:gd name="T2" fmla="*/ 0 w 92"/>
                <a:gd name="T3" fmla="*/ 377 h 384"/>
                <a:gd name="T4" fmla="*/ 59 w 92"/>
                <a:gd name="T5" fmla="*/ 0 h 384"/>
                <a:gd name="T6" fmla="*/ 91 w 92"/>
                <a:gd name="T7" fmla="*/ 5 h 384"/>
                <a:gd name="T8" fmla="*/ 32 w 92"/>
                <a:gd name="T9" fmla="*/ 383 h 384"/>
              </a:gdLst>
              <a:ahLst/>
              <a:cxnLst>
                <a:cxn ang="0">
                  <a:pos x="T0" y="T1"/>
                </a:cxn>
                <a:cxn ang="0">
                  <a:pos x="T2" y="T3"/>
                </a:cxn>
                <a:cxn ang="0">
                  <a:pos x="T4" y="T5"/>
                </a:cxn>
                <a:cxn ang="0">
                  <a:pos x="T6" y="T7"/>
                </a:cxn>
                <a:cxn ang="0">
                  <a:pos x="T8" y="T9"/>
                </a:cxn>
              </a:cxnLst>
              <a:rect l="0" t="0" r="r" b="b"/>
              <a:pathLst>
                <a:path w="92" h="384">
                  <a:moveTo>
                    <a:pt x="32" y="383"/>
                  </a:moveTo>
                  <a:lnTo>
                    <a:pt x="0" y="377"/>
                  </a:lnTo>
                  <a:lnTo>
                    <a:pt x="59" y="0"/>
                  </a:lnTo>
                  <a:lnTo>
                    <a:pt x="91" y="5"/>
                  </a:lnTo>
                  <a:lnTo>
                    <a:pt x="32" y="38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70" name="Freeform 82"/>
            <p:cNvSpPr>
              <a:spLocks noChangeArrowheads="1"/>
            </p:cNvSpPr>
            <p:nvPr/>
          </p:nvSpPr>
          <p:spPr bwMode="auto">
            <a:xfrm>
              <a:off x="5209206" y="5172981"/>
              <a:ext cx="68631" cy="271418"/>
            </a:xfrm>
            <a:custGeom>
              <a:avLst/>
              <a:gdLst>
                <a:gd name="T0" fmla="*/ 64 w 98"/>
                <a:gd name="T1" fmla="*/ 383 h 384"/>
                <a:gd name="T2" fmla="*/ 0 w 98"/>
                <a:gd name="T3" fmla="*/ 5 h 384"/>
                <a:gd name="T4" fmla="*/ 32 w 98"/>
                <a:gd name="T5" fmla="*/ 0 h 384"/>
                <a:gd name="T6" fmla="*/ 97 w 98"/>
                <a:gd name="T7" fmla="*/ 377 h 384"/>
                <a:gd name="T8" fmla="*/ 64 w 98"/>
                <a:gd name="T9" fmla="*/ 383 h 384"/>
              </a:gdLst>
              <a:ahLst/>
              <a:cxnLst>
                <a:cxn ang="0">
                  <a:pos x="T0" y="T1"/>
                </a:cxn>
                <a:cxn ang="0">
                  <a:pos x="T2" y="T3"/>
                </a:cxn>
                <a:cxn ang="0">
                  <a:pos x="T4" y="T5"/>
                </a:cxn>
                <a:cxn ang="0">
                  <a:pos x="T6" y="T7"/>
                </a:cxn>
                <a:cxn ang="0">
                  <a:pos x="T8" y="T9"/>
                </a:cxn>
              </a:cxnLst>
              <a:rect l="0" t="0" r="r" b="b"/>
              <a:pathLst>
                <a:path w="98" h="384">
                  <a:moveTo>
                    <a:pt x="64" y="383"/>
                  </a:moveTo>
                  <a:lnTo>
                    <a:pt x="0" y="5"/>
                  </a:lnTo>
                  <a:lnTo>
                    <a:pt x="32" y="0"/>
                  </a:lnTo>
                  <a:lnTo>
                    <a:pt x="97" y="377"/>
                  </a:lnTo>
                  <a:lnTo>
                    <a:pt x="64" y="38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71" name="Freeform 83"/>
            <p:cNvSpPr>
              <a:spLocks noChangeArrowheads="1"/>
            </p:cNvSpPr>
            <p:nvPr/>
          </p:nvSpPr>
          <p:spPr bwMode="auto">
            <a:xfrm>
              <a:off x="5227922" y="5172981"/>
              <a:ext cx="171574" cy="37437"/>
            </a:xfrm>
            <a:custGeom>
              <a:avLst/>
              <a:gdLst>
                <a:gd name="T0" fmla="*/ 243 w 244"/>
                <a:gd name="T1" fmla="*/ 54 h 55"/>
                <a:gd name="T2" fmla="*/ 243 w 244"/>
                <a:gd name="T3" fmla="*/ 54 h 55"/>
                <a:gd name="T4" fmla="*/ 222 w 244"/>
                <a:gd name="T5" fmla="*/ 32 h 55"/>
                <a:gd name="T6" fmla="*/ 211 w 244"/>
                <a:gd name="T7" fmla="*/ 22 h 55"/>
                <a:gd name="T8" fmla="*/ 205 w 244"/>
                <a:gd name="T9" fmla="*/ 32 h 55"/>
                <a:gd name="T10" fmla="*/ 184 w 244"/>
                <a:gd name="T11" fmla="*/ 54 h 55"/>
                <a:gd name="T12" fmla="*/ 157 w 244"/>
                <a:gd name="T13" fmla="*/ 32 h 55"/>
                <a:gd name="T14" fmla="*/ 151 w 244"/>
                <a:gd name="T15" fmla="*/ 22 h 55"/>
                <a:gd name="T16" fmla="*/ 146 w 244"/>
                <a:gd name="T17" fmla="*/ 32 h 55"/>
                <a:gd name="T18" fmla="*/ 119 w 244"/>
                <a:gd name="T19" fmla="*/ 54 h 55"/>
                <a:gd name="T20" fmla="*/ 98 w 244"/>
                <a:gd name="T21" fmla="*/ 32 h 55"/>
                <a:gd name="T22" fmla="*/ 92 w 244"/>
                <a:gd name="T23" fmla="*/ 22 h 55"/>
                <a:gd name="T24" fmla="*/ 81 w 244"/>
                <a:gd name="T25" fmla="*/ 32 h 55"/>
                <a:gd name="T26" fmla="*/ 60 w 244"/>
                <a:gd name="T27" fmla="*/ 54 h 55"/>
                <a:gd name="T28" fmla="*/ 38 w 244"/>
                <a:gd name="T29" fmla="*/ 32 h 55"/>
                <a:gd name="T30" fmla="*/ 33 w 244"/>
                <a:gd name="T31" fmla="*/ 22 h 55"/>
                <a:gd name="T32" fmla="*/ 22 w 244"/>
                <a:gd name="T33" fmla="*/ 32 h 55"/>
                <a:gd name="T34" fmla="*/ 0 w 244"/>
                <a:gd name="T35" fmla="*/ 54 h 55"/>
                <a:gd name="T36" fmla="*/ 0 w 244"/>
                <a:gd name="T37" fmla="*/ 38 h 55"/>
                <a:gd name="T38" fmla="*/ 6 w 244"/>
                <a:gd name="T39" fmla="*/ 22 h 55"/>
                <a:gd name="T40" fmla="*/ 33 w 244"/>
                <a:gd name="T41" fmla="*/ 0 h 55"/>
                <a:gd name="T42" fmla="*/ 55 w 244"/>
                <a:gd name="T43" fmla="*/ 22 h 55"/>
                <a:gd name="T44" fmla="*/ 60 w 244"/>
                <a:gd name="T45" fmla="*/ 38 h 55"/>
                <a:gd name="T46" fmla="*/ 71 w 244"/>
                <a:gd name="T47" fmla="*/ 22 h 55"/>
                <a:gd name="T48" fmla="*/ 92 w 244"/>
                <a:gd name="T49" fmla="*/ 0 h 55"/>
                <a:gd name="T50" fmla="*/ 114 w 244"/>
                <a:gd name="T51" fmla="*/ 22 h 55"/>
                <a:gd name="T52" fmla="*/ 119 w 244"/>
                <a:gd name="T53" fmla="*/ 38 h 55"/>
                <a:gd name="T54" fmla="*/ 130 w 244"/>
                <a:gd name="T55" fmla="*/ 22 h 55"/>
                <a:gd name="T56" fmla="*/ 151 w 244"/>
                <a:gd name="T57" fmla="*/ 0 h 55"/>
                <a:gd name="T58" fmla="*/ 173 w 244"/>
                <a:gd name="T59" fmla="*/ 22 h 55"/>
                <a:gd name="T60" fmla="*/ 184 w 244"/>
                <a:gd name="T61" fmla="*/ 38 h 55"/>
                <a:gd name="T62" fmla="*/ 189 w 244"/>
                <a:gd name="T63" fmla="*/ 22 h 55"/>
                <a:gd name="T64" fmla="*/ 211 w 244"/>
                <a:gd name="T65" fmla="*/ 0 h 55"/>
                <a:gd name="T66" fmla="*/ 232 w 244"/>
                <a:gd name="T67" fmla="*/ 22 h 55"/>
                <a:gd name="T68" fmla="*/ 243 w 244"/>
                <a:gd name="T69" fmla="*/ 38 h 55"/>
                <a:gd name="T70" fmla="*/ 243 w 244"/>
                <a:gd name="T71" fmla="*/ 54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44" h="55">
                  <a:moveTo>
                    <a:pt x="243" y="54"/>
                  </a:moveTo>
                  <a:lnTo>
                    <a:pt x="243" y="54"/>
                  </a:lnTo>
                  <a:cubicBezTo>
                    <a:pt x="227" y="54"/>
                    <a:pt x="222" y="43"/>
                    <a:pt x="222" y="32"/>
                  </a:cubicBezTo>
                  <a:cubicBezTo>
                    <a:pt x="216" y="27"/>
                    <a:pt x="216" y="22"/>
                    <a:pt x="211" y="22"/>
                  </a:cubicBezTo>
                  <a:cubicBezTo>
                    <a:pt x="211" y="22"/>
                    <a:pt x="205" y="27"/>
                    <a:pt x="205" y="32"/>
                  </a:cubicBezTo>
                  <a:cubicBezTo>
                    <a:pt x="200" y="43"/>
                    <a:pt x="195" y="54"/>
                    <a:pt x="184" y="54"/>
                  </a:cubicBezTo>
                  <a:cubicBezTo>
                    <a:pt x="168" y="54"/>
                    <a:pt x="162" y="43"/>
                    <a:pt x="157" y="32"/>
                  </a:cubicBezTo>
                  <a:cubicBezTo>
                    <a:pt x="157" y="27"/>
                    <a:pt x="151" y="22"/>
                    <a:pt x="151" y="22"/>
                  </a:cubicBezTo>
                  <a:cubicBezTo>
                    <a:pt x="151" y="22"/>
                    <a:pt x="146" y="27"/>
                    <a:pt x="146" y="32"/>
                  </a:cubicBezTo>
                  <a:cubicBezTo>
                    <a:pt x="141" y="43"/>
                    <a:pt x="135" y="54"/>
                    <a:pt x="119" y="54"/>
                  </a:cubicBezTo>
                  <a:cubicBezTo>
                    <a:pt x="108" y="54"/>
                    <a:pt x="103" y="43"/>
                    <a:pt x="98" y="32"/>
                  </a:cubicBezTo>
                  <a:cubicBezTo>
                    <a:pt x="98" y="27"/>
                    <a:pt x="92" y="22"/>
                    <a:pt x="92" y="22"/>
                  </a:cubicBezTo>
                  <a:cubicBezTo>
                    <a:pt x="87" y="22"/>
                    <a:pt x="87" y="27"/>
                    <a:pt x="81" y="32"/>
                  </a:cubicBezTo>
                  <a:cubicBezTo>
                    <a:pt x="81" y="43"/>
                    <a:pt x="76" y="54"/>
                    <a:pt x="60" y="54"/>
                  </a:cubicBezTo>
                  <a:cubicBezTo>
                    <a:pt x="49" y="54"/>
                    <a:pt x="44" y="43"/>
                    <a:pt x="38" y="32"/>
                  </a:cubicBezTo>
                  <a:cubicBezTo>
                    <a:pt x="38" y="27"/>
                    <a:pt x="33" y="22"/>
                    <a:pt x="33" y="22"/>
                  </a:cubicBezTo>
                  <a:cubicBezTo>
                    <a:pt x="27" y="22"/>
                    <a:pt x="22" y="27"/>
                    <a:pt x="22" y="32"/>
                  </a:cubicBezTo>
                  <a:cubicBezTo>
                    <a:pt x="17" y="43"/>
                    <a:pt x="11" y="54"/>
                    <a:pt x="0" y="54"/>
                  </a:cubicBezTo>
                  <a:cubicBezTo>
                    <a:pt x="0" y="38"/>
                    <a:pt x="0" y="38"/>
                    <a:pt x="0" y="38"/>
                  </a:cubicBezTo>
                  <a:cubicBezTo>
                    <a:pt x="0" y="38"/>
                    <a:pt x="6" y="27"/>
                    <a:pt x="6" y="22"/>
                  </a:cubicBezTo>
                  <a:cubicBezTo>
                    <a:pt x="11" y="16"/>
                    <a:pt x="17" y="0"/>
                    <a:pt x="33" y="0"/>
                  </a:cubicBezTo>
                  <a:cubicBezTo>
                    <a:pt x="44" y="0"/>
                    <a:pt x="49" y="16"/>
                    <a:pt x="55" y="22"/>
                  </a:cubicBezTo>
                  <a:cubicBezTo>
                    <a:pt x="55" y="27"/>
                    <a:pt x="60" y="38"/>
                    <a:pt x="60" y="38"/>
                  </a:cubicBezTo>
                  <a:cubicBezTo>
                    <a:pt x="65" y="38"/>
                    <a:pt x="65" y="27"/>
                    <a:pt x="71" y="22"/>
                  </a:cubicBezTo>
                  <a:cubicBezTo>
                    <a:pt x="71" y="16"/>
                    <a:pt x="76" y="0"/>
                    <a:pt x="92" y="0"/>
                  </a:cubicBezTo>
                  <a:cubicBezTo>
                    <a:pt x="103" y="0"/>
                    <a:pt x="108" y="16"/>
                    <a:pt x="114" y="22"/>
                  </a:cubicBezTo>
                  <a:cubicBezTo>
                    <a:pt x="114" y="27"/>
                    <a:pt x="119" y="38"/>
                    <a:pt x="119" y="38"/>
                  </a:cubicBezTo>
                  <a:cubicBezTo>
                    <a:pt x="125" y="38"/>
                    <a:pt x="125" y="27"/>
                    <a:pt x="130" y="22"/>
                  </a:cubicBezTo>
                  <a:cubicBezTo>
                    <a:pt x="135" y="16"/>
                    <a:pt x="141" y="0"/>
                    <a:pt x="151" y="0"/>
                  </a:cubicBezTo>
                  <a:cubicBezTo>
                    <a:pt x="162" y="0"/>
                    <a:pt x="168" y="16"/>
                    <a:pt x="173" y="22"/>
                  </a:cubicBezTo>
                  <a:cubicBezTo>
                    <a:pt x="178" y="27"/>
                    <a:pt x="178" y="38"/>
                    <a:pt x="184" y="38"/>
                  </a:cubicBezTo>
                  <a:cubicBezTo>
                    <a:pt x="184" y="38"/>
                    <a:pt x="189" y="27"/>
                    <a:pt x="189" y="22"/>
                  </a:cubicBezTo>
                  <a:cubicBezTo>
                    <a:pt x="195" y="16"/>
                    <a:pt x="200" y="0"/>
                    <a:pt x="211" y="0"/>
                  </a:cubicBezTo>
                  <a:cubicBezTo>
                    <a:pt x="227" y="0"/>
                    <a:pt x="232" y="16"/>
                    <a:pt x="232" y="22"/>
                  </a:cubicBezTo>
                  <a:cubicBezTo>
                    <a:pt x="238" y="27"/>
                    <a:pt x="238" y="38"/>
                    <a:pt x="243" y="38"/>
                  </a:cubicBezTo>
                  <a:cubicBezTo>
                    <a:pt x="243" y="54"/>
                    <a:pt x="243" y="54"/>
                    <a:pt x="243" y="54"/>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72" name="Freeform 84"/>
            <p:cNvSpPr>
              <a:spLocks noChangeArrowheads="1"/>
            </p:cNvSpPr>
            <p:nvPr/>
          </p:nvSpPr>
          <p:spPr bwMode="auto">
            <a:xfrm>
              <a:off x="5299672" y="4542791"/>
              <a:ext cx="31196" cy="187185"/>
            </a:xfrm>
            <a:custGeom>
              <a:avLst/>
              <a:gdLst>
                <a:gd name="T0" fmla="*/ 21 w 44"/>
                <a:gd name="T1" fmla="*/ 265 h 266"/>
                <a:gd name="T2" fmla="*/ 21 w 44"/>
                <a:gd name="T3" fmla="*/ 265 h 266"/>
                <a:gd name="T4" fmla="*/ 0 w 44"/>
                <a:gd name="T5" fmla="*/ 243 h 266"/>
                <a:gd name="T6" fmla="*/ 0 w 44"/>
                <a:gd name="T7" fmla="*/ 22 h 266"/>
                <a:gd name="T8" fmla="*/ 21 w 44"/>
                <a:gd name="T9" fmla="*/ 0 h 266"/>
                <a:gd name="T10" fmla="*/ 43 w 44"/>
                <a:gd name="T11" fmla="*/ 22 h 266"/>
                <a:gd name="T12" fmla="*/ 43 w 44"/>
                <a:gd name="T13" fmla="*/ 243 h 266"/>
                <a:gd name="T14" fmla="*/ 21 w 44"/>
                <a:gd name="T15" fmla="*/ 265 h 2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266">
                  <a:moveTo>
                    <a:pt x="21" y="265"/>
                  </a:moveTo>
                  <a:lnTo>
                    <a:pt x="21" y="265"/>
                  </a:lnTo>
                  <a:cubicBezTo>
                    <a:pt x="10" y="265"/>
                    <a:pt x="0" y="254"/>
                    <a:pt x="0" y="243"/>
                  </a:cubicBezTo>
                  <a:cubicBezTo>
                    <a:pt x="0" y="22"/>
                    <a:pt x="0" y="22"/>
                    <a:pt x="0" y="22"/>
                  </a:cubicBezTo>
                  <a:cubicBezTo>
                    <a:pt x="0" y="11"/>
                    <a:pt x="10" y="0"/>
                    <a:pt x="21" y="0"/>
                  </a:cubicBezTo>
                  <a:cubicBezTo>
                    <a:pt x="32" y="0"/>
                    <a:pt x="43" y="11"/>
                    <a:pt x="43" y="22"/>
                  </a:cubicBezTo>
                  <a:cubicBezTo>
                    <a:pt x="43" y="243"/>
                    <a:pt x="43" y="243"/>
                    <a:pt x="43" y="243"/>
                  </a:cubicBezTo>
                  <a:cubicBezTo>
                    <a:pt x="43" y="254"/>
                    <a:pt x="32" y="265"/>
                    <a:pt x="21" y="265"/>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73" name="Freeform 85"/>
            <p:cNvSpPr>
              <a:spLocks noChangeArrowheads="1"/>
            </p:cNvSpPr>
            <p:nvPr/>
          </p:nvSpPr>
          <p:spPr bwMode="auto">
            <a:xfrm>
              <a:off x="5474366" y="4611427"/>
              <a:ext cx="112303" cy="165346"/>
            </a:xfrm>
            <a:custGeom>
              <a:avLst/>
              <a:gdLst>
                <a:gd name="T0" fmla="*/ 21 w 157"/>
                <a:gd name="T1" fmla="*/ 232 h 233"/>
                <a:gd name="T2" fmla="*/ 21 w 157"/>
                <a:gd name="T3" fmla="*/ 232 h 233"/>
                <a:gd name="T4" fmla="*/ 10 w 157"/>
                <a:gd name="T5" fmla="*/ 232 h 233"/>
                <a:gd name="T6" fmla="*/ 5 w 157"/>
                <a:gd name="T7" fmla="*/ 200 h 233"/>
                <a:gd name="T8" fmla="*/ 113 w 157"/>
                <a:gd name="T9" fmla="*/ 11 h 233"/>
                <a:gd name="T10" fmla="*/ 145 w 157"/>
                <a:gd name="T11" fmla="*/ 6 h 233"/>
                <a:gd name="T12" fmla="*/ 151 w 157"/>
                <a:gd name="T13" fmla="*/ 33 h 233"/>
                <a:gd name="T14" fmla="*/ 43 w 157"/>
                <a:gd name="T15" fmla="*/ 221 h 233"/>
                <a:gd name="T16" fmla="*/ 21 w 157"/>
                <a:gd name="T17" fmla="*/ 232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7" h="233">
                  <a:moveTo>
                    <a:pt x="21" y="232"/>
                  </a:moveTo>
                  <a:lnTo>
                    <a:pt x="21" y="232"/>
                  </a:lnTo>
                  <a:cubicBezTo>
                    <a:pt x="21" y="232"/>
                    <a:pt x="16" y="232"/>
                    <a:pt x="10" y="232"/>
                  </a:cubicBezTo>
                  <a:cubicBezTo>
                    <a:pt x="5" y="227"/>
                    <a:pt x="0" y="211"/>
                    <a:pt x="5" y="200"/>
                  </a:cubicBezTo>
                  <a:cubicBezTo>
                    <a:pt x="113" y="11"/>
                    <a:pt x="113" y="11"/>
                    <a:pt x="113" y="11"/>
                  </a:cubicBezTo>
                  <a:cubicBezTo>
                    <a:pt x="118" y="0"/>
                    <a:pt x="134" y="0"/>
                    <a:pt x="145" y="6"/>
                  </a:cubicBezTo>
                  <a:cubicBezTo>
                    <a:pt x="151" y="11"/>
                    <a:pt x="156" y="22"/>
                    <a:pt x="151" y="33"/>
                  </a:cubicBezTo>
                  <a:cubicBezTo>
                    <a:pt x="43" y="221"/>
                    <a:pt x="43" y="221"/>
                    <a:pt x="43" y="221"/>
                  </a:cubicBezTo>
                  <a:cubicBezTo>
                    <a:pt x="37" y="227"/>
                    <a:pt x="32" y="232"/>
                    <a:pt x="21" y="232"/>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74" name="Freeform 86"/>
            <p:cNvSpPr>
              <a:spLocks noChangeArrowheads="1"/>
            </p:cNvSpPr>
            <p:nvPr/>
          </p:nvSpPr>
          <p:spPr bwMode="auto">
            <a:xfrm>
              <a:off x="5602269" y="4795490"/>
              <a:ext cx="168455" cy="112311"/>
            </a:xfrm>
            <a:custGeom>
              <a:avLst/>
              <a:gdLst>
                <a:gd name="T0" fmla="*/ 22 w 238"/>
                <a:gd name="T1" fmla="*/ 156 h 157"/>
                <a:gd name="T2" fmla="*/ 22 w 238"/>
                <a:gd name="T3" fmla="*/ 156 h 157"/>
                <a:gd name="T4" fmla="*/ 5 w 238"/>
                <a:gd name="T5" fmla="*/ 146 h 157"/>
                <a:gd name="T6" fmla="*/ 11 w 238"/>
                <a:gd name="T7" fmla="*/ 119 h 157"/>
                <a:gd name="T8" fmla="*/ 205 w 238"/>
                <a:gd name="T9" fmla="*/ 11 h 157"/>
                <a:gd name="T10" fmla="*/ 232 w 238"/>
                <a:gd name="T11" fmla="*/ 16 h 157"/>
                <a:gd name="T12" fmla="*/ 226 w 238"/>
                <a:gd name="T13" fmla="*/ 43 h 157"/>
                <a:gd name="T14" fmla="*/ 32 w 238"/>
                <a:gd name="T15" fmla="*/ 156 h 157"/>
                <a:gd name="T16" fmla="*/ 22 w 238"/>
                <a:gd name="T17" fmla="*/ 156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 h="157">
                  <a:moveTo>
                    <a:pt x="22" y="156"/>
                  </a:moveTo>
                  <a:lnTo>
                    <a:pt x="22" y="156"/>
                  </a:lnTo>
                  <a:cubicBezTo>
                    <a:pt x="16" y="156"/>
                    <a:pt x="11" y="151"/>
                    <a:pt x="5" y="146"/>
                  </a:cubicBezTo>
                  <a:cubicBezTo>
                    <a:pt x="0" y="135"/>
                    <a:pt x="5" y="124"/>
                    <a:pt x="11" y="119"/>
                  </a:cubicBezTo>
                  <a:cubicBezTo>
                    <a:pt x="205" y="11"/>
                    <a:pt x="205" y="11"/>
                    <a:pt x="205" y="11"/>
                  </a:cubicBezTo>
                  <a:cubicBezTo>
                    <a:pt x="216" y="0"/>
                    <a:pt x="226" y="5"/>
                    <a:pt x="232" y="16"/>
                  </a:cubicBezTo>
                  <a:cubicBezTo>
                    <a:pt x="237" y="27"/>
                    <a:pt x="232" y="38"/>
                    <a:pt x="226" y="43"/>
                  </a:cubicBezTo>
                  <a:cubicBezTo>
                    <a:pt x="32" y="156"/>
                    <a:pt x="32" y="156"/>
                    <a:pt x="32" y="156"/>
                  </a:cubicBezTo>
                  <a:cubicBezTo>
                    <a:pt x="32" y="156"/>
                    <a:pt x="27" y="156"/>
                    <a:pt x="22" y="15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75" name="Freeform 87"/>
            <p:cNvSpPr>
              <a:spLocks noChangeArrowheads="1"/>
            </p:cNvSpPr>
            <p:nvPr/>
          </p:nvSpPr>
          <p:spPr bwMode="auto">
            <a:xfrm>
              <a:off x="5652181" y="5054433"/>
              <a:ext cx="190292" cy="31198"/>
            </a:xfrm>
            <a:custGeom>
              <a:avLst/>
              <a:gdLst>
                <a:gd name="T0" fmla="*/ 248 w 271"/>
                <a:gd name="T1" fmla="*/ 43 h 44"/>
                <a:gd name="T2" fmla="*/ 248 w 271"/>
                <a:gd name="T3" fmla="*/ 43 h 44"/>
                <a:gd name="T4" fmla="*/ 22 w 271"/>
                <a:gd name="T5" fmla="*/ 43 h 44"/>
                <a:gd name="T6" fmla="*/ 0 w 271"/>
                <a:gd name="T7" fmla="*/ 21 h 44"/>
                <a:gd name="T8" fmla="*/ 22 w 271"/>
                <a:gd name="T9" fmla="*/ 0 h 44"/>
                <a:gd name="T10" fmla="*/ 248 w 271"/>
                <a:gd name="T11" fmla="*/ 0 h 44"/>
                <a:gd name="T12" fmla="*/ 270 w 271"/>
                <a:gd name="T13" fmla="*/ 21 h 44"/>
                <a:gd name="T14" fmla="*/ 248 w 271"/>
                <a:gd name="T15" fmla="*/ 43 h 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1" h="44">
                  <a:moveTo>
                    <a:pt x="248" y="43"/>
                  </a:moveTo>
                  <a:lnTo>
                    <a:pt x="248" y="43"/>
                  </a:lnTo>
                  <a:cubicBezTo>
                    <a:pt x="22" y="43"/>
                    <a:pt x="22" y="43"/>
                    <a:pt x="22" y="43"/>
                  </a:cubicBezTo>
                  <a:cubicBezTo>
                    <a:pt x="11" y="43"/>
                    <a:pt x="0" y="32"/>
                    <a:pt x="0" y="21"/>
                  </a:cubicBezTo>
                  <a:cubicBezTo>
                    <a:pt x="0" y="11"/>
                    <a:pt x="11" y="0"/>
                    <a:pt x="22" y="0"/>
                  </a:cubicBezTo>
                  <a:cubicBezTo>
                    <a:pt x="248" y="0"/>
                    <a:pt x="248" y="0"/>
                    <a:pt x="248" y="0"/>
                  </a:cubicBezTo>
                  <a:cubicBezTo>
                    <a:pt x="259" y="0"/>
                    <a:pt x="270" y="11"/>
                    <a:pt x="270" y="21"/>
                  </a:cubicBezTo>
                  <a:cubicBezTo>
                    <a:pt x="270" y="32"/>
                    <a:pt x="259" y="43"/>
                    <a:pt x="248" y="43"/>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76" name="Freeform 88"/>
            <p:cNvSpPr>
              <a:spLocks noChangeArrowheads="1"/>
            </p:cNvSpPr>
            <p:nvPr/>
          </p:nvSpPr>
          <p:spPr bwMode="auto">
            <a:xfrm>
              <a:off x="5602269" y="5229137"/>
              <a:ext cx="168455" cy="112311"/>
            </a:xfrm>
            <a:custGeom>
              <a:avLst/>
              <a:gdLst>
                <a:gd name="T0" fmla="*/ 216 w 238"/>
                <a:gd name="T1" fmla="*/ 156 h 157"/>
                <a:gd name="T2" fmla="*/ 216 w 238"/>
                <a:gd name="T3" fmla="*/ 156 h 157"/>
                <a:gd name="T4" fmla="*/ 205 w 238"/>
                <a:gd name="T5" fmla="*/ 151 h 157"/>
                <a:gd name="T6" fmla="*/ 11 w 238"/>
                <a:gd name="T7" fmla="*/ 43 h 157"/>
                <a:gd name="T8" fmla="*/ 5 w 238"/>
                <a:gd name="T9" fmla="*/ 11 h 157"/>
                <a:gd name="T10" fmla="*/ 32 w 238"/>
                <a:gd name="T11" fmla="*/ 5 h 157"/>
                <a:gd name="T12" fmla="*/ 226 w 238"/>
                <a:gd name="T13" fmla="*/ 113 h 157"/>
                <a:gd name="T14" fmla="*/ 232 w 238"/>
                <a:gd name="T15" fmla="*/ 145 h 157"/>
                <a:gd name="T16" fmla="*/ 216 w 238"/>
                <a:gd name="T17" fmla="*/ 156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 h="157">
                  <a:moveTo>
                    <a:pt x="216" y="156"/>
                  </a:moveTo>
                  <a:lnTo>
                    <a:pt x="216" y="156"/>
                  </a:lnTo>
                  <a:cubicBezTo>
                    <a:pt x="210" y="156"/>
                    <a:pt x="205" y="151"/>
                    <a:pt x="205" y="151"/>
                  </a:cubicBezTo>
                  <a:cubicBezTo>
                    <a:pt x="11" y="43"/>
                    <a:pt x="11" y="43"/>
                    <a:pt x="11" y="43"/>
                  </a:cubicBezTo>
                  <a:cubicBezTo>
                    <a:pt x="5" y="37"/>
                    <a:pt x="0" y="21"/>
                    <a:pt x="5" y="11"/>
                  </a:cubicBezTo>
                  <a:cubicBezTo>
                    <a:pt x="11" y="0"/>
                    <a:pt x="22" y="0"/>
                    <a:pt x="32" y="5"/>
                  </a:cubicBezTo>
                  <a:cubicBezTo>
                    <a:pt x="226" y="113"/>
                    <a:pt x="226" y="113"/>
                    <a:pt x="226" y="113"/>
                  </a:cubicBezTo>
                  <a:cubicBezTo>
                    <a:pt x="232" y="118"/>
                    <a:pt x="237" y="135"/>
                    <a:pt x="232" y="145"/>
                  </a:cubicBezTo>
                  <a:cubicBezTo>
                    <a:pt x="226" y="151"/>
                    <a:pt x="221" y="156"/>
                    <a:pt x="216" y="15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77" name="Freeform 89"/>
            <p:cNvSpPr>
              <a:spLocks noChangeArrowheads="1"/>
            </p:cNvSpPr>
            <p:nvPr/>
          </p:nvSpPr>
          <p:spPr bwMode="auto">
            <a:xfrm>
              <a:off x="5040749" y="4611427"/>
              <a:ext cx="112303" cy="165346"/>
            </a:xfrm>
            <a:custGeom>
              <a:avLst/>
              <a:gdLst>
                <a:gd name="T0" fmla="*/ 130 w 158"/>
                <a:gd name="T1" fmla="*/ 232 h 233"/>
                <a:gd name="T2" fmla="*/ 130 w 158"/>
                <a:gd name="T3" fmla="*/ 232 h 233"/>
                <a:gd name="T4" fmla="*/ 114 w 158"/>
                <a:gd name="T5" fmla="*/ 221 h 233"/>
                <a:gd name="T6" fmla="*/ 6 w 158"/>
                <a:gd name="T7" fmla="*/ 33 h 233"/>
                <a:gd name="T8" fmla="*/ 11 w 158"/>
                <a:gd name="T9" fmla="*/ 6 h 233"/>
                <a:gd name="T10" fmla="*/ 38 w 158"/>
                <a:gd name="T11" fmla="*/ 11 h 233"/>
                <a:gd name="T12" fmla="*/ 151 w 158"/>
                <a:gd name="T13" fmla="*/ 200 h 233"/>
                <a:gd name="T14" fmla="*/ 140 w 158"/>
                <a:gd name="T15" fmla="*/ 232 h 233"/>
                <a:gd name="T16" fmla="*/ 130 w 158"/>
                <a:gd name="T17" fmla="*/ 232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3">
                  <a:moveTo>
                    <a:pt x="130" y="232"/>
                  </a:moveTo>
                  <a:lnTo>
                    <a:pt x="130" y="232"/>
                  </a:lnTo>
                  <a:cubicBezTo>
                    <a:pt x="124" y="232"/>
                    <a:pt x="119" y="227"/>
                    <a:pt x="114" y="221"/>
                  </a:cubicBezTo>
                  <a:cubicBezTo>
                    <a:pt x="6" y="33"/>
                    <a:pt x="6" y="33"/>
                    <a:pt x="6" y="33"/>
                  </a:cubicBezTo>
                  <a:cubicBezTo>
                    <a:pt x="0" y="22"/>
                    <a:pt x="0" y="11"/>
                    <a:pt x="11" y="6"/>
                  </a:cubicBezTo>
                  <a:cubicBezTo>
                    <a:pt x="22" y="0"/>
                    <a:pt x="33" y="0"/>
                    <a:pt x="38" y="11"/>
                  </a:cubicBezTo>
                  <a:cubicBezTo>
                    <a:pt x="151" y="200"/>
                    <a:pt x="151" y="200"/>
                    <a:pt x="151" y="200"/>
                  </a:cubicBezTo>
                  <a:cubicBezTo>
                    <a:pt x="157" y="211"/>
                    <a:pt x="151" y="227"/>
                    <a:pt x="140" y="232"/>
                  </a:cubicBezTo>
                  <a:cubicBezTo>
                    <a:pt x="140" y="232"/>
                    <a:pt x="135" y="232"/>
                    <a:pt x="130" y="232"/>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78" name="Freeform 90"/>
            <p:cNvSpPr>
              <a:spLocks noChangeArrowheads="1"/>
            </p:cNvSpPr>
            <p:nvPr/>
          </p:nvSpPr>
          <p:spPr bwMode="auto">
            <a:xfrm>
              <a:off x="4856696" y="4798611"/>
              <a:ext cx="168455" cy="106072"/>
            </a:xfrm>
            <a:custGeom>
              <a:avLst/>
              <a:gdLst>
                <a:gd name="T0" fmla="*/ 210 w 238"/>
                <a:gd name="T1" fmla="*/ 151 h 152"/>
                <a:gd name="T2" fmla="*/ 210 w 238"/>
                <a:gd name="T3" fmla="*/ 151 h 152"/>
                <a:gd name="T4" fmla="*/ 200 w 238"/>
                <a:gd name="T5" fmla="*/ 151 h 152"/>
                <a:gd name="T6" fmla="*/ 11 w 238"/>
                <a:gd name="T7" fmla="*/ 38 h 152"/>
                <a:gd name="T8" fmla="*/ 5 w 238"/>
                <a:gd name="T9" fmla="*/ 11 h 152"/>
                <a:gd name="T10" fmla="*/ 32 w 238"/>
                <a:gd name="T11" fmla="*/ 6 h 152"/>
                <a:gd name="T12" fmla="*/ 221 w 238"/>
                <a:gd name="T13" fmla="*/ 114 h 152"/>
                <a:gd name="T14" fmla="*/ 232 w 238"/>
                <a:gd name="T15" fmla="*/ 141 h 152"/>
                <a:gd name="T16" fmla="*/ 210 w 238"/>
                <a:gd name="T17" fmla="*/ 151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 h="152">
                  <a:moveTo>
                    <a:pt x="210" y="151"/>
                  </a:moveTo>
                  <a:lnTo>
                    <a:pt x="210" y="151"/>
                  </a:lnTo>
                  <a:cubicBezTo>
                    <a:pt x="210" y="151"/>
                    <a:pt x="205" y="151"/>
                    <a:pt x="200" y="151"/>
                  </a:cubicBezTo>
                  <a:cubicBezTo>
                    <a:pt x="11" y="38"/>
                    <a:pt x="11" y="38"/>
                    <a:pt x="11" y="38"/>
                  </a:cubicBezTo>
                  <a:cubicBezTo>
                    <a:pt x="0" y="33"/>
                    <a:pt x="0" y="22"/>
                    <a:pt x="5" y="11"/>
                  </a:cubicBezTo>
                  <a:cubicBezTo>
                    <a:pt x="11" y="0"/>
                    <a:pt x="22" y="0"/>
                    <a:pt x="32" y="6"/>
                  </a:cubicBezTo>
                  <a:cubicBezTo>
                    <a:pt x="221" y="114"/>
                    <a:pt x="221" y="114"/>
                    <a:pt x="221" y="114"/>
                  </a:cubicBezTo>
                  <a:cubicBezTo>
                    <a:pt x="232" y="119"/>
                    <a:pt x="237" y="130"/>
                    <a:pt x="232" y="141"/>
                  </a:cubicBezTo>
                  <a:cubicBezTo>
                    <a:pt x="227" y="151"/>
                    <a:pt x="221" y="151"/>
                    <a:pt x="210" y="151"/>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79" name="Freeform 91"/>
            <p:cNvSpPr>
              <a:spLocks noChangeArrowheads="1"/>
            </p:cNvSpPr>
            <p:nvPr/>
          </p:nvSpPr>
          <p:spPr bwMode="auto">
            <a:xfrm>
              <a:off x="4788063" y="5054433"/>
              <a:ext cx="187174" cy="31198"/>
            </a:xfrm>
            <a:custGeom>
              <a:avLst/>
              <a:gdLst>
                <a:gd name="T0" fmla="*/ 243 w 265"/>
                <a:gd name="T1" fmla="*/ 43 h 44"/>
                <a:gd name="T2" fmla="*/ 243 w 265"/>
                <a:gd name="T3" fmla="*/ 43 h 44"/>
                <a:gd name="T4" fmla="*/ 22 w 265"/>
                <a:gd name="T5" fmla="*/ 43 h 44"/>
                <a:gd name="T6" fmla="*/ 0 w 265"/>
                <a:gd name="T7" fmla="*/ 21 h 44"/>
                <a:gd name="T8" fmla="*/ 22 w 265"/>
                <a:gd name="T9" fmla="*/ 0 h 44"/>
                <a:gd name="T10" fmla="*/ 243 w 265"/>
                <a:gd name="T11" fmla="*/ 0 h 44"/>
                <a:gd name="T12" fmla="*/ 264 w 265"/>
                <a:gd name="T13" fmla="*/ 21 h 44"/>
                <a:gd name="T14" fmla="*/ 243 w 265"/>
                <a:gd name="T15" fmla="*/ 43 h 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5" h="44">
                  <a:moveTo>
                    <a:pt x="243" y="43"/>
                  </a:moveTo>
                  <a:lnTo>
                    <a:pt x="243" y="43"/>
                  </a:lnTo>
                  <a:cubicBezTo>
                    <a:pt x="22" y="43"/>
                    <a:pt x="22" y="43"/>
                    <a:pt x="22" y="43"/>
                  </a:cubicBezTo>
                  <a:cubicBezTo>
                    <a:pt x="11" y="43"/>
                    <a:pt x="0" y="32"/>
                    <a:pt x="0" y="21"/>
                  </a:cubicBezTo>
                  <a:cubicBezTo>
                    <a:pt x="0" y="11"/>
                    <a:pt x="11" y="0"/>
                    <a:pt x="22" y="0"/>
                  </a:cubicBezTo>
                  <a:cubicBezTo>
                    <a:pt x="243" y="0"/>
                    <a:pt x="243" y="0"/>
                    <a:pt x="243" y="0"/>
                  </a:cubicBezTo>
                  <a:cubicBezTo>
                    <a:pt x="253" y="0"/>
                    <a:pt x="264" y="11"/>
                    <a:pt x="264" y="21"/>
                  </a:cubicBezTo>
                  <a:cubicBezTo>
                    <a:pt x="264" y="32"/>
                    <a:pt x="253" y="43"/>
                    <a:pt x="243" y="43"/>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80" name="Freeform 92"/>
            <p:cNvSpPr>
              <a:spLocks noChangeArrowheads="1"/>
            </p:cNvSpPr>
            <p:nvPr/>
          </p:nvSpPr>
          <p:spPr bwMode="auto">
            <a:xfrm>
              <a:off x="4856696" y="5229137"/>
              <a:ext cx="168455" cy="112311"/>
            </a:xfrm>
            <a:custGeom>
              <a:avLst/>
              <a:gdLst>
                <a:gd name="T0" fmla="*/ 22 w 238"/>
                <a:gd name="T1" fmla="*/ 156 h 157"/>
                <a:gd name="T2" fmla="*/ 22 w 238"/>
                <a:gd name="T3" fmla="*/ 156 h 157"/>
                <a:gd name="T4" fmla="*/ 5 w 238"/>
                <a:gd name="T5" fmla="*/ 145 h 157"/>
                <a:gd name="T6" fmla="*/ 11 w 238"/>
                <a:gd name="T7" fmla="*/ 113 h 157"/>
                <a:gd name="T8" fmla="*/ 200 w 238"/>
                <a:gd name="T9" fmla="*/ 5 h 157"/>
                <a:gd name="T10" fmla="*/ 232 w 238"/>
                <a:gd name="T11" fmla="*/ 11 h 157"/>
                <a:gd name="T12" fmla="*/ 221 w 238"/>
                <a:gd name="T13" fmla="*/ 43 h 157"/>
                <a:gd name="T14" fmla="*/ 32 w 238"/>
                <a:gd name="T15" fmla="*/ 151 h 157"/>
                <a:gd name="T16" fmla="*/ 22 w 238"/>
                <a:gd name="T17" fmla="*/ 156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 h="157">
                  <a:moveTo>
                    <a:pt x="22" y="156"/>
                  </a:moveTo>
                  <a:lnTo>
                    <a:pt x="22" y="156"/>
                  </a:lnTo>
                  <a:cubicBezTo>
                    <a:pt x="16" y="156"/>
                    <a:pt x="5" y="151"/>
                    <a:pt x="5" y="145"/>
                  </a:cubicBezTo>
                  <a:cubicBezTo>
                    <a:pt x="0" y="135"/>
                    <a:pt x="0" y="118"/>
                    <a:pt x="11" y="113"/>
                  </a:cubicBezTo>
                  <a:cubicBezTo>
                    <a:pt x="200" y="5"/>
                    <a:pt x="200" y="5"/>
                    <a:pt x="200" y="5"/>
                  </a:cubicBezTo>
                  <a:cubicBezTo>
                    <a:pt x="210" y="0"/>
                    <a:pt x="227" y="5"/>
                    <a:pt x="232" y="11"/>
                  </a:cubicBezTo>
                  <a:cubicBezTo>
                    <a:pt x="237" y="21"/>
                    <a:pt x="232" y="37"/>
                    <a:pt x="221" y="43"/>
                  </a:cubicBezTo>
                  <a:cubicBezTo>
                    <a:pt x="32" y="151"/>
                    <a:pt x="32" y="151"/>
                    <a:pt x="32" y="151"/>
                  </a:cubicBezTo>
                  <a:cubicBezTo>
                    <a:pt x="27" y="151"/>
                    <a:pt x="27" y="156"/>
                    <a:pt x="22" y="15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81" name="Freeform 93"/>
            <p:cNvSpPr>
              <a:spLocks noChangeArrowheads="1"/>
            </p:cNvSpPr>
            <p:nvPr/>
          </p:nvSpPr>
          <p:spPr bwMode="auto">
            <a:xfrm>
              <a:off x="5031388" y="4773654"/>
              <a:ext cx="564640" cy="676986"/>
            </a:xfrm>
            <a:custGeom>
              <a:avLst/>
              <a:gdLst>
                <a:gd name="T0" fmla="*/ 582 w 799"/>
                <a:gd name="T1" fmla="*/ 954 h 955"/>
                <a:gd name="T2" fmla="*/ 582 w 799"/>
                <a:gd name="T3" fmla="*/ 954 h 955"/>
                <a:gd name="T4" fmla="*/ 582 w 799"/>
                <a:gd name="T5" fmla="*/ 954 h 955"/>
                <a:gd name="T6" fmla="*/ 210 w 799"/>
                <a:gd name="T7" fmla="*/ 954 h 955"/>
                <a:gd name="T8" fmla="*/ 178 w 799"/>
                <a:gd name="T9" fmla="*/ 922 h 955"/>
                <a:gd name="T10" fmla="*/ 178 w 799"/>
                <a:gd name="T11" fmla="*/ 916 h 955"/>
                <a:gd name="T12" fmla="*/ 151 w 799"/>
                <a:gd name="T13" fmla="*/ 782 h 955"/>
                <a:gd name="T14" fmla="*/ 0 w 799"/>
                <a:gd name="T15" fmla="*/ 404 h 955"/>
                <a:gd name="T16" fmla="*/ 399 w 799"/>
                <a:gd name="T17" fmla="*/ 0 h 955"/>
                <a:gd name="T18" fmla="*/ 798 w 799"/>
                <a:gd name="T19" fmla="*/ 404 h 955"/>
                <a:gd name="T20" fmla="*/ 647 w 799"/>
                <a:gd name="T21" fmla="*/ 782 h 955"/>
                <a:gd name="T22" fmla="*/ 620 w 799"/>
                <a:gd name="T23" fmla="*/ 916 h 955"/>
                <a:gd name="T24" fmla="*/ 620 w 799"/>
                <a:gd name="T25" fmla="*/ 922 h 955"/>
                <a:gd name="T26" fmla="*/ 582 w 799"/>
                <a:gd name="T27" fmla="*/ 954 h 955"/>
                <a:gd name="T28" fmla="*/ 210 w 799"/>
                <a:gd name="T29" fmla="*/ 884 h 955"/>
                <a:gd name="T30" fmla="*/ 210 w 799"/>
                <a:gd name="T31" fmla="*/ 884 h 955"/>
                <a:gd name="T32" fmla="*/ 178 w 799"/>
                <a:gd name="T33" fmla="*/ 916 h 955"/>
                <a:gd name="T34" fmla="*/ 210 w 799"/>
                <a:gd name="T35" fmla="*/ 884 h 955"/>
                <a:gd name="T36" fmla="*/ 588 w 799"/>
                <a:gd name="T37" fmla="*/ 884 h 955"/>
                <a:gd name="T38" fmla="*/ 588 w 799"/>
                <a:gd name="T39" fmla="*/ 884 h 955"/>
                <a:gd name="T40" fmla="*/ 604 w 799"/>
                <a:gd name="T41" fmla="*/ 889 h 955"/>
                <a:gd name="T42" fmla="*/ 588 w 799"/>
                <a:gd name="T43" fmla="*/ 884 h 955"/>
                <a:gd name="T44" fmla="*/ 248 w 799"/>
                <a:gd name="T45" fmla="*/ 884 h 955"/>
                <a:gd name="T46" fmla="*/ 248 w 799"/>
                <a:gd name="T47" fmla="*/ 884 h 955"/>
                <a:gd name="T48" fmla="*/ 550 w 799"/>
                <a:gd name="T49" fmla="*/ 884 h 955"/>
                <a:gd name="T50" fmla="*/ 550 w 799"/>
                <a:gd name="T51" fmla="*/ 857 h 955"/>
                <a:gd name="T52" fmla="*/ 588 w 799"/>
                <a:gd name="T53" fmla="*/ 738 h 955"/>
                <a:gd name="T54" fmla="*/ 728 w 799"/>
                <a:gd name="T55" fmla="*/ 404 h 955"/>
                <a:gd name="T56" fmla="*/ 399 w 799"/>
                <a:gd name="T57" fmla="*/ 70 h 955"/>
                <a:gd name="T58" fmla="*/ 70 w 799"/>
                <a:gd name="T59" fmla="*/ 404 h 955"/>
                <a:gd name="T60" fmla="*/ 205 w 799"/>
                <a:gd name="T61" fmla="*/ 738 h 955"/>
                <a:gd name="T62" fmla="*/ 248 w 799"/>
                <a:gd name="T63" fmla="*/ 857 h 955"/>
                <a:gd name="T64" fmla="*/ 248 w 799"/>
                <a:gd name="T65" fmla="*/ 884 h 9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9" h="955">
                  <a:moveTo>
                    <a:pt x="582" y="954"/>
                  </a:moveTo>
                  <a:lnTo>
                    <a:pt x="582" y="954"/>
                  </a:lnTo>
                  <a:lnTo>
                    <a:pt x="582" y="954"/>
                  </a:lnTo>
                  <a:cubicBezTo>
                    <a:pt x="210" y="954"/>
                    <a:pt x="210" y="954"/>
                    <a:pt x="210" y="954"/>
                  </a:cubicBezTo>
                  <a:cubicBezTo>
                    <a:pt x="194" y="954"/>
                    <a:pt x="178" y="938"/>
                    <a:pt x="178" y="922"/>
                  </a:cubicBezTo>
                  <a:cubicBezTo>
                    <a:pt x="178" y="916"/>
                    <a:pt x="178" y="916"/>
                    <a:pt x="178" y="916"/>
                  </a:cubicBezTo>
                  <a:cubicBezTo>
                    <a:pt x="178" y="889"/>
                    <a:pt x="178" y="814"/>
                    <a:pt x="151" y="782"/>
                  </a:cubicBezTo>
                  <a:cubicBezTo>
                    <a:pt x="0" y="588"/>
                    <a:pt x="0" y="404"/>
                    <a:pt x="0" y="404"/>
                  </a:cubicBezTo>
                  <a:cubicBezTo>
                    <a:pt x="0" y="183"/>
                    <a:pt x="178" y="0"/>
                    <a:pt x="399" y="0"/>
                  </a:cubicBezTo>
                  <a:cubicBezTo>
                    <a:pt x="620" y="0"/>
                    <a:pt x="798" y="183"/>
                    <a:pt x="798" y="404"/>
                  </a:cubicBezTo>
                  <a:cubicBezTo>
                    <a:pt x="798" y="404"/>
                    <a:pt x="793" y="588"/>
                    <a:pt x="647" y="782"/>
                  </a:cubicBezTo>
                  <a:cubicBezTo>
                    <a:pt x="620" y="814"/>
                    <a:pt x="615" y="889"/>
                    <a:pt x="620" y="916"/>
                  </a:cubicBezTo>
                  <a:cubicBezTo>
                    <a:pt x="620" y="916"/>
                    <a:pt x="620" y="916"/>
                    <a:pt x="620" y="922"/>
                  </a:cubicBezTo>
                  <a:cubicBezTo>
                    <a:pt x="620" y="938"/>
                    <a:pt x="604" y="954"/>
                    <a:pt x="582" y="954"/>
                  </a:cubicBezTo>
                  <a:close/>
                  <a:moveTo>
                    <a:pt x="210" y="884"/>
                  </a:moveTo>
                  <a:lnTo>
                    <a:pt x="210" y="884"/>
                  </a:lnTo>
                  <a:cubicBezTo>
                    <a:pt x="194" y="884"/>
                    <a:pt x="178" y="900"/>
                    <a:pt x="178" y="916"/>
                  </a:cubicBezTo>
                  <a:cubicBezTo>
                    <a:pt x="178" y="900"/>
                    <a:pt x="194" y="884"/>
                    <a:pt x="210" y="884"/>
                  </a:cubicBezTo>
                  <a:close/>
                  <a:moveTo>
                    <a:pt x="588" y="884"/>
                  </a:moveTo>
                  <a:lnTo>
                    <a:pt x="588" y="884"/>
                  </a:lnTo>
                  <a:cubicBezTo>
                    <a:pt x="593" y="884"/>
                    <a:pt x="599" y="889"/>
                    <a:pt x="604" y="889"/>
                  </a:cubicBezTo>
                  <a:cubicBezTo>
                    <a:pt x="599" y="889"/>
                    <a:pt x="593" y="884"/>
                    <a:pt x="588" y="884"/>
                  </a:cubicBezTo>
                  <a:close/>
                  <a:moveTo>
                    <a:pt x="248" y="884"/>
                  </a:moveTo>
                  <a:lnTo>
                    <a:pt x="248" y="884"/>
                  </a:lnTo>
                  <a:cubicBezTo>
                    <a:pt x="550" y="884"/>
                    <a:pt x="550" y="884"/>
                    <a:pt x="550" y="884"/>
                  </a:cubicBezTo>
                  <a:cubicBezTo>
                    <a:pt x="550" y="868"/>
                    <a:pt x="550" y="857"/>
                    <a:pt x="550" y="857"/>
                  </a:cubicBezTo>
                  <a:cubicBezTo>
                    <a:pt x="556" y="803"/>
                    <a:pt x="566" y="765"/>
                    <a:pt x="588" y="738"/>
                  </a:cubicBezTo>
                  <a:cubicBezTo>
                    <a:pt x="723" y="566"/>
                    <a:pt x="728" y="404"/>
                    <a:pt x="728" y="404"/>
                  </a:cubicBezTo>
                  <a:cubicBezTo>
                    <a:pt x="728" y="221"/>
                    <a:pt x="582" y="70"/>
                    <a:pt x="399" y="70"/>
                  </a:cubicBezTo>
                  <a:cubicBezTo>
                    <a:pt x="216" y="70"/>
                    <a:pt x="70" y="221"/>
                    <a:pt x="70" y="404"/>
                  </a:cubicBezTo>
                  <a:cubicBezTo>
                    <a:pt x="70" y="404"/>
                    <a:pt x="76" y="566"/>
                    <a:pt x="205" y="738"/>
                  </a:cubicBezTo>
                  <a:cubicBezTo>
                    <a:pt x="227" y="765"/>
                    <a:pt x="243" y="803"/>
                    <a:pt x="248" y="857"/>
                  </a:cubicBezTo>
                  <a:cubicBezTo>
                    <a:pt x="248" y="857"/>
                    <a:pt x="248" y="868"/>
                    <a:pt x="248" y="884"/>
                  </a:cubicBez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82" name="Freeform 94"/>
            <p:cNvSpPr>
              <a:spLocks noChangeArrowheads="1"/>
            </p:cNvSpPr>
            <p:nvPr/>
          </p:nvSpPr>
          <p:spPr bwMode="auto">
            <a:xfrm>
              <a:off x="5165531" y="5450639"/>
              <a:ext cx="293237" cy="49916"/>
            </a:xfrm>
            <a:custGeom>
              <a:avLst/>
              <a:gdLst>
                <a:gd name="T0" fmla="*/ 383 w 416"/>
                <a:gd name="T1" fmla="*/ 70 h 71"/>
                <a:gd name="T2" fmla="*/ 383 w 416"/>
                <a:gd name="T3" fmla="*/ 70 h 71"/>
                <a:gd name="T4" fmla="*/ 38 w 416"/>
                <a:gd name="T5" fmla="*/ 70 h 71"/>
                <a:gd name="T6" fmla="*/ 0 w 416"/>
                <a:gd name="T7" fmla="*/ 32 h 71"/>
                <a:gd name="T8" fmla="*/ 38 w 416"/>
                <a:gd name="T9" fmla="*/ 0 h 71"/>
                <a:gd name="T10" fmla="*/ 383 w 416"/>
                <a:gd name="T11" fmla="*/ 0 h 71"/>
                <a:gd name="T12" fmla="*/ 415 w 416"/>
                <a:gd name="T13" fmla="*/ 32 h 71"/>
                <a:gd name="T14" fmla="*/ 383 w 416"/>
                <a:gd name="T15" fmla="*/ 70 h 7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6" h="71">
                  <a:moveTo>
                    <a:pt x="383" y="70"/>
                  </a:moveTo>
                  <a:lnTo>
                    <a:pt x="383" y="70"/>
                  </a:lnTo>
                  <a:cubicBezTo>
                    <a:pt x="38" y="70"/>
                    <a:pt x="38" y="70"/>
                    <a:pt x="38" y="70"/>
                  </a:cubicBezTo>
                  <a:cubicBezTo>
                    <a:pt x="16" y="70"/>
                    <a:pt x="0" y="54"/>
                    <a:pt x="0" y="32"/>
                  </a:cubicBezTo>
                  <a:cubicBezTo>
                    <a:pt x="0" y="16"/>
                    <a:pt x="16" y="0"/>
                    <a:pt x="38" y="0"/>
                  </a:cubicBezTo>
                  <a:cubicBezTo>
                    <a:pt x="383" y="0"/>
                    <a:pt x="383" y="0"/>
                    <a:pt x="383" y="0"/>
                  </a:cubicBezTo>
                  <a:cubicBezTo>
                    <a:pt x="404" y="0"/>
                    <a:pt x="415" y="16"/>
                    <a:pt x="415" y="32"/>
                  </a:cubicBezTo>
                  <a:cubicBezTo>
                    <a:pt x="415" y="54"/>
                    <a:pt x="404" y="70"/>
                    <a:pt x="383" y="7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83" name="Freeform 95"/>
            <p:cNvSpPr>
              <a:spLocks noChangeArrowheads="1"/>
            </p:cNvSpPr>
            <p:nvPr/>
          </p:nvSpPr>
          <p:spPr bwMode="auto">
            <a:xfrm>
              <a:off x="5184247" y="5503675"/>
              <a:ext cx="258921" cy="49916"/>
            </a:xfrm>
            <a:custGeom>
              <a:avLst/>
              <a:gdLst>
                <a:gd name="T0" fmla="*/ 329 w 367"/>
                <a:gd name="T1" fmla="*/ 70 h 71"/>
                <a:gd name="T2" fmla="*/ 329 w 367"/>
                <a:gd name="T3" fmla="*/ 70 h 71"/>
                <a:gd name="T4" fmla="*/ 32 w 367"/>
                <a:gd name="T5" fmla="*/ 70 h 71"/>
                <a:gd name="T6" fmla="*/ 0 w 367"/>
                <a:gd name="T7" fmla="*/ 32 h 71"/>
                <a:gd name="T8" fmla="*/ 32 w 367"/>
                <a:gd name="T9" fmla="*/ 0 h 71"/>
                <a:gd name="T10" fmla="*/ 329 w 367"/>
                <a:gd name="T11" fmla="*/ 0 h 71"/>
                <a:gd name="T12" fmla="*/ 366 w 367"/>
                <a:gd name="T13" fmla="*/ 32 h 71"/>
                <a:gd name="T14" fmla="*/ 329 w 367"/>
                <a:gd name="T15" fmla="*/ 70 h 7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7" h="71">
                  <a:moveTo>
                    <a:pt x="329" y="70"/>
                  </a:moveTo>
                  <a:lnTo>
                    <a:pt x="329" y="70"/>
                  </a:lnTo>
                  <a:cubicBezTo>
                    <a:pt x="32" y="70"/>
                    <a:pt x="32" y="70"/>
                    <a:pt x="32" y="70"/>
                  </a:cubicBezTo>
                  <a:cubicBezTo>
                    <a:pt x="16" y="70"/>
                    <a:pt x="0" y="54"/>
                    <a:pt x="0" y="32"/>
                  </a:cubicBezTo>
                  <a:cubicBezTo>
                    <a:pt x="0" y="16"/>
                    <a:pt x="16" y="0"/>
                    <a:pt x="32" y="0"/>
                  </a:cubicBezTo>
                  <a:cubicBezTo>
                    <a:pt x="329" y="0"/>
                    <a:pt x="329" y="0"/>
                    <a:pt x="329" y="0"/>
                  </a:cubicBezTo>
                  <a:cubicBezTo>
                    <a:pt x="350" y="0"/>
                    <a:pt x="366" y="16"/>
                    <a:pt x="366" y="32"/>
                  </a:cubicBezTo>
                  <a:cubicBezTo>
                    <a:pt x="366" y="54"/>
                    <a:pt x="350" y="70"/>
                    <a:pt x="329" y="7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84" name="Freeform 96"/>
            <p:cNvSpPr>
              <a:spLocks noChangeArrowheads="1"/>
            </p:cNvSpPr>
            <p:nvPr/>
          </p:nvSpPr>
          <p:spPr bwMode="auto">
            <a:xfrm>
              <a:off x="5215443" y="5553592"/>
              <a:ext cx="199651" cy="49916"/>
            </a:xfrm>
            <a:custGeom>
              <a:avLst/>
              <a:gdLst>
                <a:gd name="T0" fmla="*/ 243 w 281"/>
                <a:gd name="T1" fmla="*/ 70 h 71"/>
                <a:gd name="T2" fmla="*/ 243 w 281"/>
                <a:gd name="T3" fmla="*/ 70 h 71"/>
                <a:gd name="T4" fmla="*/ 32 w 281"/>
                <a:gd name="T5" fmla="*/ 70 h 71"/>
                <a:gd name="T6" fmla="*/ 0 w 281"/>
                <a:gd name="T7" fmla="*/ 38 h 71"/>
                <a:gd name="T8" fmla="*/ 32 w 281"/>
                <a:gd name="T9" fmla="*/ 0 h 71"/>
                <a:gd name="T10" fmla="*/ 243 w 281"/>
                <a:gd name="T11" fmla="*/ 0 h 71"/>
                <a:gd name="T12" fmla="*/ 280 w 281"/>
                <a:gd name="T13" fmla="*/ 38 h 71"/>
                <a:gd name="T14" fmla="*/ 243 w 281"/>
                <a:gd name="T15" fmla="*/ 70 h 7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1" h="71">
                  <a:moveTo>
                    <a:pt x="243" y="70"/>
                  </a:moveTo>
                  <a:lnTo>
                    <a:pt x="243" y="70"/>
                  </a:lnTo>
                  <a:cubicBezTo>
                    <a:pt x="32" y="70"/>
                    <a:pt x="32" y="70"/>
                    <a:pt x="32" y="70"/>
                  </a:cubicBezTo>
                  <a:cubicBezTo>
                    <a:pt x="16" y="70"/>
                    <a:pt x="0" y="54"/>
                    <a:pt x="0" y="38"/>
                  </a:cubicBezTo>
                  <a:cubicBezTo>
                    <a:pt x="0" y="16"/>
                    <a:pt x="16" y="0"/>
                    <a:pt x="32" y="0"/>
                  </a:cubicBezTo>
                  <a:cubicBezTo>
                    <a:pt x="243" y="0"/>
                    <a:pt x="243" y="0"/>
                    <a:pt x="243" y="0"/>
                  </a:cubicBezTo>
                  <a:cubicBezTo>
                    <a:pt x="264" y="0"/>
                    <a:pt x="280" y="16"/>
                    <a:pt x="280" y="38"/>
                  </a:cubicBezTo>
                  <a:cubicBezTo>
                    <a:pt x="280" y="54"/>
                    <a:pt x="264" y="70"/>
                    <a:pt x="243" y="7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grpSp>
      <p:grpSp>
        <p:nvGrpSpPr>
          <p:cNvPr id="585" name="Group 584"/>
          <p:cNvGrpSpPr/>
          <p:nvPr/>
        </p:nvGrpSpPr>
        <p:grpSpPr>
          <a:xfrm>
            <a:off x="17992735" y="8747865"/>
            <a:ext cx="748692" cy="1141831"/>
            <a:chOff x="16573736" y="8058757"/>
            <a:chExt cx="748692" cy="1141831"/>
          </a:xfrm>
          <a:solidFill>
            <a:schemeClr val="tx1"/>
          </a:solidFill>
        </p:grpSpPr>
        <p:sp>
          <p:nvSpPr>
            <p:cNvPr id="586" name="Freeform 116"/>
            <p:cNvSpPr>
              <a:spLocks noChangeArrowheads="1"/>
            </p:cNvSpPr>
            <p:nvPr/>
          </p:nvSpPr>
          <p:spPr bwMode="auto">
            <a:xfrm>
              <a:off x="16904408" y="8539199"/>
              <a:ext cx="134143" cy="134151"/>
            </a:xfrm>
            <a:custGeom>
              <a:avLst/>
              <a:gdLst>
                <a:gd name="T0" fmla="*/ 189 w 190"/>
                <a:gd name="T1" fmla="*/ 92 h 190"/>
                <a:gd name="T2" fmla="*/ 189 w 190"/>
                <a:gd name="T3" fmla="*/ 92 h 190"/>
                <a:gd name="T4" fmla="*/ 97 w 190"/>
                <a:gd name="T5" fmla="*/ 189 h 190"/>
                <a:gd name="T6" fmla="*/ 0 w 190"/>
                <a:gd name="T7" fmla="*/ 92 h 190"/>
                <a:gd name="T8" fmla="*/ 97 w 190"/>
                <a:gd name="T9" fmla="*/ 0 h 190"/>
                <a:gd name="T10" fmla="*/ 189 w 190"/>
                <a:gd name="T11" fmla="*/ 92 h 190"/>
              </a:gdLst>
              <a:ahLst/>
              <a:cxnLst>
                <a:cxn ang="0">
                  <a:pos x="T0" y="T1"/>
                </a:cxn>
                <a:cxn ang="0">
                  <a:pos x="T2" y="T3"/>
                </a:cxn>
                <a:cxn ang="0">
                  <a:pos x="T4" y="T5"/>
                </a:cxn>
                <a:cxn ang="0">
                  <a:pos x="T6" y="T7"/>
                </a:cxn>
                <a:cxn ang="0">
                  <a:pos x="T8" y="T9"/>
                </a:cxn>
                <a:cxn ang="0">
                  <a:pos x="T10" y="T11"/>
                </a:cxn>
              </a:cxnLst>
              <a:rect l="0" t="0" r="r" b="b"/>
              <a:pathLst>
                <a:path w="190" h="190">
                  <a:moveTo>
                    <a:pt x="189" y="92"/>
                  </a:moveTo>
                  <a:lnTo>
                    <a:pt x="189" y="92"/>
                  </a:lnTo>
                  <a:cubicBezTo>
                    <a:pt x="189" y="145"/>
                    <a:pt x="146" y="189"/>
                    <a:pt x="97" y="189"/>
                  </a:cubicBezTo>
                  <a:cubicBezTo>
                    <a:pt x="43" y="189"/>
                    <a:pt x="0" y="145"/>
                    <a:pt x="0" y="92"/>
                  </a:cubicBezTo>
                  <a:cubicBezTo>
                    <a:pt x="0" y="43"/>
                    <a:pt x="43" y="0"/>
                    <a:pt x="97" y="0"/>
                  </a:cubicBezTo>
                  <a:cubicBezTo>
                    <a:pt x="146" y="0"/>
                    <a:pt x="189" y="43"/>
                    <a:pt x="189" y="92"/>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87" name="Freeform 117"/>
            <p:cNvSpPr>
              <a:spLocks noChangeArrowheads="1"/>
            </p:cNvSpPr>
            <p:nvPr/>
          </p:nvSpPr>
          <p:spPr bwMode="auto">
            <a:xfrm>
              <a:off x="16882571" y="8274019"/>
              <a:ext cx="96706" cy="96711"/>
            </a:xfrm>
            <a:custGeom>
              <a:avLst/>
              <a:gdLst>
                <a:gd name="T0" fmla="*/ 134 w 135"/>
                <a:gd name="T1" fmla="*/ 70 h 136"/>
                <a:gd name="T2" fmla="*/ 134 w 135"/>
                <a:gd name="T3" fmla="*/ 70 h 136"/>
                <a:gd name="T4" fmla="*/ 64 w 135"/>
                <a:gd name="T5" fmla="*/ 135 h 136"/>
                <a:gd name="T6" fmla="*/ 0 w 135"/>
                <a:gd name="T7" fmla="*/ 70 h 136"/>
                <a:gd name="T8" fmla="*/ 64 w 135"/>
                <a:gd name="T9" fmla="*/ 0 h 136"/>
                <a:gd name="T10" fmla="*/ 134 w 135"/>
                <a:gd name="T11" fmla="*/ 70 h 136"/>
              </a:gdLst>
              <a:ahLst/>
              <a:cxnLst>
                <a:cxn ang="0">
                  <a:pos x="T0" y="T1"/>
                </a:cxn>
                <a:cxn ang="0">
                  <a:pos x="T2" y="T3"/>
                </a:cxn>
                <a:cxn ang="0">
                  <a:pos x="T4" y="T5"/>
                </a:cxn>
                <a:cxn ang="0">
                  <a:pos x="T6" y="T7"/>
                </a:cxn>
                <a:cxn ang="0">
                  <a:pos x="T8" y="T9"/>
                </a:cxn>
                <a:cxn ang="0">
                  <a:pos x="T10" y="T11"/>
                </a:cxn>
              </a:cxnLst>
              <a:rect l="0" t="0" r="r" b="b"/>
              <a:pathLst>
                <a:path w="135" h="136">
                  <a:moveTo>
                    <a:pt x="134" y="70"/>
                  </a:moveTo>
                  <a:lnTo>
                    <a:pt x="134" y="70"/>
                  </a:lnTo>
                  <a:cubicBezTo>
                    <a:pt x="134" y="108"/>
                    <a:pt x="102" y="135"/>
                    <a:pt x="64" y="135"/>
                  </a:cubicBezTo>
                  <a:cubicBezTo>
                    <a:pt x="27" y="135"/>
                    <a:pt x="0" y="108"/>
                    <a:pt x="0" y="70"/>
                  </a:cubicBezTo>
                  <a:cubicBezTo>
                    <a:pt x="0" y="33"/>
                    <a:pt x="27" y="0"/>
                    <a:pt x="64" y="0"/>
                  </a:cubicBezTo>
                  <a:cubicBezTo>
                    <a:pt x="102" y="0"/>
                    <a:pt x="134" y="33"/>
                    <a:pt x="134" y="7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88" name="Freeform 118"/>
            <p:cNvSpPr>
              <a:spLocks noChangeArrowheads="1"/>
            </p:cNvSpPr>
            <p:nvPr/>
          </p:nvSpPr>
          <p:spPr bwMode="auto">
            <a:xfrm>
              <a:off x="16926245" y="8089952"/>
              <a:ext cx="59270" cy="53037"/>
            </a:xfrm>
            <a:custGeom>
              <a:avLst/>
              <a:gdLst>
                <a:gd name="T0" fmla="*/ 81 w 82"/>
                <a:gd name="T1" fmla="*/ 37 h 76"/>
                <a:gd name="T2" fmla="*/ 81 w 82"/>
                <a:gd name="T3" fmla="*/ 37 h 76"/>
                <a:gd name="T4" fmla="*/ 44 w 82"/>
                <a:gd name="T5" fmla="*/ 75 h 76"/>
                <a:gd name="T6" fmla="*/ 0 w 82"/>
                <a:gd name="T7" fmla="*/ 37 h 76"/>
                <a:gd name="T8" fmla="*/ 44 w 82"/>
                <a:gd name="T9" fmla="*/ 0 h 76"/>
                <a:gd name="T10" fmla="*/ 81 w 82"/>
                <a:gd name="T11" fmla="*/ 37 h 76"/>
              </a:gdLst>
              <a:ahLst/>
              <a:cxnLst>
                <a:cxn ang="0">
                  <a:pos x="T0" y="T1"/>
                </a:cxn>
                <a:cxn ang="0">
                  <a:pos x="T2" y="T3"/>
                </a:cxn>
                <a:cxn ang="0">
                  <a:pos x="T4" y="T5"/>
                </a:cxn>
                <a:cxn ang="0">
                  <a:pos x="T6" y="T7"/>
                </a:cxn>
                <a:cxn ang="0">
                  <a:pos x="T8" y="T9"/>
                </a:cxn>
                <a:cxn ang="0">
                  <a:pos x="T10" y="T11"/>
                </a:cxn>
              </a:cxnLst>
              <a:rect l="0" t="0" r="r" b="b"/>
              <a:pathLst>
                <a:path w="82" h="76">
                  <a:moveTo>
                    <a:pt x="81" y="37"/>
                  </a:moveTo>
                  <a:lnTo>
                    <a:pt x="81" y="37"/>
                  </a:lnTo>
                  <a:cubicBezTo>
                    <a:pt x="81" y="59"/>
                    <a:pt x="65" y="75"/>
                    <a:pt x="44" y="75"/>
                  </a:cubicBezTo>
                  <a:cubicBezTo>
                    <a:pt x="22" y="75"/>
                    <a:pt x="0" y="59"/>
                    <a:pt x="0" y="37"/>
                  </a:cubicBezTo>
                  <a:cubicBezTo>
                    <a:pt x="0" y="16"/>
                    <a:pt x="22" y="0"/>
                    <a:pt x="44" y="0"/>
                  </a:cubicBezTo>
                  <a:cubicBezTo>
                    <a:pt x="65" y="0"/>
                    <a:pt x="81" y="16"/>
                    <a:pt x="81" y="37"/>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89" name="Freeform 119"/>
            <p:cNvSpPr>
              <a:spLocks noChangeArrowheads="1"/>
            </p:cNvSpPr>
            <p:nvPr/>
          </p:nvSpPr>
          <p:spPr bwMode="auto">
            <a:xfrm>
              <a:off x="16573736" y="8058757"/>
              <a:ext cx="748692" cy="1141831"/>
            </a:xfrm>
            <a:custGeom>
              <a:avLst/>
              <a:gdLst>
                <a:gd name="T0" fmla="*/ 722 w 1058"/>
                <a:gd name="T1" fmla="*/ 593 h 1613"/>
                <a:gd name="T2" fmla="*/ 722 w 1058"/>
                <a:gd name="T3" fmla="*/ 593 h 1613"/>
                <a:gd name="T4" fmla="*/ 722 w 1058"/>
                <a:gd name="T5" fmla="*/ 97 h 1613"/>
                <a:gd name="T6" fmla="*/ 728 w 1058"/>
                <a:gd name="T7" fmla="*/ 97 h 1613"/>
                <a:gd name="T8" fmla="*/ 739 w 1058"/>
                <a:gd name="T9" fmla="*/ 91 h 1613"/>
                <a:gd name="T10" fmla="*/ 739 w 1058"/>
                <a:gd name="T11" fmla="*/ 5 h 1613"/>
                <a:gd name="T12" fmla="*/ 728 w 1058"/>
                <a:gd name="T13" fmla="*/ 0 h 1613"/>
                <a:gd name="T14" fmla="*/ 717 w 1058"/>
                <a:gd name="T15" fmla="*/ 0 h 1613"/>
                <a:gd name="T16" fmla="*/ 345 w 1058"/>
                <a:gd name="T17" fmla="*/ 0 h 1613"/>
                <a:gd name="T18" fmla="*/ 329 w 1058"/>
                <a:gd name="T19" fmla="*/ 0 h 1613"/>
                <a:gd name="T20" fmla="*/ 324 w 1058"/>
                <a:gd name="T21" fmla="*/ 5 h 1613"/>
                <a:gd name="T22" fmla="*/ 324 w 1058"/>
                <a:gd name="T23" fmla="*/ 91 h 1613"/>
                <a:gd name="T24" fmla="*/ 329 w 1058"/>
                <a:gd name="T25" fmla="*/ 97 h 1613"/>
                <a:gd name="T26" fmla="*/ 334 w 1058"/>
                <a:gd name="T27" fmla="*/ 97 h 1613"/>
                <a:gd name="T28" fmla="*/ 334 w 1058"/>
                <a:gd name="T29" fmla="*/ 593 h 1613"/>
                <a:gd name="T30" fmla="*/ 0 w 1058"/>
                <a:gd name="T31" fmla="*/ 1083 h 1613"/>
                <a:gd name="T32" fmla="*/ 528 w 1058"/>
                <a:gd name="T33" fmla="*/ 1612 h 1613"/>
                <a:gd name="T34" fmla="*/ 1057 w 1058"/>
                <a:gd name="T35" fmla="*/ 1083 h 1613"/>
                <a:gd name="T36" fmla="*/ 722 w 1058"/>
                <a:gd name="T37" fmla="*/ 593 h 1613"/>
                <a:gd name="T38" fmla="*/ 410 w 1058"/>
                <a:gd name="T39" fmla="*/ 1331 h 1613"/>
                <a:gd name="T40" fmla="*/ 410 w 1058"/>
                <a:gd name="T41" fmla="*/ 1331 h 1613"/>
                <a:gd name="T42" fmla="*/ 340 w 1058"/>
                <a:gd name="T43" fmla="*/ 1267 h 1613"/>
                <a:gd name="T44" fmla="*/ 410 w 1058"/>
                <a:gd name="T45" fmla="*/ 1197 h 1613"/>
                <a:gd name="T46" fmla="*/ 475 w 1058"/>
                <a:gd name="T47" fmla="*/ 1267 h 1613"/>
                <a:gd name="T48" fmla="*/ 410 w 1058"/>
                <a:gd name="T49" fmla="*/ 1331 h 1613"/>
                <a:gd name="T50" fmla="*/ 453 w 1058"/>
                <a:gd name="T51" fmla="*/ 1046 h 1613"/>
                <a:gd name="T52" fmla="*/ 453 w 1058"/>
                <a:gd name="T53" fmla="*/ 1046 h 1613"/>
                <a:gd name="T54" fmla="*/ 491 w 1058"/>
                <a:gd name="T55" fmla="*/ 1008 h 1613"/>
                <a:gd name="T56" fmla="*/ 528 w 1058"/>
                <a:gd name="T57" fmla="*/ 1046 h 1613"/>
                <a:gd name="T58" fmla="*/ 491 w 1058"/>
                <a:gd name="T59" fmla="*/ 1083 h 1613"/>
                <a:gd name="T60" fmla="*/ 453 w 1058"/>
                <a:gd name="T61" fmla="*/ 1046 h 1613"/>
                <a:gd name="T62" fmla="*/ 571 w 1058"/>
                <a:gd name="T63" fmla="*/ 1493 h 1613"/>
                <a:gd name="T64" fmla="*/ 571 w 1058"/>
                <a:gd name="T65" fmla="*/ 1493 h 1613"/>
                <a:gd name="T66" fmla="*/ 501 w 1058"/>
                <a:gd name="T67" fmla="*/ 1428 h 1613"/>
                <a:gd name="T68" fmla="*/ 571 w 1058"/>
                <a:gd name="T69" fmla="*/ 1358 h 1613"/>
                <a:gd name="T70" fmla="*/ 636 w 1058"/>
                <a:gd name="T71" fmla="*/ 1428 h 1613"/>
                <a:gd name="T72" fmla="*/ 571 w 1058"/>
                <a:gd name="T73" fmla="*/ 1493 h 1613"/>
                <a:gd name="T74" fmla="*/ 674 w 1058"/>
                <a:gd name="T75" fmla="*/ 1062 h 1613"/>
                <a:gd name="T76" fmla="*/ 674 w 1058"/>
                <a:gd name="T77" fmla="*/ 1062 h 1613"/>
                <a:gd name="T78" fmla="*/ 636 w 1058"/>
                <a:gd name="T79" fmla="*/ 1024 h 1613"/>
                <a:gd name="T80" fmla="*/ 674 w 1058"/>
                <a:gd name="T81" fmla="*/ 986 h 1613"/>
                <a:gd name="T82" fmla="*/ 717 w 1058"/>
                <a:gd name="T83" fmla="*/ 1024 h 1613"/>
                <a:gd name="T84" fmla="*/ 674 w 1058"/>
                <a:gd name="T85" fmla="*/ 1062 h 1613"/>
                <a:gd name="T86" fmla="*/ 86 w 1058"/>
                <a:gd name="T87" fmla="*/ 932 h 1613"/>
                <a:gd name="T88" fmla="*/ 86 w 1058"/>
                <a:gd name="T89" fmla="*/ 932 h 1613"/>
                <a:gd name="T90" fmla="*/ 399 w 1058"/>
                <a:gd name="T91" fmla="*/ 636 h 1613"/>
                <a:gd name="T92" fmla="*/ 399 w 1058"/>
                <a:gd name="T93" fmla="*/ 48 h 1613"/>
                <a:gd name="T94" fmla="*/ 404 w 1058"/>
                <a:gd name="T95" fmla="*/ 43 h 1613"/>
                <a:gd name="T96" fmla="*/ 658 w 1058"/>
                <a:gd name="T97" fmla="*/ 43 h 1613"/>
                <a:gd name="T98" fmla="*/ 663 w 1058"/>
                <a:gd name="T99" fmla="*/ 48 h 1613"/>
                <a:gd name="T100" fmla="*/ 663 w 1058"/>
                <a:gd name="T101" fmla="*/ 636 h 1613"/>
                <a:gd name="T102" fmla="*/ 971 w 1058"/>
                <a:gd name="T103" fmla="*/ 932 h 1613"/>
                <a:gd name="T104" fmla="*/ 86 w 1058"/>
                <a:gd name="T105" fmla="*/ 932 h 1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058" h="1613">
                  <a:moveTo>
                    <a:pt x="722" y="593"/>
                  </a:moveTo>
                  <a:lnTo>
                    <a:pt x="722" y="593"/>
                  </a:lnTo>
                  <a:cubicBezTo>
                    <a:pt x="722" y="97"/>
                    <a:pt x="722" y="97"/>
                    <a:pt x="722" y="97"/>
                  </a:cubicBezTo>
                  <a:cubicBezTo>
                    <a:pt x="728" y="97"/>
                    <a:pt x="728" y="97"/>
                    <a:pt x="728" y="97"/>
                  </a:cubicBezTo>
                  <a:cubicBezTo>
                    <a:pt x="733" y="97"/>
                    <a:pt x="739" y="97"/>
                    <a:pt x="739" y="91"/>
                  </a:cubicBezTo>
                  <a:cubicBezTo>
                    <a:pt x="739" y="5"/>
                    <a:pt x="739" y="5"/>
                    <a:pt x="739" y="5"/>
                  </a:cubicBezTo>
                  <a:cubicBezTo>
                    <a:pt x="739" y="0"/>
                    <a:pt x="733" y="0"/>
                    <a:pt x="728" y="0"/>
                  </a:cubicBezTo>
                  <a:cubicBezTo>
                    <a:pt x="717" y="0"/>
                    <a:pt x="717" y="0"/>
                    <a:pt x="717" y="0"/>
                  </a:cubicBezTo>
                  <a:cubicBezTo>
                    <a:pt x="345" y="0"/>
                    <a:pt x="345" y="0"/>
                    <a:pt x="345" y="0"/>
                  </a:cubicBezTo>
                  <a:cubicBezTo>
                    <a:pt x="329" y="0"/>
                    <a:pt x="329" y="0"/>
                    <a:pt x="329" y="0"/>
                  </a:cubicBezTo>
                  <a:cubicBezTo>
                    <a:pt x="324" y="0"/>
                    <a:pt x="324" y="0"/>
                    <a:pt x="324" y="5"/>
                  </a:cubicBezTo>
                  <a:cubicBezTo>
                    <a:pt x="324" y="91"/>
                    <a:pt x="324" y="91"/>
                    <a:pt x="324" y="91"/>
                  </a:cubicBezTo>
                  <a:cubicBezTo>
                    <a:pt x="324" y="97"/>
                    <a:pt x="324" y="97"/>
                    <a:pt x="329" y="97"/>
                  </a:cubicBezTo>
                  <a:cubicBezTo>
                    <a:pt x="334" y="97"/>
                    <a:pt x="334" y="97"/>
                    <a:pt x="334" y="97"/>
                  </a:cubicBezTo>
                  <a:cubicBezTo>
                    <a:pt x="334" y="593"/>
                    <a:pt x="334" y="593"/>
                    <a:pt x="334" y="593"/>
                  </a:cubicBezTo>
                  <a:cubicBezTo>
                    <a:pt x="140" y="668"/>
                    <a:pt x="0" y="862"/>
                    <a:pt x="0" y="1083"/>
                  </a:cubicBezTo>
                  <a:cubicBezTo>
                    <a:pt x="0" y="1374"/>
                    <a:pt x="237" y="1612"/>
                    <a:pt x="528" y="1612"/>
                  </a:cubicBezTo>
                  <a:cubicBezTo>
                    <a:pt x="820" y="1612"/>
                    <a:pt x="1057" y="1374"/>
                    <a:pt x="1057" y="1083"/>
                  </a:cubicBezTo>
                  <a:cubicBezTo>
                    <a:pt x="1057" y="862"/>
                    <a:pt x="917" y="668"/>
                    <a:pt x="722" y="593"/>
                  </a:cubicBezTo>
                  <a:close/>
                  <a:moveTo>
                    <a:pt x="410" y="1331"/>
                  </a:moveTo>
                  <a:lnTo>
                    <a:pt x="410" y="1331"/>
                  </a:lnTo>
                  <a:cubicBezTo>
                    <a:pt x="372" y="1331"/>
                    <a:pt x="340" y="1304"/>
                    <a:pt x="340" y="1267"/>
                  </a:cubicBezTo>
                  <a:cubicBezTo>
                    <a:pt x="340" y="1229"/>
                    <a:pt x="372" y="1197"/>
                    <a:pt x="410" y="1197"/>
                  </a:cubicBezTo>
                  <a:cubicBezTo>
                    <a:pt x="447" y="1197"/>
                    <a:pt x="475" y="1229"/>
                    <a:pt x="475" y="1267"/>
                  </a:cubicBezTo>
                  <a:cubicBezTo>
                    <a:pt x="475" y="1304"/>
                    <a:pt x="447" y="1331"/>
                    <a:pt x="410" y="1331"/>
                  </a:cubicBezTo>
                  <a:close/>
                  <a:moveTo>
                    <a:pt x="453" y="1046"/>
                  </a:moveTo>
                  <a:lnTo>
                    <a:pt x="453" y="1046"/>
                  </a:lnTo>
                  <a:cubicBezTo>
                    <a:pt x="453" y="1024"/>
                    <a:pt x="469" y="1008"/>
                    <a:pt x="491" y="1008"/>
                  </a:cubicBezTo>
                  <a:cubicBezTo>
                    <a:pt x="512" y="1008"/>
                    <a:pt x="528" y="1024"/>
                    <a:pt x="528" y="1046"/>
                  </a:cubicBezTo>
                  <a:cubicBezTo>
                    <a:pt x="528" y="1067"/>
                    <a:pt x="512" y="1083"/>
                    <a:pt x="491" y="1083"/>
                  </a:cubicBezTo>
                  <a:cubicBezTo>
                    <a:pt x="469" y="1083"/>
                    <a:pt x="453" y="1067"/>
                    <a:pt x="453" y="1046"/>
                  </a:cubicBezTo>
                  <a:close/>
                  <a:moveTo>
                    <a:pt x="571" y="1493"/>
                  </a:moveTo>
                  <a:lnTo>
                    <a:pt x="571" y="1493"/>
                  </a:lnTo>
                  <a:cubicBezTo>
                    <a:pt x="534" y="1493"/>
                    <a:pt x="501" y="1466"/>
                    <a:pt x="501" y="1428"/>
                  </a:cubicBezTo>
                  <a:cubicBezTo>
                    <a:pt x="501" y="1391"/>
                    <a:pt x="534" y="1358"/>
                    <a:pt x="571" y="1358"/>
                  </a:cubicBezTo>
                  <a:cubicBezTo>
                    <a:pt x="609" y="1358"/>
                    <a:pt x="636" y="1391"/>
                    <a:pt x="636" y="1428"/>
                  </a:cubicBezTo>
                  <a:cubicBezTo>
                    <a:pt x="636" y="1466"/>
                    <a:pt x="609" y="1493"/>
                    <a:pt x="571" y="1493"/>
                  </a:cubicBezTo>
                  <a:close/>
                  <a:moveTo>
                    <a:pt x="674" y="1062"/>
                  </a:moveTo>
                  <a:lnTo>
                    <a:pt x="674" y="1062"/>
                  </a:lnTo>
                  <a:cubicBezTo>
                    <a:pt x="652" y="1062"/>
                    <a:pt x="636" y="1046"/>
                    <a:pt x="636" y="1024"/>
                  </a:cubicBezTo>
                  <a:cubicBezTo>
                    <a:pt x="636" y="1002"/>
                    <a:pt x="652" y="986"/>
                    <a:pt x="674" y="986"/>
                  </a:cubicBezTo>
                  <a:cubicBezTo>
                    <a:pt x="696" y="986"/>
                    <a:pt x="717" y="1002"/>
                    <a:pt x="717" y="1024"/>
                  </a:cubicBezTo>
                  <a:cubicBezTo>
                    <a:pt x="717" y="1046"/>
                    <a:pt x="696" y="1062"/>
                    <a:pt x="674" y="1062"/>
                  </a:cubicBezTo>
                  <a:close/>
                  <a:moveTo>
                    <a:pt x="86" y="932"/>
                  </a:moveTo>
                  <a:lnTo>
                    <a:pt x="86" y="932"/>
                  </a:lnTo>
                  <a:cubicBezTo>
                    <a:pt x="135" y="792"/>
                    <a:pt x="253" y="679"/>
                    <a:pt x="399" y="636"/>
                  </a:cubicBezTo>
                  <a:cubicBezTo>
                    <a:pt x="399" y="48"/>
                    <a:pt x="399" y="48"/>
                    <a:pt x="399" y="48"/>
                  </a:cubicBezTo>
                  <a:cubicBezTo>
                    <a:pt x="399" y="43"/>
                    <a:pt x="399" y="43"/>
                    <a:pt x="404" y="43"/>
                  </a:cubicBezTo>
                  <a:cubicBezTo>
                    <a:pt x="658" y="43"/>
                    <a:pt x="658" y="43"/>
                    <a:pt x="658" y="43"/>
                  </a:cubicBezTo>
                  <a:cubicBezTo>
                    <a:pt x="658" y="43"/>
                    <a:pt x="663" y="43"/>
                    <a:pt x="663" y="48"/>
                  </a:cubicBezTo>
                  <a:cubicBezTo>
                    <a:pt x="663" y="636"/>
                    <a:pt x="663" y="636"/>
                    <a:pt x="663" y="636"/>
                  </a:cubicBezTo>
                  <a:cubicBezTo>
                    <a:pt x="809" y="679"/>
                    <a:pt x="922" y="792"/>
                    <a:pt x="971" y="932"/>
                  </a:cubicBezTo>
                  <a:lnTo>
                    <a:pt x="86" y="932"/>
                  </a:ln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grpSp>
      <p:sp>
        <p:nvSpPr>
          <p:cNvPr id="19479" name="Freeform 450"/>
          <p:cNvSpPr>
            <a:spLocks noChangeArrowheads="1"/>
          </p:cNvSpPr>
          <p:nvPr/>
        </p:nvSpPr>
        <p:spPr bwMode="auto">
          <a:xfrm>
            <a:off x="8618538" y="2890838"/>
            <a:ext cx="1382712" cy="1382712"/>
          </a:xfrm>
          <a:custGeom>
            <a:avLst/>
            <a:gdLst>
              <a:gd name="T0" fmla="*/ 1381253 w 1953"/>
              <a:gd name="T1" fmla="*/ 690673 h 1953"/>
              <a:gd name="T2" fmla="*/ 1381253 w 1953"/>
              <a:gd name="T3" fmla="*/ 690673 h 1953"/>
              <a:gd name="T4" fmla="*/ 690627 w 1953"/>
              <a:gd name="T5" fmla="*/ 0 h 1953"/>
              <a:gd name="T6" fmla="*/ 0 w 1953"/>
              <a:gd name="T7" fmla="*/ 690673 h 1953"/>
              <a:gd name="T8" fmla="*/ 690627 w 1953"/>
              <a:gd name="T9" fmla="*/ 1381345 h 1953"/>
              <a:gd name="T10" fmla="*/ 1381253 w 1953"/>
              <a:gd name="T11" fmla="*/ 690673 h 19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53" h="1953">
                <a:moveTo>
                  <a:pt x="1952" y="976"/>
                </a:moveTo>
                <a:lnTo>
                  <a:pt x="1952" y="976"/>
                </a:lnTo>
                <a:cubicBezTo>
                  <a:pt x="1952" y="437"/>
                  <a:pt x="1515" y="0"/>
                  <a:pt x="976" y="0"/>
                </a:cubicBezTo>
                <a:cubicBezTo>
                  <a:pt x="437" y="0"/>
                  <a:pt x="0" y="437"/>
                  <a:pt x="0" y="976"/>
                </a:cubicBezTo>
                <a:cubicBezTo>
                  <a:pt x="0" y="1515"/>
                  <a:pt x="437" y="1952"/>
                  <a:pt x="976" y="1952"/>
                </a:cubicBezTo>
                <a:cubicBezTo>
                  <a:pt x="1515" y="1952"/>
                  <a:pt x="1952" y="1515"/>
                  <a:pt x="1952" y="976"/>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591" name="Freeform 452"/>
          <p:cNvSpPr>
            <a:spLocks noChangeArrowheads="1"/>
          </p:cNvSpPr>
          <p:nvPr/>
        </p:nvSpPr>
        <p:spPr bwMode="auto">
          <a:xfrm>
            <a:off x="14419263" y="2844800"/>
            <a:ext cx="1381125" cy="1382713"/>
          </a:xfrm>
          <a:custGeom>
            <a:avLst/>
            <a:gdLst>
              <a:gd name="T0" fmla="*/ 1952 w 1953"/>
              <a:gd name="T1" fmla="*/ 976 h 1953"/>
              <a:gd name="T2" fmla="*/ 1952 w 1953"/>
              <a:gd name="T3" fmla="*/ 976 h 1953"/>
              <a:gd name="T4" fmla="*/ 976 w 1953"/>
              <a:gd name="T5" fmla="*/ 0 h 1953"/>
              <a:gd name="T6" fmla="*/ 0 w 1953"/>
              <a:gd name="T7" fmla="*/ 976 h 1953"/>
              <a:gd name="T8" fmla="*/ 976 w 1953"/>
              <a:gd name="T9" fmla="*/ 1952 h 1953"/>
              <a:gd name="T10" fmla="*/ 1952 w 1953"/>
              <a:gd name="T11" fmla="*/ 976 h 1953"/>
            </a:gdLst>
            <a:ahLst/>
            <a:cxnLst>
              <a:cxn ang="0">
                <a:pos x="T0" y="T1"/>
              </a:cxn>
              <a:cxn ang="0">
                <a:pos x="T2" y="T3"/>
              </a:cxn>
              <a:cxn ang="0">
                <a:pos x="T4" y="T5"/>
              </a:cxn>
              <a:cxn ang="0">
                <a:pos x="T6" y="T7"/>
              </a:cxn>
              <a:cxn ang="0">
                <a:pos x="T8" y="T9"/>
              </a:cxn>
              <a:cxn ang="0">
                <a:pos x="T10" y="T11"/>
              </a:cxn>
            </a:cxnLst>
            <a:rect l="0" t="0" r="r" b="b"/>
            <a:pathLst>
              <a:path w="1953" h="1953">
                <a:moveTo>
                  <a:pt x="1952" y="976"/>
                </a:moveTo>
                <a:lnTo>
                  <a:pt x="1952" y="976"/>
                </a:lnTo>
                <a:cubicBezTo>
                  <a:pt x="1952" y="437"/>
                  <a:pt x="1515" y="0"/>
                  <a:pt x="976" y="0"/>
                </a:cubicBezTo>
                <a:cubicBezTo>
                  <a:pt x="437" y="0"/>
                  <a:pt x="0" y="437"/>
                  <a:pt x="0" y="976"/>
                </a:cubicBezTo>
                <a:cubicBezTo>
                  <a:pt x="0" y="1515"/>
                  <a:pt x="437" y="1952"/>
                  <a:pt x="976" y="1952"/>
                </a:cubicBezTo>
                <a:cubicBezTo>
                  <a:pt x="1515" y="1952"/>
                  <a:pt x="1952" y="1515"/>
                  <a:pt x="1952" y="976"/>
                </a:cubicBezTo>
              </a:path>
            </a:pathLst>
          </a:custGeom>
          <a:solidFill>
            <a:schemeClr val="accent5"/>
          </a:solidFill>
          <a:ln>
            <a:noFill/>
          </a:ln>
          <a:effec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19481" name="Freeform 454"/>
          <p:cNvSpPr>
            <a:spLocks noChangeArrowheads="1"/>
          </p:cNvSpPr>
          <p:nvPr/>
        </p:nvSpPr>
        <p:spPr bwMode="auto">
          <a:xfrm>
            <a:off x="4289425" y="6707188"/>
            <a:ext cx="1382713" cy="1381125"/>
          </a:xfrm>
          <a:custGeom>
            <a:avLst/>
            <a:gdLst>
              <a:gd name="T0" fmla="*/ 1381253 w 1953"/>
              <a:gd name="T1" fmla="*/ 691026 h 1952"/>
              <a:gd name="T2" fmla="*/ 1381253 w 1953"/>
              <a:gd name="T3" fmla="*/ 691026 h 1952"/>
              <a:gd name="T4" fmla="*/ 690627 w 1953"/>
              <a:gd name="T5" fmla="*/ 0 h 1952"/>
              <a:gd name="T6" fmla="*/ 0 w 1953"/>
              <a:gd name="T7" fmla="*/ 691026 h 1952"/>
              <a:gd name="T8" fmla="*/ 690627 w 1953"/>
              <a:gd name="T9" fmla="*/ 1381343 h 1952"/>
              <a:gd name="T10" fmla="*/ 1381253 w 1953"/>
              <a:gd name="T11" fmla="*/ 691026 h 19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53" h="1952">
                <a:moveTo>
                  <a:pt x="1952" y="976"/>
                </a:moveTo>
                <a:lnTo>
                  <a:pt x="1952" y="976"/>
                </a:lnTo>
                <a:cubicBezTo>
                  <a:pt x="1952" y="437"/>
                  <a:pt x="1515" y="0"/>
                  <a:pt x="976" y="0"/>
                </a:cubicBezTo>
                <a:cubicBezTo>
                  <a:pt x="437" y="0"/>
                  <a:pt x="0" y="437"/>
                  <a:pt x="0" y="976"/>
                </a:cubicBezTo>
                <a:cubicBezTo>
                  <a:pt x="0" y="1515"/>
                  <a:pt x="437" y="1951"/>
                  <a:pt x="976" y="1951"/>
                </a:cubicBezTo>
                <a:cubicBezTo>
                  <a:pt x="1515" y="1951"/>
                  <a:pt x="1952" y="1515"/>
                  <a:pt x="1952" y="976"/>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593" name="Freeform 456"/>
          <p:cNvSpPr>
            <a:spLocks noChangeArrowheads="1"/>
          </p:cNvSpPr>
          <p:nvPr/>
        </p:nvSpPr>
        <p:spPr bwMode="auto">
          <a:xfrm>
            <a:off x="4268788" y="10356850"/>
            <a:ext cx="1381125" cy="1377950"/>
          </a:xfrm>
          <a:custGeom>
            <a:avLst/>
            <a:gdLst>
              <a:gd name="T0" fmla="*/ 1952 w 1953"/>
              <a:gd name="T1" fmla="*/ 970 h 1947"/>
              <a:gd name="T2" fmla="*/ 1952 w 1953"/>
              <a:gd name="T3" fmla="*/ 970 h 1947"/>
              <a:gd name="T4" fmla="*/ 976 w 1953"/>
              <a:gd name="T5" fmla="*/ 0 h 1947"/>
              <a:gd name="T6" fmla="*/ 0 w 1953"/>
              <a:gd name="T7" fmla="*/ 970 h 1947"/>
              <a:gd name="T8" fmla="*/ 976 w 1953"/>
              <a:gd name="T9" fmla="*/ 1946 h 1947"/>
              <a:gd name="T10" fmla="*/ 1952 w 1953"/>
              <a:gd name="T11" fmla="*/ 970 h 1947"/>
            </a:gdLst>
            <a:ahLst/>
            <a:cxnLst>
              <a:cxn ang="0">
                <a:pos x="T0" y="T1"/>
              </a:cxn>
              <a:cxn ang="0">
                <a:pos x="T2" y="T3"/>
              </a:cxn>
              <a:cxn ang="0">
                <a:pos x="T4" y="T5"/>
              </a:cxn>
              <a:cxn ang="0">
                <a:pos x="T6" y="T7"/>
              </a:cxn>
              <a:cxn ang="0">
                <a:pos x="T8" y="T9"/>
              </a:cxn>
              <a:cxn ang="0">
                <a:pos x="T10" y="T11"/>
              </a:cxn>
            </a:cxnLst>
            <a:rect l="0" t="0" r="r" b="b"/>
            <a:pathLst>
              <a:path w="1953" h="1947">
                <a:moveTo>
                  <a:pt x="1952" y="970"/>
                </a:moveTo>
                <a:lnTo>
                  <a:pt x="1952" y="970"/>
                </a:lnTo>
                <a:cubicBezTo>
                  <a:pt x="1952" y="436"/>
                  <a:pt x="1515" y="0"/>
                  <a:pt x="976" y="0"/>
                </a:cubicBezTo>
                <a:cubicBezTo>
                  <a:pt x="437" y="0"/>
                  <a:pt x="0" y="436"/>
                  <a:pt x="0" y="970"/>
                </a:cubicBezTo>
                <a:cubicBezTo>
                  <a:pt x="0" y="1509"/>
                  <a:pt x="437" y="1946"/>
                  <a:pt x="976" y="1946"/>
                </a:cubicBezTo>
                <a:cubicBezTo>
                  <a:pt x="1515" y="1946"/>
                  <a:pt x="1952" y="1509"/>
                  <a:pt x="1952" y="970"/>
                </a:cubicBezTo>
              </a:path>
            </a:pathLst>
          </a:custGeom>
          <a:solidFill>
            <a:schemeClr val="accent3"/>
          </a:solidFill>
          <a:ln>
            <a:noFill/>
          </a:ln>
          <a:effec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94" name="Freeform 458"/>
          <p:cNvSpPr>
            <a:spLocks noChangeArrowheads="1"/>
          </p:cNvSpPr>
          <p:nvPr/>
        </p:nvSpPr>
        <p:spPr bwMode="auto">
          <a:xfrm>
            <a:off x="18716625" y="6692900"/>
            <a:ext cx="1379538" cy="1376363"/>
          </a:xfrm>
          <a:custGeom>
            <a:avLst/>
            <a:gdLst>
              <a:gd name="T0" fmla="*/ 1947 w 1948"/>
              <a:gd name="T1" fmla="*/ 976 h 1946"/>
              <a:gd name="T2" fmla="*/ 1947 w 1948"/>
              <a:gd name="T3" fmla="*/ 976 h 1946"/>
              <a:gd name="T4" fmla="*/ 976 w 1948"/>
              <a:gd name="T5" fmla="*/ 0 h 1946"/>
              <a:gd name="T6" fmla="*/ 0 w 1948"/>
              <a:gd name="T7" fmla="*/ 976 h 1946"/>
              <a:gd name="T8" fmla="*/ 976 w 1948"/>
              <a:gd name="T9" fmla="*/ 1945 h 1946"/>
              <a:gd name="T10" fmla="*/ 1947 w 1948"/>
              <a:gd name="T11" fmla="*/ 976 h 1946"/>
            </a:gdLst>
            <a:ahLst/>
            <a:cxnLst>
              <a:cxn ang="0">
                <a:pos x="T0" y="T1"/>
              </a:cxn>
              <a:cxn ang="0">
                <a:pos x="T2" y="T3"/>
              </a:cxn>
              <a:cxn ang="0">
                <a:pos x="T4" y="T5"/>
              </a:cxn>
              <a:cxn ang="0">
                <a:pos x="T6" y="T7"/>
              </a:cxn>
              <a:cxn ang="0">
                <a:pos x="T8" y="T9"/>
              </a:cxn>
              <a:cxn ang="0">
                <a:pos x="T10" y="T11"/>
              </a:cxn>
            </a:cxnLst>
            <a:rect l="0" t="0" r="r" b="b"/>
            <a:pathLst>
              <a:path w="1948" h="1946">
                <a:moveTo>
                  <a:pt x="1947" y="976"/>
                </a:moveTo>
                <a:lnTo>
                  <a:pt x="1947" y="976"/>
                </a:lnTo>
                <a:cubicBezTo>
                  <a:pt x="1947" y="437"/>
                  <a:pt x="1510" y="0"/>
                  <a:pt x="976" y="0"/>
                </a:cubicBezTo>
                <a:cubicBezTo>
                  <a:pt x="437" y="0"/>
                  <a:pt x="0" y="437"/>
                  <a:pt x="0" y="976"/>
                </a:cubicBezTo>
                <a:cubicBezTo>
                  <a:pt x="0" y="1510"/>
                  <a:pt x="437" y="1945"/>
                  <a:pt x="976" y="1945"/>
                </a:cubicBezTo>
                <a:cubicBezTo>
                  <a:pt x="1510" y="1945"/>
                  <a:pt x="1947" y="1510"/>
                  <a:pt x="1947" y="976"/>
                </a:cubicBezTo>
              </a:path>
            </a:pathLst>
          </a:custGeom>
          <a:solidFill>
            <a:schemeClr val="accent4"/>
          </a:solidFill>
          <a:ln>
            <a:noFill/>
          </a:ln>
          <a:effec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grpSp>
        <p:nvGrpSpPr>
          <p:cNvPr id="595" name="Group 594"/>
          <p:cNvGrpSpPr/>
          <p:nvPr/>
        </p:nvGrpSpPr>
        <p:grpSpPr>
          <a:xfrm>
            <a:off x="5756273" y="11129665"/>
            <a:ext cx="1110561" cy="1107513"/>
            <a:chOff x="6357199" y="10632555"/>
            <a:chExt cx="1110561" cy="1107513"/>
          </a:xfrm>
          <a:solidFill>
            <a:schemeClr val="tx1"/>
          </a:solidFill>
        </p:grpSpPr>
        <p:sp>
          <p:nvSpPr>
            <p:cNvPr id="596" name="Freeform 479"/>
            <p:cNvSpPr>
              <a:spLocks noChangeArrowheads="1"/>
            </p:cNvSpPr>
            <p:nvPr/>
          </p:nvSpPr>
          <p:spPr bwMode="auto">
            <a:xfrm>
              <a:off x="6709709" y="10632555"/>
              <a:ext cx="408662" cy="1107513"/>
            </a:xfrm>
            <a:custGeom>
              <a:avLst/>
              <a:gdLst>
                <a:gd name="T0" fmla="*/ 291 w 578"/>
                <a:gd name="T1" fmla="*/ 0 h 1564"/>
                <a:gd name="T2" fmla="*/ 291 w 578"/>
                <a:gd name="T3" fmla="*/ 0 h 1564"/>
                <a:gd name="T4" fmla="*/ 0 w 578"/>
                <a:gd name="T5" fmla="*/ 781 h 1564"/>
                <a:gd name="T6" fmla="*/ 291 w 578"/>
                <a:gd name="T7" fmla="*/ 1563 h 1564"/>
                <a:gd name="T8" fmla="*/ 577 w 578"/>
                <a:gd name="T9" fmla="*/ 781 h 1564"/>
                <a:gd name="T10" fmla="*/ 291 w 578"/>
                <a:gd name="T11" fmla="*/ 0 h 1564"/>
                <a:gd name="T12" fmla="*/ 291 w 578"/>
                <a:gd name="T13" fmla="*/ 1434 h 1564"/>
                <a:gd name="T14" fmla="*/ 291 w 578"/>
                <a:gd name="T15" fmla="*/ 1434 h 1564"/>
                <a:gd name="T16" fmla="*/ 48 w 578"/>
                <a:gd name="T17" fmla="*/ 781 h 1564"/>
                <a:gd name="T18" fmla="*/ 291 w 578"/>
                <a:gd name="T19" fmla="*/ 124 h 1564"/>
                <a:gd name="T20" fmla="*/ 528 w 578"/>
                <a:gd name="T21" fmla="*/ 781 h 1564"/>
                <a:gd name="T22" fmla="*/ 291 w 578"/>
                <a:gd name="T23" fmla="*/ 1434 h 1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78" h="1564">
                  <a:moveTo>
                    <a:pt x="291" y="0"/>
                  </a:moveTo>
                  <a:lnTo>
                    <a:pt x="291" y="0"/>
                  </a:lnTo>
                  <a:cubicBezTo>
                    <a:pt x="129" y="0"/>
                    <a:pt x="0" y="350"/>
                    <a:pt x="0" y="781"/>
                  </a:cubicBezTo>
                  <a:cubicBezTo>
                    <a:pt x="0" y="1213"/>
                    <a:pt x="129" y="1563"/>
                    <a:pt x="291" y="1563"/>
                  </a:cubicBezTo>
                  <a:cubicBezTo>
                    <a:pt x="447" y="1563"/>
                    <a:pt x="577" y="1213"/>
                    <a:pt x="577" y="781"/>
                  </a:cubicBezTo>
                  <a:cubicBezTo>
                    <a:pt x="577" y="350"/>
                    <a:pt x="447" y="0"/>
                    <a:pt x="291" y="0"/>
                  </a:cubicBezTo>
                  <a:close/>
                  <a:moveTo>
                    <a:pt x="291" y="1434"/>
                  </a:moveTo>
                  <a:lnTo>
                    <a:pt x="291" y="1434"/>
                  </a:lnTo>
                  <a:cubicBezTo>
                    <a:pt x="156" y="1434"/>
                    <a:pt x="48" y="1143"/>
                    <a:pt x="48" y="781"/>
                  </a:cubicBezTo>
                  <a:cubicBezTo>
                    <a:pt x="48" y="420"/>
                    <a:pt x="156" y="124"/>
                    <a:pt x="291" y="124"/>
                  </a:cubicBezTo>
                  <a:cubicBezTo>
                    <a:pt x="420" y="124"/>
                    <a:pt x="528" y="420"/>
                    <a:pt x="528" y="781"/>
                  </a:cubicBezTo>
                  <a:cubicBezTo>
                    <a:pt x="528" y="1143"/>
                    <a:pt x="420" y="1434"/>
                    <a:pt x="291" y="1434"/>
                  </a:cubicBezTo>
                  <a:close/>
                </a:path>
              </a:pathLst>
            </a:custGeom>
            <a:grpFill/>
            <a:ln>
              <a:noFill/>
            </a:ln>
            <a:effectLst/>
            <a:extLst>
              <a:ext uri="{91240B29-F687-4f45-9708-019B960494DF}">
                <a14:hiddenLine xmlns:a14="http://schemas.microsoft.com/office/drawing/2010/main" xmlns="" w="9525" cap="flat">
                  <a:solidFill>
                    <a:srgbClr val="595A5C"/>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97" name="Freeform 480"/>
            <p:cNvSpPr>
              <a:spLocks noChangeArrowheads="1"/>
            </p:cNvSpPr>
            <p:nvPr/>
          </p:nvSpPr>
          <p:spPr bwMode="auto">
            <a:xfrm>
              <a:off x="6357199" y="10978849"/>
              <a:ext cx="1110561" cy="408689"/>
            </a:xfrm>
            <a:custGeom>
              <a:avLst/>
              <a:gdLst>
                <a:gd name="T0" fmla="*/ 1569 w 1570"/>
                <a:gd name="T1" fmla="*/ 291 h 578"/>
                <a:gd name="T2" fmla="*/ 1569 w 1570"/>
                <a:gd name="T3" fmla="*/ 291 h 578"/>
                <a:gd name="T4" fmla="*/ 787 w 1570"/>
                <a:gd name="T5" fmla="*/ 0 h 578"/>
                <a:gd name="T6" fmla="*/ 0 w 1570"/>
                <a:gd name="T7" fmla="*/ 291 h 578"/>
                <a:gd name="T8" fmla="*/ 787 w 1570"/>
                <a:gd name="T9" fmla="*/ 577 h 578"/>
                <a:gd name="T10" fmla="*/ 1569 w 1570"/>
                <a:gd name="T11" fmla="*/ 291 h 578"/>
                <a:gd name="T12" fmla="*/ 129 w 1570"/>
                <a:gd name="T13" fmla="*/ 291 h 578"/>
                <a:gd name="T14" fmla="*/ 129 w 1570"/>
                <a:gd name="T15" fmla="*/ 291 h 578"/>
                <a:gd name="T16" fmla="*/ 787 w 1570"/>
                <a:gd name="T17" fmla="*/ 49 h 578"/>
                <a:gd name="T18" fmla="*/ 1439 w 1570"/>
                <a:gd name="T19" fmla="*/ 291 h 578"/>
                <a:gd name="T20" fmla="*/ 787 w 1570"/>
                <a:gd name="T21" fmla="*/ 534 h 578"/>
                <a:gd name="T22" fmla="*/ 129 w 1570"/>
                <a:gd name="T23" fmla="*/ 291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70" h="578">
                  <a:moveTo>
                    <a:pt x="1569" y="291"/>
                  </a:moveTo>
                  <a:lnTo>
                    <a:pt x="1569" y="291"/>
                  </a:lnTo>
                  <a:cubicBezTo>
                    <a:pt x="1569" y="130"/>
                    <a:pt x="1218" y="0"/>
                    <a:pt x="787" y="0"/>
                  </a:cubicBezTo>
                  <a:cubicBezTo>
                    <a:pt x="350" y="0"/>
                    <a:pt x="0" y="130"/>
                    <a:pt x="0" y="291"/>
                  </a:cubicBezTo>
                  <a:cubicBezTo>
                    <a:pt x="0" y="448"/>
                    <a:pt x="350" y="577"/>
                    <a:pt x="787" y="577"/>
                  </a:cubicBezTo>
                  <a:cubicBezTo>
                    <a:pt x="1218" y="577"/>
                    <a:pt x="1569" y="448"/>
                    <a:pt x="1569" y="291"/>
                  </a:cubicBezTo>
                  <a:close/>
                  <a:moveTo>
                    <a:pt x="129" y="291"/>
                  </a:moveTo>
                  <a:lnTo>
                    <a:pt x="129" y="291"/>
                  </a:lnTo>
                  <a:cubicBezTo>
                    <a:pt x="129" y="157"/>
                    <a:pt x="420" y="49"/>
                    <a:pt x="787" y="49"/>
                  </a:cubicBezTo>
                  <a:cubicBezTo>
                    <a:pt x="1148" y="49"/>
                    <a:pt x="1439" y="157"/>
                    <a:pt x="1439" y="291"/>
                  </a:cubicBezTo>
                  <a:cubicBezTo>
                    <a:pt x="1439" y="421"/>
                    <a:pt x="1148" y="534"/>
                    <a:pt x="787" y="534"/>
                  </a:cubicBezTo>
                  <a:cubicBezTo>
                    <a:pt x="420" y="534"/>
                    <a:pt x="129" y="421"/>
                    <a:pt x="129" y="291"/>
                  </a:cubicBezTo>
                  <a:close/>
                </a:path>
              </a:pathLst>
            </a:custGeom>
            <a:grpFill/>
            <a:ln>
              <a:noFill/>
            </a:ln>
            <a:effectLst/>
            <a:extLst>
              <a:ext uri="{91240B29-F687-4f45-9708-019B960494DF}">
                <a14:hiddenLine xmlns:a14="http://schemas.microsoft.com/office/drawing/2010/main" xmlns="" w="9525" cap="flat">
                  <a:solidFill>
                    <a:srgbClr val="595A5C"/>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sp>
          <p:nvSpPr>
            <p:cNvPr id="598" name="Freeform 481"/>
            <p:cNvSpPr>
              <a:spLocks noChangeArrowheads="1"/>
            </p:cNvSpPr>
            <p:nvPr/>
          </p:nvSpPr>
          <p:spPr bwMode="auto">
            <a:xfrm>
              <a:off x="6441428" y="10710550"/>
              <a:ext cx="942105" cy="942166"/>
            </a:xfrm>
            <a:custGeom>
              <a:avLst/>
              <a:gdLst>
                <a:gd name="T0" fmla="*/ 1219 w 1333"/>
                <a:gd name="T1" fmla="*/ 113 h 1333"/>
                <a:gd name="T2" fmla="*/ 1219 w 1333"/>
                <a:gd name="T3" fmla="*/ 113 h 1333"/>
                <a:gd name="T4" fmla="*/ 464 w 1333"/>
                <a:gd name="T5" fmla="*/ 463 h 1333"/>
                <a:gd name="T6" fmla="*/ 113 w 1333"/>
                <a:gd name="T7" fmla="*/ 1218 h 1333"/>
                <a:gd name="T8" fmla="*/ 868 w 1333"/>
                <a:gd name="T9" fmla="*/ 873 h 1333"/>
                <a:gd name="T10" fmla="*/ 1219 w 1333"/>
                <a:gd name="T11" fmla="*/ 113 h 1333"/>
                <a:gd name="T12" fmla="*/ 205 w 1333"/>
                <a:gd name="T13" fmla="*/ 1132 h 1333"/>
                <a:gd name="T14" fmla="*/ 205 w 1333"/>
                <a:gd name="T15" fmla="*/ 1132 h 1333"/>
                <a:gd name="T16" fmla="*/ 496 w 1333"/>
                <a:gd name="T17" fmla="*/ 496 h 1333"/>
                <a:gd name="T18" fmla="*/ 1133 w 1333"/>
                <a:gd name="T19" fmla="*/ 205 h 1333"/>
                <a:gd name="T20" fmla="*/ 836 w 1333"/>
                <a:gd name="T21" fmla="*/ 836 h 1333"/>
                <a:gd name="T22" fmla="*/ 205 w 1333"/>
                <a:gd name="T23" fmla="*/ 1132 h 1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33" h="1333">
                  <a:moveTo>
                    <a:pt x="1219" y="113"/>
                  </a:moveTo>
                  <a:lnTo>
                    <a:pt x="1219" y="113"/>
                  </a:lnTo>
                  <a:cubicBezTo>
                    <a:pt x="1106" y="0"/>
                    <a:pt x="771" y="156"/>
                    <a:pt x="464" y="463"/>
                  </a:cubicBezTo>
                  <a:cubicBezTo>
                    <a:pt x="157" y="771"/>
                    <a:pt x="0" y="1110"/>
                    <a:pt x="113" y="1218"/>
                  </a:cubicBezTo>
                  <a:cubicBezTo>
                    <a:pt x="227" y="1332"/>
                    <a:pt x="566" y="1175"/>
                    <a:pt x="868" y="873"/>
                  </a:cubicBezTo>
                  <a:cubicBezTo>
                    <a:pt x="1176" y="566"/>
                    <a:pt x="1332" y="226"/>
                    <a:pt x="1219" y="113"/>
                  </a:cubicBezTo>
                  <a:close/>
                  <a:moveTo>
                    <a:pt x="205" y="1132"/>
                  </a:moveTo>
                  <a:lnTo>
                    <a:pt x="205" y="1132"/>
                  </a:lnTo>
                  <a:cubicBezTo>
                    <a:pt x="108" y="1035"/>
                    <a:pt x="238" y="755"/>
                    <a:pt x="496" y="496"/>
                  </a:cubicBezTo>
                  <a:cubicBezTo>
                    <a:pt x="750" y="242"/>
                    <a:pt x="1036" y="108"/>
                    <a:pt x="1133" y="205"/>
                  </a:cubicBezTo>
                  <a:cubicBezTo>
                    <a:pt x="1224" y="296"/>
                    <a:pt x="1095" y="582"/>
                    <a:pt x="836" y="836"/>
                  </a:cubicBezTo>
                  <a:cubicBezTo>
                    <a:pt x="583" y="1094"/>
                    <a:pt x="297" y="1224"/>
                    <a:pt x="205" y="1132"/>
                  </a:cubicBezTo>
                  <a:close/>
                </a:path>
              </a:pathLst>
            </a:custGeom>
            <a:grpFill/>
            <a:ln>
              <a:noFill/>
            </a:ln>
            <a:effectLst/>
            <a:extLst>
              <a:ext uri="{91240B29-F687-4f45-9708-019B960494DF}">
                <a14:hiddenLine xmlns:a14="http://schemas.microsoft.com/office/drawing/2010/main" xmlns="" w="9525" cap="flat">
                  <a:solidFill>
                    <a:srgbClr val="595A5C"/>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sz="6000" dirty="0">
                <a:latin typeface="Lato Light" panose="020F0302020204030203" pitchFamily="34" charset="77"/>
                <a:ea typeface="+mn-ea"/>
              </a:endParaRPr>
            </a:p>
          </p:txBody>
        </p:sp>
      </p:grpSp>
      <p:sp>
        <p:nvSpPr>
          <p:cNvPr id="19485" name="TextBox 598"/>
          <p:cNvSpPr txBox="1">
            <a:spLocks noChangeArrowheads="1"/>
          </p:cNvSpPr>
          <p:nvPr/>
        </p:nvSpPr>
        <p:spPr bwMode="auto">
          <a:xfrm>
            <a:off x="16370300" y="5011738"/>
            <a:ext cx="4581525"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solidFill>
                  <a:schemeClr val="tx2"/>
                </a:solidFill>
                <a:latin typeface="Lato Light" panose="020F0302020204030203" pitchFamily="34" charset="77"/>
                <a:cs typeface="Calibri Light" panose="020F0302020204030204" pitchFamily="34" charset="0"/>
              </a:rPr>
              <a:t>Creativity is the key </a:t>
            </a:r>
            <a:r>
              <a:rPr lang="en-US" altLang="es-MX" sz="2400" dirty="0">
                <a:latin typeface="Lato Light" panose="020F0302020204030203" pitchFamily="34" charset="77"/>
                <a:cs typeface="Calibri Light" panose="020F0302020204030204" pitchFamily="34" charset="0"/>
              </a:rPr>
              <a:t>to success in the future and primary</a:t>
            </a:r>
          </a:p>
        </p:txBody>
      </p:sp>
      <p:sp>
        <p:nvSpPr>
          <p:cNvPr id="19486" name="TextBox 599"/>
          <p:cNvSpPr txBox="1">
            <a:spLocks noChangeArrowheads="1"/>
          </p:cNvSpPr>
          <p:nvPr/>
        </p:nvSpPr>
        <p:spPr bwMode="auto">
          <a:xfrm>
            <a:off x="16383000" y="4516438"/>
            <a:ext cx="2002718"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Learning</a:t>
            </a:r>
            <a:endParaRPr lang="id-ID" altLang="es-MX" sz="3200" b="1" dirty="0">
              <a:latin typeface="Lato Black" panose="020F0502020204030203" pitchFamily="34" charset="77"/>
            </a:endParaRPr>
          </a:p>
        </p:txBody>
      </p:sp>
      <p:sp>
        <p:nvSpPr>
          <p:cNvPr id="19487" name="TextBox 600"/>
          <p:cNvSpPr txBox="1">
            <a:spLocks noChangeArrowheads="1"/>
          </p:cNvSpPr>
          <p:nvPr/>
        </p:nvSpPr>
        <p:spPr bwMode="auto">
          <a:xfrm>
            <a:off x="4494213" y="5164138"/>
            <a:ext cx="4579937"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solidFill>
                  <a:schemeClr val="tx2"/>
                </a:solidFill>
                <a:latin typeface="Lato Light" panose="020F0302020204030203" pitchFamily="34" charset="77"/>
                <a:cs typeface="Calibri Light" panose="020F0302020204030204" pitchFamily="34" charset="0"/>
              </a:rPr>
              <a:t>Creativity is the key </a:t>
            </a:r>
            <a:r>
              <a:rPr lang="en-US" altLang="es-MX" sz="2400" dirty="0">
                <a:latin typeface="Lato Light" panose="020F0302020204030203" pitchFamily="34" charset="77"/>
                <a:cs typeface="Calibri Light" panose="020F0302020204030204" pitchFamily="34" charset="0"/>
              </a:rPr>
              <a:t>to success in the future and primary</a:t>
            </a:r>
          </a:p>
        </p:txBody>
      </p:sp>
      <p:sp>
        <p:nvSpPr>
          <p:cNvPr id="19488" name="TextBox 601"/>
          <p:cNvSpPr txBox="1">
            <a:spLocks noChangeArrowheads="1"/>
          </p:cNvSpPr>
          <p:nvPr/>
        </p:nvSpPr>
        <p:spPr bwMode="auto">
          <a:xfrm>
            <a:off x="4506913" y="4668838"/>
            <a:ext cx="2002718"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Learning</a:t>
            </a:r>
            <a:endParaRPr lang="id-ID" altLang="es-MX" sz="3200" b="1" dirty="0">
              <a:latin typeface="Lato Black" panose="020F0502020204030203" pitchFamily="34" charset="77"/>
            </a:endParaRPr>
          </a:p>
        </p:txBody>
      </p:sp>
      <p:sp>
        <p:nvSpPr>
          <p:cNvPr id="19489" name="TextBox 602"/>
          <p:cNvSpPr txBox="1">
            <a:spLocks noChangeArrowheads="1"/>
          </p:cNvSpPr>
          <p:nvPr/>
        </p:nvSpPr>
        <p:spPr bwMode="auto">
          <a:xfrm>
            <a:off x="13346113" y="9247188"/>
            <a:ext cx="4579937"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2400" dirty="0">
                <a:solidFill>
                  <a:schemeClr val="tx2"/>
                </a:solidFill>
                <a:latin typeface="Lato Light" panose="020F0302020204030203" pitchFamily="34" charset="77"/>
                <a:cs typeface="Calibri Light" panose="020F0302020204030204" pitchFamily="34" charset="0"/>
              </a:rPr>
              <a:t>Creativity is the key </a:t>
            </a:r>
            <a:r>
              <a:rPr lang="en-US" altLang="es-MX" sz="2400" dirty="0">
                <a:latin typeface="Lato Light" panose="020F0302020204030203" pitchFamily="34" charset="77"/>
                <a:cs typeface="Calibri Light" panose="020F0302020204030204" pitchFamily="34" charset="0"/>
              </a:rPr>
              <a:t>to success in the future and primary</a:t>
            </a:r>
          </a:p>
        </p:txBody>
      </p:sp>
      <p:sp>
        <p:nvSpPr>
          <p:cNvPr id="19490" name="TextBox 603"/>
          <p:cNvSpPr txBox="1">
            <a:spLocks noChangeArrowheads="1"/>
          </p:cNvSpPr>
          <p:nvPr/>
        </p:nvSpPr>
        <p:spPr bwMode="auto">
          <a:xfrm>
            <a:off x="15866182" y="8750300"/>
            <a:ext cx="2002718"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3200" b="1" dirty="0">
                <a:latin typeface="Lato Black" panose="020F0502020204030203" pitchFamily="34" charset="77"/>
              </a:rPr>
              <a:t>Learning</a:t>
            </a:r>
            <a:endParaRPr lang="id-ID" altLang="es-MX" sz="3200" b="1" dirty="0">
              <a:latin typeface="Lato Black" panose="020F0502020204030203" pitchFamily="34" charset="77"/>
            </a:endParaRPr>
          </a:p>
        </p:txBody>
      </p:sp>
      <p:sp>
        <p:nvSpPr>
          <p:cNvPr id="19491" name="TextBox 604"/>
          <p:cNvSpPr txBox="1">
            <a:spLocks noChangeArrowheads="1"/>
          </p:cNvSpPr>
          <p:nvPr/>
        </p:nvSpPr>
        <p:spPr bwMode="auto">
          <a:xfrm>
            <a:off x="6945313" y="11723688"/>
            <a:ext cx="4579937"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dirty="0">
                <a:solidFill>
                  <a:schemeClr val="tx2"/>
                </a:solidFill>
                <a:latin typeface="Lato Light" panose="020F0302020204030203" pitchFamily="34" charset="77"/>
                <a:cs typeface="Calibri Light" panose="020F0302020204030204" pitchFamily="34" charset="0"/>
              </a:rPr>
              <a:t>Creativity is the key </a:t>
            </a:r>
            <a:r>
              <a:rPr lang="en-US" altLang="es-MX" sz="2400" dirty="0">
                <a:latin typeface="Lato Light" panose="020F0302020204030203" pitchFamily="34" charset="77"/>
                <a:cs typeface="Calibri Light" panose="020F0302020204030204" pitchFamily="34" charset="0"/>
              </a:rPr>
              <a:t>to success in the future and primary</a:t>
            </a:r>
          </a:p>
        </p:txBody>
      </p:sp>
      <p:sp>
        <p:nvSpPr>
          <p:cNvPr id="19492" name="TextBox 605"/>
          <p:cNvSpPr txBox="1">
            <a:spLocks noChangeArrowheads="1"/>
          </p:cNvSpPr>
          <p:nvPr/>
        </p:nvSpPr>
        <p:spPr bwMode="auto">
          <a:xfrm>
            <a:off x="6958013" y="11228388"/>
            <a:ext cx="2002718"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00" b="1" dirty="0">
                <a:latin typeface="Lato Black" panose="020F0502020204030203" pitchFamily="34" charset="77"/>
              </a:rPr>
              <a:t>Learning</a:t>
            </a:r>
            <a:endParaRPr lang="id-ID" altLang="es-MX" sz="3200" b="1" dirty="0">
              <a:latin typeface="Lato Black" panose="020F0502020204030203" pitchFamily="34" charset="77"/>
            </a:endParaRPr>
          </a:p>
        </p:txBody>
      </p:sp>
      <p:sp>
        <p:nvSpPr>
          <p:cNvPr id="19493" name="TextBox 610"/>
          <p:cNvSpPr txBox="1">
            <a:spLocks noChangeArrowheads="1"/>
          </p:cNvSpPr>
          <p:nvPr/>
        </p:nvSpPr>
        <p:spPr bwMode="auto">
          <a:xfrm>
            <a:off x="8796338" y="3173413"/>
            <a:ext cx="1023937"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a:solidFill>
                  <a:schemeClr val="bg1"/>
                </a:solidFill>
                <a:latin typeface="Lato Black" panose="020F0A02020204030203" pitchFamily="34" charset="0"/>
              </a:rPr>
              <a:t>01</a:t>
            </a:r>
            <a:endParaRPr lang="id-ID" altLang="es-MX" sz="4400">
              <a:solidFill>
                <a:schemeClr val="bg1"/>
              </a:solidFill>
              <a:latin typeface="Lato Black" panose="020F0A02020204030203" pitchFamily="34" charset="0"/>
            </a:endParaRPr>
          </a:p>
        </p:txBody>
      </p:sp>
      <p:sp>
        <p:nvSpPr>
          <p:cNvPr id="19494" name="TextBox 611"/>
          <p:cNvSpPr txBox="1">
            <a:spLocks noChangeArrowheads="1"/>
          </p:cNvSpPr>
          <p:nvPr/>
        </p:nvSpPr>
        <p:spPr bwMode="auto">
          <a:xfrm>
            <a:off x="4451350" y="6940550"/>
            <a:ext cx="1023938"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a:solidFill>
                  <a:schemeClr val="bg1"/>
                </a:solidFill>
                <a:latin typeface="Lato Black" panose="020F0A02020204030203" pitchFamily="34" charset="0"/>
              </a:rPr>
              <a:t>02</a:t>
            </a:r>
            <a:endParaRPr lang="id-ID" altLang="es-MX" sz="4400">
              <a:solidFill>
                <a:schemeClr val="bg1"/>
              </a:solidFill>
              <a:latin typeface="Lato Black" panose="020F0A02020204030203" pitchFamily="34" charset="0"/>
            </a:endParaRPr>
          </a:p>
        </p:txBody>
      </p:sp>
      <p:sp>
        <p:nvSpPr>
          <p:cNvPr id="19495" name="TextBox 612"/>
          <p:cNvSpPr txBox="1">
            <a:spLocks noChangeArrowheads="1"/>
          </p:cNvSpPr>
          <p:nvPr/>
        </p:nvSpPr>
        <p:spPr bwMode="auto">
          <a:xfrm>
            <a:off x="4437063" y="10596563"/>
            <a:ext cx="1023937"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a:solidFill>
                  <a:schemeClr val="bg1"/>
                </a:solidFill>
                <a:latin typeface="Lato Black" panose="020F0A02020204030203" pitchFamily="34" charset="0"/>
              </a:rPr>
              <a:t>03</a:t>
            </a:r>
            <a:endParaRPr lang="id-ID" altLang="es-MX" sz="4400">
              <a:solidFill>
                <a:schemeClr val="bg1"/>
              </a:solidFill>
              <a:latin typeface="Lato Black" panose="020F0A02020204030203" pitchFamily="34" charset="0"/>
            </a:endParaRPr>
          </a:p>
        </p:txBody>
      </p:sp>
      <p:sp>
        <p:nvSpPr>
          <p:cNvPr id="19496" name="TextBox 613"/>
          <p:cNvSpPr txBox="1">
            <a:spLocks noChangeArrowheads="1"/>
          </p:cNvSpPr>
          <p:nvPr/>
        </p:nvSpPr>
        <p:spPr bwMode="auto">
          <a:xfrm>
            <a:off x="14571663" y="3062288"/>
            <a:ext cx="1023937"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a:solidFill>
                  <a:schemeClr val="bg1"/>
                </a:solidFill>
                <a:latin typeface="Lato Black" panose="020F0A02020204030203" pitchFamily="34" charset="0"/>
              </a:rPr>
              <a:t>04</a:t>
            </a:r>
            <a:endParaRPr lang="id-ID" altLang="es-MX" sz="4400">
              <a:solidFill>
                <a:schemeClr val="bg1"/>
              </a:solidFill>
              <a:latin typeface="Lato Black" panose="020F0A02020204030203" pitchFamily="34" charset="0"/>
            </a:endParaRPr>
          </a:p>
        </p:txBody>
      </p:sp>
      <p:sp>
        <p:nvSpPr>
          <p:cNvPr id="19497" name="TextBox 614"/>
          <p:cNvSpPr txBox="1">
            <a:spLocks noChangeArrowheads="1"/>
          </p:cNvSpPr>
          <p:nvPr/>
        </p:nvSpPr>
        <p:spPr bwMode="auto">
          <a:xfrm>
            <a:off x="18891250" y="6918325"/>
            <a:ext cx="1023938"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a:solidFill>
                  <a:schemeClr val="bg1"/>
                </a:solidFill>
                <a:latin typeface="Lato Black" panose="020F0A02020204030203" pitchFamily="34" charset="0"/>
              </a:rPr>
              <a:t>05</a:t>
            </a:r>
            <a:endParaRPr lang="id-ID" altLang="es-MX" sz="4400">
              <a:solidFill>
                <a:schemeClr val="bg1"/>
              </a:solidFill>
              <a:latin typeface="Lato Black" panose="020F0A02020204030203" pitchFamily="34" charset="0"/>
            </a:endParaRPr>
          </a:p>
        </p:txBody>
      </p:sp>
      <p:sp>
        <p:nvSpPr>
          <p:cNvPr id="405" name="TextBox 404"/>
          <p:cNvSpPr txBox="1"/>
          <p:nvPr/>
        </p:nvSpPr>
        <p:spPr>
          <a:xfrm>
            <a:off x="10643300" y="688975"/>
            <a:ext cx="3105338" cy="400110"/>
          </a:xfrm>
          <a:prstGeom prst="rect">
            <a:avLst/>
          </a:prstGeom>
          <a:noFill/>
        </p:spPr>
        <p:txBody>
          <a:bodyPr wrap="none">
            <a:spAutoFit/>
          </a:bodyPr>
          <a:lstStyle/>
          <a:p>
            <a:pPr algn="ctr" defTabSz="1828434" fontAlgn="auto">
              <a:spcBef>
                <a:spcPts val="0"/>
              </a:spcBef>
              <a:spcAft>
                <a:spcPts val="0"/>
              </a:spcAft>
              <a:defRPr/>
            </a:pPr>
            <a:r>
              <a:rPr lang="en-US" sz="2000" b="1" spc="600" dirty="0">
                <a:latin typeface="Lato Black" panose="020F0502020204030203" pitchFamily="34" charset="77"/>
                <a:ea typeface="+mn-ea"/>
                <a:cs typeface="Source Sans Pro"/>
              </a:rPr>
              <a:t>Features Slides</a:t>
            </a:r>
          </a:p>
        </p:txBody>
      </p:sp>
      <p:grpSp>
        <p:nvGrpSpPr>
          <p:cNvPr id="19499" name="Group 405"/>
          <p:cNvGrpSpPr>
            <a:grpSpLocks/>
          </p:cNvGrpSpPr>
          <p:nvPr/>
        </p:nvGrpSpPr>
        <p:grpSpPr bwMode="auto">
          <a:xfrm>
            <a:off x="11450638" y="2019300"/>
            <a:ext cx="1476375" cy="258763"/>
            <a:chOff x="1703388" y="2006913"/>
            <a:chExt cx="1478230" cy="258682"/>
          </a:xfrm>
        </p:grpSpPr>
        <p:sp>
          <p:nvSpPr>
            <p:cNvPr id="407" name="Oval 406"/>
            <p:cNvSpPr/>
            <p:nvPr/>
          </p:nvSpPr>
          <p:spPr>
            <a:xfrm>
              <a:off x="1703388" y="2006913"/>
              <a:ext cx="259087"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408" name="Oval 407"/>
            <p:cNvSpPr/>
            <p:nvPr/>
          </p:nvSpPr>
          <p:spPr>
            <a:xfrm>
              <a:off x="2008571" y="2006913"/>
              <a:ext cx="259087"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409" name="Oval 408"/>
            <p:cNvSpPr/>
            <p:nvPr/>
          </p:nvSpPr>
          <p:spPr>
            <a:xfrm>
              <a:off x="2313754" y="2006913"/>
              <a:ext cx="257498"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410" name="Oval 409"/>
            <p:cNvSpPr/>
            <p:nvPr/>
          </p:nvSpPr>
          <p:spPr>
            <a:xfrm>
              <a:off x="2617347" y="2006913"/>
              <a:ext cx="259088"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411" name="Oval 410"/>
            <p:cNvSpPr/>
            <p:nvPr/>
          </p:nvSpPr>
          <p:spPr>
            <a:xfrm>
              <a:off x="2922530" y="2006913"/>
              <a:ext cx="259088"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sp>
        <p:nvSpPr>
          <p:cNvPr id="19500" name="TextBox 72"/>
          <p:cNvSpPr txBox="1">
            <a:spLocks noChangeArrowheads="1"/>
          </p:cNvSpPr>
          <p:nvPr/>
        </p:nvSpPr>
        <p:spPr bwMode="auto">
          <a:xfrm>
            <a:off x="9044418" y="912813"/>
            <a:ext cx="631262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6600" b="1" dirty="0">
                <a:latin typeface="Lato Black" panose="020F0502020204030203" pitchFamily="34" charset="77"/>
              </a:rPr>
              <a:t>Education Slides</a:t>
            </a: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3111762" y="5774568"/>
            <a:ext cx="4797336" cy="2284915"/>
            <a:chOff x="15713852" y="5566493"/>
            <a:chExt cx="4797336" cy="2284915"/>
          </a:xfrm>
          <a:solidFill>
            <a:schemeClr val="accent2"/>
          </a:solidFill>
        </p:grpSpPr>
        <p:sp>
          <p:nvSpPr>
            <p:cNvPr id="99" name="Freeform 152"/>
            <p:cNvSpPr>
              <a:spLocks noChangeArrowheads="1"/>
            </p:cNvSpPr>
            <p:nvPr/>
          </p:nvSpPr>
          <p:spPr bwMode="auto">
            <a:xfrm>
              <a:off x="17445852" y="6246608"/>
              <a:ext cx="2365168" cy="931387"/>
            </a:xfrm>
            <a:custGeom>
              <a:avLst/>
              <a:gdLst>
                <a:gd name="T0" fmla="*/ 3111 w 3112"/>
                <a:gd name="T1" fmla="*/ 0 h 1225"/>
                <a:gd name="T2" fmla="*/ 0 w 3112"/>
                <a:gd name="T3" fmla="*/ 0 h 1225"/>
                <a:gd name="T4" fmla="*/ 0 w 3112"/>
                <a:gd name="T5" fmla="*/ 1224 h 1225"/>
                <a:gd name="T6" fmla="*/ 3111 w 3112"/>
                <a:gd name="T7" fmla="*/ 1224 h 1225"/>
                <a:gd name="T8" fmla="*/ 3111 w 3112"/>
                <a:gd name="T9" fmla="*/ 0 h 1225"/>
              </a:gdLst>
              <a:ahLst/>
              <a:cxnLst>
                <a:cxn ang="0">
                  <a:pos x="T0" y="T1"/>
                </a:cxn>
                <a:cxn ang="0">
                  <a:pos x="T2" y="T3"/>
                </a:cxn>
                <a:cxn ang="0">
                  <a:pos x="T4" y="T5"/>
                </a:cxn>
                <a:cxn ang="0">
                  <a:pos x="T6" y="T7"/>
                </a:cxn>
                <a:cxn ang="0">
                  <a:pos x="T8" y="T9"/>
                </a:cxn>
              </a:cxnLst>
              <a:rect l="0" t="0" r="r" b="b"/>
              <a:pathLst>
                <a:path w="3112" h="1225">
                  <a:moveTo>
                    <a:pt x="3111" y="0"/>
                  </a:moveTo>
                  <a:lnTo>
                    <a:pt x="0" y="0"/>
                  </a:lnTo>
                  <a:lnTo>
                    <a:pt x="0" y="1224"/>
                  </a:lnTo>
                  <a:lnTo>
                    <a:pt x="3111" y="1224"/>
                  </a:lnTo>
                  <a:lnTo>
                    <a:pt x="3111"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0" name="Freeform 153"/>
            <p:cNvSpPr>
              <a:spLocks noChangeArrowheads="1"/>
            </p:cNvSpPr>
            <p:nvPr/>
          </p:nvSpPr>
          <p:spPr bwMode="auto">
            <a:xfrm>
              <a:off x="17445852" y="6246608"/>
              <a:ext cx="2365168" cy="931387"/>
            </a:xfrm>
            <a:custGeom>
              <a:avLst/>
              <a:gdLst>
                <a:gd name="T0" fmla="*/ 3111 w 3112"/>
                <a:gd name="T1" fmla="*/ 0 h 1225"/>
                <a:gd name="T2" fmla="*/ 0 w 3112"/>
                <a:gd name="T3" fmla="*/ 0 h 1225"/>
                <a:gd name="T4" fmla="*/ 0 w 3112"/>
                <a:gd name="T5" fmla="*/ 1224 h 1225"/>
                <a:gd name="T6" fmla="*/ 3111 w 3112"/>
                <a:gd name="T7" fmla="*/ 1224 h 1225"/>
                <a:gd name="T8" fmla="*/ 3111 w 3112"/>
                <a:gd name="T9" fmla="*/ 0 h 1225"/>
              </a:gdLst>
              <a:ahLst/>
              <a:cxnLst>
                <a:cxn ang="0">
                  <a:pos x="T0" y="T1"/>
                </a:cxn>
                <a:cxn ang="0">
                  <a:pos x="T2" y="T3"/>
                </a:cxn>
                <a:cxn ang="0">
                  <a:pos x="T4" y="T5"/>
                </a:cxn>
                <a:cxn ang="0">
                  <a:pos x="T6" y="T7"/>
                </a:cxn>
                <a:cxn ang="0">
                  <a:pos x="T8" y="T9"/>
                </a:cxn>
              </a:cxnLst>
              <a:rect l="0" t="0" r="r" b="b"/>
              <a:pathLst>
                <a:path w="3112" h="1225">
                  <a:moveTo>
                    <a:pt x="3111" y="0"/>
                  </a:moveTo>
                  <a:lnTo>
                    <a:pt x="0" y="0"/>
                  </a:lnTo>
                  <a:lnTo>
                    <a:pt x="0" y="1224"/>
                  </a:lnTo>
                  <a:lnTo>
                    <a:pt x="3111" y="1224"/>
                  </a:lnTo>
                  <a:lnTo>
                    <a:pt x="3111"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1" name="Freeform 154"/>
            <p:cNvSpPr>
              <a:spLocks noChangeArrowheads="1"/>
            </p:cNvSpPr>
            <p:nvPr/>
          </p:nvSpPr>
          <p:spPr bwMode="auto">
            <a:xfrm>
              <a:off x="19723916" y="5797666"/>
              <a:ext cx="787272" cy="1829272"/>
            </a:xfrm>
            <a:custGeom>
              <a:avLst/>
              <a:gdLst>
                <a:gd name="T0" fmla="*/ 1037 w 1038"/>
                <a:gd name="T1" fmla="*/ 1201 h 2407"/>
                <a:gd name="T2" fmla="*/ 0 w 1038"/>
                <a:gd name="T3" fmla="*/ 2406 h 2407"/>
                <a:gd name="T4" fmla="*/ 0 w 1038"/>
                <a:gd name="T5" fmla="*/ 1201 h 2407"/>
                <a:gd name="T6" fmla="*/ 0 w 1038"/>
                <a:gd name="T7" fmla="*/ 0 h 2407"/>
                <a:gd name="T8" fmla="*/ 1037 w 1038"/>
                <a:gd name="T9" fmla="*/ 1201 h 2407"/>
              </a:gdLst>
              <a:ahLst/>
              <a:cxnLst>
                <a:cxn ang="0">
                  <a:pos x="T0" y="T1"/>
                </a:cxn>
                <a:cxn ang="0">
                  <a:pos x="T2" y="T3"/>
                </a:cxn>
                <a:cxn ang="0">
                  <a:pos x="T4" y="T5"/>
                </a:cxn>
                <a:cxn ang="0">
                  <a:pos x="T6" y="T7"/>
                </a:cxn>
                <a:cxn ang="0">
                  <a:pos x="T8" y="T9"/>
                </a:cxn>
              </a:cxnLst>
              <a:rect l="0" t="0" r="r" b="b"/>
              <a:pathLst>
                <a:path w="1038" h="2407">
                  <a:moveTo>
                    <a:pt x="1037" y="1201"/>
                  </a:moveTo>
                  <a:lnTo>
                    <a:pt x="0" y="2406"/>
                  </a:lnTo>
                  <a:lnTo>
                    <a:pt x="0" y="1201"/>
                  </a:lnTo>
                  <a:lnTo>
                    <a:pt x="0" y="0"/>
                  </a:lnTo>
                  <a:lnTo>
                    <a:pt x="1037" y="1201"/>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2" name="Freeform 155"/>
            <p:cNvSpPr>
              <a:spLocks noChangeArrowheads="1"/>
            </p:cNvSpPr>
            <p:nvPr/>
          </p:nvSpPr>
          <p:spPr bwMode="auto">
            <a:xfrm>
              <a:off x="19723916" y="5797666"/>
              <a:ext cx="787272" cy="1829272"/>
            </a:xfrm>
            <a:custGeom>
              <a:avLst/>
              <a:gdLst>
                <a:gd name="T0" fmla="*/ 1037 w 1038"/>
                <a:gd name="T1" fmla="*/ 1201 h 2407"/>
                <a:gd name="T2" fmla="*/ 0 w 1038"/>
                <a:gd name="T3" fmla="*/ 2406 h 2407"/>
                <a:gd name="T4" fmla="*/ 0 w 1038"/>
                <a:gd name="T5" fmla="*/ 1201 h 2407"/>
                <a:gd name="T6" fmla="*/ 0 w 1038"/>
                <a:gd name="T7" fmla="*/ 0 h 2407"/>
                <a:gd name="T8" fmla="*/ 1037 w 1038"/>
                <a:gd name="T9" fmla="*/ 1201 h 2407"/>
              </a:gdLst>
              <a:ahLst/>
              <a:cxnLst>
                <a:cxn ang="0">
                  <a:pos x="T0" y="T1"/>
                </a:cxn>
                <a:cxn ang="0">
                  <a:pos x="T2" y="T3"/>
                </a:cxn>
                <a:cxn ang="0">
                  <a:pos x="T4" y="T5"/>
                </a:cxn>
                <a:cxn ang="0">
                  <a:pos x="T6" y="T7"/>
                </a:cxn>
                <a:cxn ang="0">
                  <a:pos x="T8" y="T9"/>
                </a:cxn>
              </a:cxnLst>
              <a:rect l="0" t="0" r="r" b="b"/>
              <a:pathLst>
                <a:path w="1038" h="2407">
                  <a:moveTo>
                    <a:pt x="1037" y="1201"/>
                  </a:moveTo>
                  <a:lnTo>
                    <a:pt x="0" y="2406"/>
                  </a:lnTo>
                  <a:lnTo>
                    <a:pt x="0" y="1201"/>
                  </a:lnTo>
                  <a:lnTo>
                    <a:pt x="0" y="0"/>
                  </a:lnTo>
                  <a:lnTo>
                    <a:pt x="1037" y="1201"/>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3" name="Freeform 156"/>
            <p:cNvSpPr>
              <a:spLocks noChangeArrowheads="1"/>
            </p:cNvSpPr>
            <p:nvPr/>
          </p:nvSpPr>
          <p:spPr bwMode="auto">
            <a:xfrm>
              <a:off x="15713852" y="5566493"/>
              <a:ext cx="2288116" cy="2284915"/>
            </a:xfrm>
            <a:custGeom>
              <a:avLst/>
              <a:gdLst>
                <a:gd name="T0" fmla="*/ 0 w 3010"/>
                <a:gd name="T1" fmla="*/ 1504 h 3009"/>
                <a:gd name="T2" fmla="*/ 0 w 3010"/>
                <a:gd name="T3" fmla="*/ 1504 h 3009"/>
                <a:gd name="T4" fmla="*/ 1505 w 3010"/>
                <a:gd name="T5" fmla="*/ 3008 h 3009"/>
                <a:gd name="T6" fmla="*/ 3009 w 3010"/>
                <a:gd name="T7" fmla="*/ 1504 h 3009"/>
                <a:gd name="T8" fmla="*/ 1505 w 3010"/>
                <a:gd name="T9" fmla="*/ 0 h 3009"/>
                <a:gd name="T10" fmla="*/ 0 w 3010"/>
                <a:gd name="T11" fmla="*/ 1504 h 3009"/>
              </a:gdLst>
              <a:ahLst/>
              <a:cxnLst>
                <a:cxn ang="0">
                  <a:pos x="T0" y="T1"/>
                </a:cxn>
                <a:cxn ang="0">
                  <a:pos x="T2" y="T3"/>
                </a:cxn>
                <a:cxn ang="0">
                  <a:pos x="T4" y="T5"/>
                </a:cxn>
                <a:cxn ang="0">
                  <a:pos x="T6" y="T7"/>
                </a:cxn>
                <a:cxn ang="0">
                  <a:pos x="T8" y="T9"/>
                </a:cxn>
                <a:cxn ang="0">
                  <a:pos x="T10" y="T11"/>
                </a:cxn>
              </a:cxnLst>
              <a:rect l="0" t="0" r="r" b="b"/>
              <a:pathLst>
                <a:path w="3010" h="3009">
                  <a:moveTo>
                    <a:pt x="0" y="1504"/>
                  </a:moveTo>
                  <a:lnTo>
                    <a:pt x="0" y="1504"/>
                  </a:lnTo>
                  <a:cubicBezTo>
                    <a:pt x="0" y="2335"/>
                    <a:pt x="673" y="3008"/>
                    <a:pt x="1505" y="3008"/>
                  </a:cubicBezTo>
                  <a:cubicBezTo>
                    <a:pt x="2336" y="3008"/>
                    <a:pt x="3009" y="2335"/>
                    <a:pt x="3009" y="1504"/>
                  </a:cubicBezTo>
                  <a:cubicBezTo>
                    <a:pt x="3009" y="672"/>
                    <a:pt x="2336" y="0"/>
                    <a:pt x="1505" y="0"/>
                  </a:cubicBezTo>
                  <a:cubicBezTo>
                    <a:pt x="673" y="0"/>
                    <a:pt x="0" y="672"/>
                    <a:pt x="0" y="1504"/>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grpSp>
        <p:nvGrpSpPr>
          <p:cNvPr id="87" name="Group 86"/>
          <p:cNvGrpSpPr/>
          <p:nvPr/>
        </p:nvGrpSpPr>
        <p:grpSpPr>
          <a:xfrm>
            <a:off x="8207222" y="7976876"/>
            <a:ext cx="5604712" cy="2288264"/>
            <a:chOff x="15713852" y="9730933"/>
            <a:chExt cx="5604712" cy="2288264"/>
          </a:xfrm>
          <a:solidFill>
            <a:schemeClr val="accent3"/>
          </a:solidFill>
        </p:grpSpPr>
        <p:sp>
          <p:nvSpPr>
            <p:cNvPr id="104" name="Freeform 157"/>
            <p:cNvSpPr>
              <a:spLocks noChangeArrowheads="1"/>
            </p:cNvSpPr>
            <p:nvPr/>
          </p:nvSpPr>
          <p:spPr bwMode="auto">
            <a:xfrm>
              <a:off x="17445852" y="10407699"/>
              <a:ext cx="3172540" cy="931387"/>
            </a:xfrm>
            <a:custGeom>
              <a:avLst/>
              <a:gdLst>
                <a:gd name="T0" fmla="*/ 4177 w 4178"/>
                <a:gd name="T1" fmla="*/ 0 h 1224"/>
                <a:gd name="T2" fmla="*/ 0 w 4178"/>
                <a:gd name="T3" fmla="*/ 0 h 1224"/>
                <a:gd name="T4" fmla="*/ 0 w 4178"/>
                <a:gd name="T5" fmla="*/ 1223 h 1224"/>
                <a:gd name="T6" fmla="*/ 4177 w 4178"/>
                <a:gd name="T7" fmla="*/ 1223 h 1224"/>
                <a:gd name="T8" fmla="*/ 4177 w 4178"/>
                <a:gd name="T9" fmla="*/ 0 h 1224"/>
              </a:gdLst>
              <a:ahLst/>
              <a:cxnLst>
                <a:cxn ang="0">
                  <a:pos x="T0" y="T1"/>
                </a:cxn>
                <a:cxn ang="0">
                  <a:pos x="T2" y="T3"/>
                </a:cxn>
                <a:cxn ang="0">
                  <a:pos x="T4" y="T5"/>
                </a:cxn>
                <a:cxn ang="0">
                  <a:pos x="T6" y="T7"/>
                </a:cxn>
                <a:cxn ang="0">
                  <a:pos x="T8" y="T9"/>
                </a:cxn>
              </a:cxnLst>
              <a:rect l="0" t="0" r="r" b="b"/>
              <a:pathLst>
                <a:path w="4178" h="1224">
                  <a:moveTo>
                    <a:pt x="4177" y="0"/>
                  </a:moveTo>
                  <a:lnTo>
                    <a:pt x="0" y="0"/>
                  </a:lnTo>
                  <a:lnTo>
                    <a:pt x="0" y="1223"/>
                  </a:lnTo>
                  <a:lnTo>
                    <a:pt x="4177" y="1223"/>
                  </a:lnTo>
                  <a:lnTo>
                    <a:pt x="4177"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5" name="Freeform 158"/>
            <p:cNvSpPr>
              <a:spLocks noChangeArrowheads="1"/>
            </p:cNvSpPr>
            <p:nvPr/>
          </p:nvSpPr>
          <p:spPr bwMode="auto">
            <a:xfrm>
              <a:off x="20534641" y="9962104"/>
              <a:ext cx="783923" cy="1825922"/>
            </a:xfrm>
            <a:custGeom>
              <a:avLst/>
              <a:gdLst>
                <a:gd name="T0" fmla="*/ 1033 w 1034"/>
                <a:gd name="T1" fmla="*/ 1201 h 2402"/>
                <a:gd name="T2" fmla="*/ 0 w 1034"/>
                <a:gd name="T3" fmla="*/ 2401 h 2402"/>
                <a:gd name="T4" fmla="*/ 0 w 1034"/>
                <a:gd name="T5" fmla="*/ 1201 h 2402"/>
                <a:gd name="T6" fmla="*/ 0 w 1034"/>
                <a:gd name="T7" fmla="*/ 0 h 2402"/>
                <a:gd name="T8" fmla="*/ 1033 w 1034"/>
                <a:gd name="T9" fmla="*/ 1201 h 2402"/>
              </a:gdLst>
              <a:ahLst/>
              <a:cxnLst>
                <a:cxn ang="0">
                  <a:pos x="T0" y="T1"/>
                </a:cxn>
                <a:cxn ang="0">
                  <a:pos x="T2" y="T3"/>
                </a:cxn>
                <a:cxn ang="0">
                  <a:pos x="T4" y="T5"/>
                </a:cxn>
                <a:cxn ang="0">
                  <a:pos x="T6" y="T7"/>
                </a:cxn>
                <a:cxn ang="0">
                  <a:pos x="T8" y="T9"/>
                </a:cxn>
              </a:cxnLst>
              <a:rect l="0" t="0" r="r" b="b"/>
              <a:pathLst>
                <a:path w="1034" h="2402">
                  <a:moveTo>
                    <a:pt x="1033" y="1201"/>
                  </a:moveTo>
                  <a:lnTo>
                    <a:pt x="0" y="2401"/>
                  </a:lnTo>
                  <a:lnTo>
                    <a:pt x="0" y="1201"/>
                  </a:lnTo>
                  <a:lnTo>
                    <a:pt x="0" y="0"/>
                  </a:lnTo>
                  <a:lnTo>
                    <a:pt x="1033" y="1201"/>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6" name="Freeform 159"/>
            <p:cNvSpPr>
              <a:spLocks noChangeArrowheads="1"/>
            </p:cNvSpPr>
            <p:nvPr/>
          </p:nvSpPr>
          <p:spPr bwMode="auto">
            <a:xfrm>
              <a:off x="15713852" y="9730933"/>
              <a:ext cx="2288116" cy="2288264"/>
            </a:xfrm>
            <a:custGeom>
              <a:avLst/>
              <a:gdLst>
                <a:gd name="T0" fmla="*/ 0 w 3010"/>
                <a:gd name="T1" fmla="*/ 1505 h 3010"/>
                <a:gd name="T2" fmla="*/ 0 w 3010"/>
                <a:gd name="T3" fmla="*/ 1505 h 3010"/>
                <a:gd name="T4" fmla="*/ 1505 w 3010"/>
                <a:gd name="T5" fmla="*/ 3009 h 3010"/>
                <a:gd name="T6" fmla="*/ 3009 w 3010"/>
                <a:gd name="T7" fmla="*/ 1505 h 3010"/>
                <a:gd name="T8" fmla="*/ 1505 w 3010"/>
                <a:gd name="T9" fmla="*/ 0 h 3010"/>
                <a:gd name="T10" fmla="*/ 0 w 3010"/>
                <a:gd name="T11" fmla="*/ 1505 h 3010"/>
              </a:gdLst>
              <a:ahLst/>
              <a:cxnLst>
                <a:cxn ang="0">
                  <a:pos x="T0" y="T1"/>
                </a:cxn>
                <a:cxn ang="0">
                  <a:pos x="T2" y="T3"/>
                </a:cxn>
                <a:cxn ang="0">
                  <a:pos x="T4" y="T5"/>
                </a:cxn>
                <a:cxn ang="0">
                  <a:pos x="T6" y="T7"/>
                </a:cxn>
                <a:cxn ang="0">
                  <a:pos x="T8" y="T9"/>
                </a:cxn>
                <a:cxn ang="0">
                  <a:pos x="T10" y="T11"/>
                </a:cxn>
              </a:cxnLst>
              <a:rect l="0" t="0" r="r" b="b"/>
              <a:pathLst>
                <a:path w="3010" h="3010">
                  <a:moveTo>
                    <a:pt x="0" y="1505"/>
                  </a:moveTo>
                  <a:lnTo>
                    <a:pt x="0" y="1505"/>
                  </a:lnTo>
                  <a:cubicBezTo>
                    <a:pt x="0" y="2336"/>
                    <a:pt x="673" y="3009"/>
                    <a:pt x="1505" y="3009"/>
                  </a:cubicBezTo>
                  <a:cubicBezTo>
                    <a:pt x="2336" y="3009"/>
                    <a:pt x="3009" y="2336"/>
                    <a:pt x="3009" y="1505"/>
                  </a:cubicBezTo>
                  <a:cubicBezTo>
                    <a:pt x="3009" y="673"/>
                    <a:pt x="2336" y="0"/>
                    <a:pt x="1505" y="0"/>
                  </a:cubicBezTo>
                  <a:cubicBezTo>
                    <a:pt x="673" y="0"/>
                    <a:pt x="0" y="673"/>
                    <a:pt x="0" y="1505"/>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grpSp>
        <p:nvGrpSpPr>
          <p:cNvPr id="5" name="Group 4"/>
          <p:cNvGrpSpPr/>
          <p:nvPr/>
        </p:nvGrpSpPr>
        <p:grpSpPr>
          <a:xfrm>
            <a:off x="16288860" y="3421959"/>
            <a:ext cx="5232852" cy="2281565"/>
            <a:chOff x="14095754" y="7650387"/>
            <a:chExt cx="5232852" cy="2281565"/>
          </a:xfrm>
          <a:solidFill>
            <a:schemeClr val="accent1"/>
          </a:solidFill>
        </p:grpSpPr>
        <p:sp>
          <p:nvSpPr>
            <p:cNvPr id="107" name="Freeform 160"/>
            <p:cNvSpPr>
              <a:spLocks noChangeArrowheads="1"/>
            </p:cNvSpPr>
            <p:nvPr/>
          </p:nvSpPr>
          <p:spPr bwMode="auto">
            <a:xfrm>
              <a:off x="14802625" y="8327150"/>
              <a:ext cx="2793981" cy="928038"/>
            </a:xfrm>
            <a:custGeom>
              <a:avLst/>
              <a:gdLst>
                <a:gd name="T0" fmla="*/ 0 w 3678"/>
                <a:gd name="T1" fmla="*/ 0 h 1220"/>
                <a:gd name="T2" fmla="*/ 3677 w 3678"/>
                <a:gd name="T3" fmla="*/ 0 h 1220"/>
                <a:gd name="T4" fmla="*/ 3677 w 3678"/>
                <a:gd name="T5" fmla="*/ 1219 h 1220"/>
                <a:gd name="T6" fmla="*/ 0 w 3678"/>
                <a:gd name="T7" fmla="*/ 1219 h 1220"/>
                <a:gd name="T8" fmla="*/ 0 w 3678"/>
                <a:gd name="T9" fmla="*/ 0 h 1220"/>
              </a:gdLst>
              <a:ahLst/>
              <a:cxnLst>
                <a:cxn ang="0">
                  <a:pos x="T0" y="T1"/>
                </a:cxn>
                <a:cxn ang="0">
                  <a:pos x="T2" y="T3"/>
                </a:cxn>
                <a:cxn ang="0">
                  <a:pos x="T4" y="T5"/>
                </a:cxn>
                <a:cxn ang="0">
                  <a:pos x="T6" y="T7"/>
                </a:cxn>
                <a:cxn ang="0">
                  <a:pos x="T8" y="T9"/>
                </a:cxn>
              </a:cxnLst>
              <a:rect l="0" t="0" r="r" b="b"/>
              <a:pathLst>
                <a:path w="3678" h="1220">
                  <a:moveTo>
                    <a:pt x="0" y="0"/>
                  </a:moveTo>
                  <a:lnTo>
                    <a:pt x="3677" y="0"/>
                  </a:lnTo>
                  <a:lnTo>
                    <a:pt x="3677" y="1219"/>
                  </a:lnTo>
                  <a:lnTo>
                    <a:pt x="0" y="1219"/>
                  </a:lnTo>
                  <a:lnTo>
                    <a:pt x="0"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8" name="Freeform 161"/>
            <p:cNvSpPr>
              <a:spLocks noChangeArrowheads="1"/>
            </p:cNvSpPr>
            <p:nvPr/>
          </p:nvSpPr>
          <p:spPr bwMode="auto">
            <a:xfrm>
              <a:off x="14802625" y="8327150"/>
              <a:ext cx="2793981" cy="928038"/>
            </a:xfrm>
            <a:custGeom>
              <a:avLst/>
              <a:gdLst>
                <a:gd name="T0" fmla="*/ 0 w 3678"/>
                <a:gd name="T1" fmla="*/ 0 h 1220"/>
                <a:gd name="T2" fmla="*/ 3677 w 3678"/>
                <a:gd name="T3" fmla="*/ 0 h 1220"/>
                <a:gd name="T4" fmla="*/ 3677 w 3678"/>
                <a:gd name="T5" fmla="*/ 1219 h 1220"/>
                <a:gd name="T6" fmla="*/ 0 w 3678"/>
                <a:gd name="T7" fmla="*/ 1219 h 1220"/>
                <a:gd name="T8" fmla="*/ 0 w 3678"/>
                <a:gd name="T9" fmla="*/ 0 h 1220"/>
              </a:gdLst>
              <a:ahLst/>
              <a:cxnLst>
                <a:cxn ang="0">
                  <a:pos x="T0" y="T1"/>
                </a:cxn>
                <a:cxn ang="0">
                  <a:pos x="T2" y="T3"/>
                </a:cxn>
                <a:cxn ang="0">
                  <a:pos x="T4" y="T5"/>
                </a:cxn>
                <a:cxn ang="0">
                  <a:pos x="T6" y="T7"/>
                </a:cxn>
                <a:cxn ang="0">
                  <a:pos x="T8" y="T9"/>
                </a:cxn>
              </a:cxnLst>
              <a:rect l="0" t="0" r="r" b="b"/>
              <a:pathLst>
                <a:path w="3678" h="1220">
                  <a:moveTo>
                    <a:pt x="0" y="0"/>
                  </a:moveTo>
                  <a:lnTo>
                    <a:pt x="3677" y="0"/>
                  </a:lnTo>
                  <a:lnTo>
                    <a:pt x="3677" y="1219"/>
                  </a:lnTo>
                  <a:lnTo>
                    <a:pt x="0" y="1219"/>
                  </a:lnTo>
                  <a:lnTo>
                    <a:pt x="0"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09" name="Freeform 162"/>
            <p:cNvSpPr>
              <a:spLocks noChangeArrowheads="1"/>
            </p:cNvSpPr>
            <p:nvPr/>
          </p:nvSpPr>
          <p:spPr bwMode="auto">
            <a:xfrm>
              <a:off x="14095754" y="7878210"/>
              <a:ext cx="790624" cy="1829272"/>
            </a:xfrm>
            <a:custGeom>
              <a:avLst/>
              <a:gdLst>
                <a:gd name="T0" fmla="*/ 0 w 1039"/>
                <a:gd name="T1" fmla="*/ 1205 h 2407"/>
                <a:gd name="T2" fmla="*/ 1038 w 1039"/>
                <a:gd name="T3" fmla="*/ 2406 h 2407"/>
                <a:gd name="T4" fmla="*/ 1038 w 1039"/>
                <a:gd name="T5" fmla="*/ 1205 h 2407"/>
                <a:gd name="T6" fmla="*/ 1038 w 1039"/>
                <a:gd name="T7" fmla="*/ 0 h 2407"/>
                <a:gd name="T8" fmla="*/ 0 w 1039"/>
                <a:gd name="T9" fmla="*/ 1205 h 2407"/>
              </a:gdLst>
              <a:ahLst/>
              <a:cxnLst>
                <a:cxn ang="0">
                  <a:pos x="T0" y="T1"/>
                </a:cxn>
                <a:cxn ang="0">
                  <a:pos x="T2" y="T3"/>
                </a:cxn>
                <a:cxn ang="0">
                  <a:pos x="T4" y="T5"/>
                </a:cxn>
                <a:cxn ang="0">
                  <a:pos x="T6" y="T7"/>
                </a:cxn>
                <a:cxn ang="0">
                  <a:pos x="T8" y="T9"/>
                </a:cxn>
              </a:cxnLst>
              <a:rect l="0" t="0" r="r" b="b"/>
              <a:pathLst>
                <a:path w="1039" h="2407">
                  <a:moveTo>
                    <a:pt x="0" y="1205"/>
                  </a:moveTo>
                  <a:lnTo>
                    <a:pt x="1038" y="2406"/>
                  </a:lnTo>
                  <a:lnTo>
                    <a:pt x="1038" y="1205"/>
                  </a:lnTo>
                  <a:lnTo>
                    <a:pt x="1038" y="0"/>
                  </a:lnTo>
                  <a:lnTo>
                    <a:pt x="0" y="1205"/>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110" name="Freeform 163"/>
            <p:cNvSpPr>
              <a:spLocks noChangeArrowheads="1"/>
            </p:cNvSpPr>
            <p:nvPr/>
          </p:nvSpPr>
          <p:spPr bwMode="auto">
            <a:xfrm>
              <a:off x="17047188" y="7650387"/>
              <a:ext cx="2281418" cy="2281565"/>
            </a:xfrm>
            <a:custGeom>
              <a:avLst/>
              <a:gdLst>
                <a:gd name="T0" fmla="*/ 3004 w 3005"/>
                <a:gd name="T1" fmla="*/ 1504 h 3005"/>
                <a:gd name="T2" fmla="*/ 3004 w 3005"/>
                <a:gd name="T3" fmla="*/ 1504 h 3005"/>
                <a:gd name="T4" fmla="*/ 1499 w 3005"/>
                <a:gd name="T5" fmla="*/ 3004 h 3005"/>
                <a:gd name="T6" fmla="*/ 0 w 3005"/>
                <a:gd name="T7" fmla="*/ 1504 h 3005"/>
                <a:gd name="T8" fmla="*/ 1499 w 3005"/>
                <a:gd name="T9" fmla="*/ 0 h 3005"/>
                <a:gd name="T10" fmla="*/ 3004 w 3005"/>
                <a:gd name="T11" fmla="*/ 1504 h 3005"/>
              </a:gdLst>
              <a:ahLst/>
              <a:cxnLst>
                <a:cxn ang="0">
                  <a:pos x="T0" y="T1"/>
                </a:cxn>
                <a:cxn ang="0">
                  <a:pos x="T2" y="T3"/>
                </a:cxn>
                <a:cxn ang="0">
                  <a:pos x="T4" y="T5"/>
                </a:cxn>
                <a:cxn ang="0">
                  <a:pos x="T6" y="T7"/>
                </a:cxn>
                <a:cxn ang="0">
                  <a:pos x="T8" y="T9"/>
                </a:cxn>
                <a:cxn ang="0">
                  <a:pos x="T10" y="T11"/>
                </a:cxn>
              </a:cxnLst>
              <a:rect l="0" t="0" r="r" b="b"/>
              <a:pathLst>
                <a:path w="3005" h="3005">
                  <a:moveTo>
                    <a:pt x="3004" y="1504"/>
                  </a:moveTo>
                  <a:lnTo>
                    <a:pt x="3004" y="1504"/>
                  </a:lnTo>
                  <a:cubicBezTo>
                    <a:pt x="3004" y="2331"/>
                    <a:pt x="2331" y="3004"/>
                    <a:pt x="1499" y="3004"/>
                  </a:cubicBezTo>
                  <a:cubicBezTo>
                    <a:pt x="672" y="3004"/>
                    <a:pt x="0" y="2331"/>
                    <a:pt x="0" y="1504"/>
                  </a:cubicBezTo>
                  <a:cubicBezTo>
                    <a:pt x="0" y="673"/>
                    <a:pt x="672" y="0"/>
                    <a:pt x="1499" y="0"/>
                  </a:cubicBezTo>
                  <a:cubicBezTo>
                    <a:pt x="2331" y="0"/>
                    <a:pt x="3004" y="673"/>
                    <a:pt x="3004" y="1504"/>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grpSp>
        <p:nvGrpSpPr>
          <p:cNvPr id="3" name="Group 2"/>
          <p:cNvGrpSpPr/>
          <p:nvPr/>
        </p:nvGrpSpPr>
        <p:grpSpPr>
          <a:xfrm>
            <a:off x="3146097" y="10331980"/>
            <a:ext cx="5624812" cy="2281563"/>
            <a:chOff x="13703794" y="3485949"/>
            <a:chExt cx="5624812" cy="2281563"/>
          </a:xfrm>
          <a:solidFill>
            <a:schemeClr val="accent4"/>
          </a:solidFill>
        </p:grpSpPr>
        <p:sp>
          <p:nvSpPr>
            <p:cNvPr id="95" name="Freeform 148"/>
            <p:cNvSpPr>
              <a:spLocks noChangeArrowheads="1"/>
            </p:cNvSpPr>
            <p:nvPr/>
          </p:nvSpPr>
          <p:spPr bwMode="auto">
            <a:xfrm>
              <a:off x="14410663" y="4166060"/>
              <a:ext cx="3189293" cy="928038"/>
            </a:xfrm>
            <a:custGeom>
              <a:avLst/>
              <a:gdLst>
                <a:gd name="T0" fmla="*/ 0 w 4197"/>
                <a:gd name="T1" fmla="*/ 0 h 1221"/>
                <a:gd name="T2" fmla="*/ 4196 w 4197"/>
                <a:gd name="T3" fmla="*/ 0 h 1221"/>
                <a:gd name="T4" fmla="*/ 4196 w 4197"/>
                <a:gd name="T5" fmla="*/ 1220 h 1221"/>
                <a:gd name="T6" fmla="*/ 0 w 4197"/>
                <a:gd name="T7" fmla="*/ 1220 h 1221"/>
                <a:gd name="T8" fmla="*/ 0 w 4197"/>
                <a:gd name="T9" fmla="*/ 0 h 1221"/>
              </a:gdLst>
              <a:ahLst/>
              <a:cxnLst>
                <a:cxn ang="0">
                  <a:pos x="T0" y="T1"/>
                </a:cxn>
                <a:cxn ang="0">
                  <a:pos x="T2" y="T3"/>
                </a:cxn>
                <a:cxn ang="0">
                  <a:pos x="T4" y="T5"/>
                </a:cxn>
                <a:cxn ang="0">
                  <a:pos x="T6" y="T7"/>
                </a:cxn>
                <a:cxn ang="0">
                  <a:pos x="T8" y="T9"/>
                </a:cxn>
              </a:cxnLst>
              <a:rect l="0" t="0" r="r" b="b"/>
              <a:pathLst>
                <a:path w="4197" h="1221">
                  <a:moveTo>
                    <a:pt x="0" y="0"/>
                  </a:moveTo>
                  <a:lnTo>
                    <a:pt x="4196" y="0"/>
                  </a:lnTo>
                  <a:lnTo>
                    <a:pt x="4196" y="1220"/>
                  </a:lnTo>
                  <a:lnTo>
                    <a:pt x="0" y="1220"/>
                  </a:lnTo>
                  <a:lnTo>
                    <a:pt x="0"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96" name="Freeform 149"/>
            <p:cNvSpPr>
              <a:spLocks noChangeArrowheads="1"/>
            </p:cNvSpPr>
            <p:nvPr/>
          </p:nvSpPr>
          <p:spPr bwMode="auto">
            <a:xfrm>
              <a:off x="14410663" y="4166060"/>
              <a:ext cx="3189293" cy="928038"/>
            </a:xfrm>
            <a:custGeom>
              <a:avLst/>
              <a:gdLst>
                <a:gd name="T0" fmla="*/ 0 w 4197"/>
                <a:gd name="T1" fmla="*/ 0 h 1221"/>
                <a:gd name="T2" fmla="*/ 4196 w 4197"/>
                <a:gd name="T3" fmla="*/ 0 h 1221"/>
                <a:gd name="T4" fmla="*/ 4196 w 4197"/>
                <a:gd name="T5" fmla="*/ 1220 h 1221"/>
                <a:gd name="T6" fmla="*/ 0 w 4197"/>
                <a:gd name="T7" fmla="*/ 1220 h 1221"/>
                <a:gd name="T8" fmla="*/ 0 w 4197"/>
                <a:gd name="T9" fmla="*/ 0 h 1221"/>
              </a:gdLst>
              <a:ahLst/>
              <a:cxnLst>
                <a:cxn ang="0">
                  <a:pos x="T0" y="T1"/>
                </a:cxn>
                <a:cxn ang="0">
                  <a:pos x="T2" y="T3"/>
                </a:cxn>
                <a:cxn ang="0">
                  <a:pos x="T4" y="T5"/>
                </a:cxn>
                <a:cxn ang="0">
                  <a:pos x="T6" y="T7"/>
                </a:cxn>
                <a:cxn ang="0">
                  <a:pos x="T8" y="T9"/>
                </a:cxn>
              </a:cxnLst>
              <a:rect l="0" t="0" r="r" b="b"/>
              <a:pathLst>
                <a:path w="4197" h="1221">
                  <a:moveTo>
                    <a:pt x="0" y="0"/>
                  </a:moveTo>
                  <a:lnTo>
                    <a:pt x="4196" y="0"/>
                  </a:lnTo>
                  <a:lnTo>
                    <a:pt x="4196" y="1220"/>
                  </a:lnTo>
                  <a:lnTo>
                    <a:pt x="0" y="1220"/>
                  </a:lnTo>
                  <a:lnTo>
                    <a:pt x="0"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97" name="Freeform 150"/>
            <p:cNvSpPr>
              <a:spLocks noChangeArrowheads="1"/>
            </p:cNvSpPr>
            <p:nvPr/>
          </p:nvSpPr>
          <p:spPr bwMode="auto">
            <a:xfrm>
              <a:off x="13703794" y="3713770"/>
              <a:ext cx="787274" cy="1829272"/>
            </a:xfrm>
            <a:custGeom>
              <a:avLst/>
              <a:gdLst>
                <a:gd name="T0" fmla="*/ 0 w 1038"/>
                <a:gd name="T1" fmla="*/ 1205 h 2407"/>
                <a:gd name="T2" fmla="*/ 1037 w 1038"/>
                <a:gd name="T3" fmla="*/ 2406 h 2407"/>
                <a:gd name="T4" fmla="*/ 1037 w 1038"/>
                <a:gd name="T5" fmla="*/ 1205 h 2407"/>
                <a:gd name="T6" fmla="*/ 1037 w 1038"/>
                <a:gd name="T7" fmla="*/ 0 h 2407"/>
                <a:gd name="T8" fmla="*/ 0 w 1038"/>
                <a:gd name="T9" fmla="*/ 1205 h 2407"/>
              </a:gdLst>
              <a:ahLst/>
              <a:cxnLst>
                <a:cxn ang="0">
                  <a:pos x="T0" y="T1"/>
                </a:cxn>
                <a:cxn ang="0">
                  <a:pos x="T2" y="T3"/>
                </a:cxn>
                <a:cxn ang="0">
                  <a:pos x="T4" y="T5"/>
                </a:cxn>
                <a:cxn ang="0">
                  <a:pos x="T6" y="T7"/>
                </a:cxn>
                <a:cxn ang="0">
                  <a:pos x="T8" y="T9"/>
                </a:cxn>
              </a:cxnLst>
              <a:rect l="0" t="0" r="r" b="b"/>
              <a:pathLst>
                <a:path w="1038" h="2407">
                  <a:moveTo>
                    <a:pt x="0" y="1205"/>
                  </a:moveTo>
                  <a:lnTo>
                    <a:pt x="1037" y="2406"/>
                  </a:lnTo>
                  <a:lnTo>
                    <a:pt x="1037" y="1205"/>
                  </a:lnTo>
                  <a:lnTo>
                    <a:pt x="1037" y="0"/>
                  </a:lnTo>
                  <a:lnTo>
                    <a:pt x="0" y="1205"/>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98" name="Freeform 151"/>
            <p:cNvSpPr>
              <a:spLocks noChangeArrowheads="1"/>
            </p:cNvSpPr>
            <p:nvPr/>
          </p:nvSpPr>
          <p:spPr bwMode="auto">
            <a:xfrm>
              <a:off x="17047188" y="3485949"/>
              <a:ext cx="2281418" cy="2281563"/>
            </a:xfrm>
            <a:custGeom>
              <a:avLst/>
              <a:gdLst>
                <a:gd name="T0" fmla="*/ 3004 w 3005"/>
                <a:gd name="T1" fmla="*/ 1504 h 3005"/>
                <a:gd name="T2" fmla="*/ 3004 w 3005"/>
                <a:gd name="T3" fmla="*/ 1504 h 3005"/>
                <a:gd name="T4" fmla="*/ 1499 w 3005"/>
                <a:gd name="T5" fmla="*/ 3004 h 3005"/>
                <a:gd name="T6" fmla="*/ 0 w 3005"/>
                <a:gd name="T7" fmla="*/ 1504 h 3005"/>
                <a:gd name="T8" fmla="*/ 1499 w 3005"/>
                <a:gd name="T9" fmla="*/ 0 h 3005"/>
                <a:gd name="T10" fmla="*/ 3004 w 3005"/>
                <a:gd name="T11" fmla="*/ 1504 h 3005"/>
              </a:gdLst>
              <a:ahLst/>
              <a:cxnLst>
                <a:cxn ang="0">
                  <a:pos x="T0" y="T1"/>
                </a:cxn>
                <a:cxn ang="0">
                  <a:pos x="T2" y="T3"/>
                </a:cxn>
                <a:cxn ang="0">
                  <a:pos x="T4" y="T5"/>
                </a:cxn>
                <a:cxn ang="0">
                  <a:pos x="T6" y="T7"/>
                </a:cxn>
                <a:cxn ang="0">
                  <a:pos x="T8" y="T9"/>
                </a:cxn>
                <a:cxn ang="0">
                  <a:pos x="T10" y="T11"/>
                </a:cxn>
              </a:cxnLst>
              <a:rect l="0" t="0" r="r" b="b"/>
              <a:pathLst>
                <a:path w="3005" h="3005">
                  <a:moveTo>
                    <a:pt x="3004" y="1504"/>
                  </a:moveTo>
                  <a:lnTo>
                    <a:pt x="3004" y="1504"/>
                  </a:lnTo>
                  <a:cubicBezTo>
                    <a:pt x="3004" y="2331"/>
                    <a:pt x="2331" y="3004"/>
                    <a:pt x="1499" y="3004"/>
                  </a:cubicBezTo>
                  <a:cubicBezTo>
                    <a:pt x="672" y="3004"/>
                    <a:pt x="0" y="2331"/>
                    <a:pt x="0" y="1504"/>
                  </a:cubicBezTo>
                  <a:cubicBezTo>
                    <a:pt x="0" y="672"/>
                    <a:pt x="672" y="0"/>
                    <a:pt x="1499" y="0"/>
                  </a:cubicBezTo>
                  <a:cubicBezTo>
                    <a:pt x="2331" y="0"/>
                    <a:pt x="3004" y="672"/>
                    <a:pt x="3004" y="1504"/>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pic>
          <p:nvPicPr>
            <p:cNvPr id="111" name="Picture 16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501116" y="5087397"/>
              <a:ext cx="1149085" cy="10050"/>
            </a:xfrm>
            <a:prstGeom prst="rect">
              <a:avLst/>
            </a:pr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grpSp>
      <p:sp>
        <p:nvSpPr>
          <p:cNvPr id="20485" name="Freeform 32"/>
          <p:cNvSpPr>
            <a:spLocks noChangeArrowheads="1"/>
          </p:cNvSpPr>
          <p:nvPr/>
        </p:nvSpPr>
        <p:spPr bwMode="auto">
          <a:xfrm>
            <a:off x="19864388" y="3908425"/>
            <a:ext cx="1079500" cy="1095375"/>
          </a:xfrm>
          <a:custGeom>
            <a:avLst/>
            <a:gdLst>
              <a:gd name="T0" fmla="*/ 992965 w 462"/>
              <a:gd name="T1" fmla="*/ 825822 h 470"/>
              <a:gd name="T2" fmla="*/ 992965 w 462"/>
              <a:gd name="T3" fmla="*/ 825822 h 470"/>
              <a:gd name="T4" fmla="*/ 992965 w 462"/>
              <a:gd name="T5" fmla="*/ 681187 h 470"/>
              <a:gd name="T6" fmla="*/ 808390 w 462"/>
              <a:gd name="T7" fmla="*/ 494560 h 470"/>
              <a:gd name="T8" fmla="*/ 684562 w 462"/>
              <a:gd name="T9" fmla="*/ 494560 h 470"/>
              <a:gd name="T10" fmla="*/ 600452 w 462"/>
              <a:gd name="T11" fmla="*/ 431574 h 470"/>
              <a:gd name="T12" fmla="*/ 600452 w 462"/>
              <a:gd name="T13" fmla="*/ 265943 h 470"/>
              <a:gd name="T14" fmla="*/ 684562 w 462"/>
              <a:gd name="T15" fmla="*/ 142303 h 470"/>
              <a:gd name="T16" fmla="*/ 539706 w 462"/>
              <a:gd name="T17" fmla="*/ 0 h 470"/>
              <a:gd name="T18" fmla="*/ 394849 w 462"/>
              <a:gd name="T19" fmla="*/ 142303 h 470"/>
              <a:gd name="T20" fmla="*/ 476623 w 462"/>
              <a:gd name="T21" fmla="*/ 265943 h 470"/>
              <a:gd name="T22" fmla="*/ 476623 w 462"/>
              <a:gd name="T23" fmla="*/ 431574 h 470"/>
              <a:gd name="T24" fmla="*/ 394849 w 462"/>
              <a:gd name="T25" fmla="*/ 494560 h 470"/>
              <a:gd name="T26" fmla="*/ 268685 w 462"/>
              <a:gd name="T27" fmla="*/ 494560 h 470"/>
              <a:gd name="T28" fmla="*/ 84110 w 462"/>
              <a:gd name="T29" fmla="*/ 681187 h 470"/>
              <a:gd name="T30" fmla="*/ 84110 w 462"/>
              <a:gd name="T31" fmla="*/ 825822 h 470"/>
              <a:gd name="T32" fmla="*/ 0 w 462"/>
              <a:gd name="T33" fmla="*/ 949463 h 470"/>
              <a:gd name="T34" fmla="*/ 123829 w 462"/>
              <a:gd name="T35" fmla="*/ 1094098 h 470"/>
              <a:gd name="T36" fmla="*/ 268685 w 462"/>
              <a:gd name="T37" fmla="*/ 949463 h 470"/>
              <a:gd name="T38" fmla="*/ 186911 w 462"/>
              <a:gd name="T39" fmla="*/ 825822 h 470"/>
              <a:gd name="T40" fmla="*/ 186911 w 462"/>
              <a:gd name="T41" fmla="*/ 681187 h 470"/>
              <a:gd name="T42" fmla="*/ 268685 w 462"/>
              <a:gd name="T43" fmla="*/ 599538 h 470"/>
              <a:gd name="T44" fmla="*/ 394849 w 462"/>
              <a:gd name="T45" fmla="*/ 599538 h 470"/>
              <a:gd name="T46" fmla="*/ 476623 w 462"/>
              <a:gd name="T47" fmla="*/ 578542 h 470"/>
              <a:gd name="T48" fmla="*/ 476623 w 462"/>
              <a:gd name="T49" fmla="*/ 825822 h 470"/>
              <a:gd name="T50" fmla="*/ 394849 w 462"/>
              <a:gd name="T51" fmla="*/ 949463 h 470"/>
              <a:gd name="T52" fmla="*/ 539706 w 462"/>
              <a:gd name="T53" fmla="*/ 1094098 h 470"/>
              <a:gd name="T54" fmla="*/ 684562 w 462"/>
              <a:gd name="T55" fmla="*/ 949463 h 470"/>
              <a:gd name="T56" fmla="*/ 600452 w 462"/>
              <a:gd name="T57" fmla="*/ 825822 h 470"/>
              <a:gd name="T58" fmla="*/ 600452 w 462"/>
              <a:gd name="T59" fmla="*/ 578542 h 470"/>
              <a:gd name="T60" fmla="*/ 684562 w 462"/>
              <a:gd name="T61" fmla="*/ 599538 h 470"/>
              <a:gd name="T62" fmla="*/ 808390 w 462"/>
              <a:gd name="T63" fmla="*/ 599538 h 470"/>
              <a:gd name="T64" fmla="*/ 890164 w 462"/>
              <a:gd name="T65" fmla="*/ 681187 h 470"/>
              <a:gd name="T66" fmla="*/ 890164 w 462"/>
              <a:gd name="T67" fmla="*/ 825822 h 470"/>
              <a:gd name="T68" fmla="*/ 808390 w 462"/>
              <a:gd name="T69" fmla="*/ 949463 h 470"/>
              <a:gd name="T70" fmla="*/ 953246 w 462"/>
              <a:gd name="T71" fmla="*/ 1094098 h 470"/>
              <a:gd name="T72" fmla="*/ 1077075 w 462"/>
              <a:gd name="T73" fmla="*/ 949463 h 470"/>
              <a:gd name="T74" fmla="*/ 992965 w 462"/>
              <a:gd name="T75" fmla="*/ 825822 h 470"/>
              <a:gd name="T76" fmla="*/ 207938 w 462"/>
              <a:gd name="T77" fmla="*/ 949463 h 470"/>
              <a:gd name="T78" fmla="*/ 207938 w 462"/>
              <a:gd name="T79" fmla="*/ 949463 h 470"/>
              <a:gd name="T80" fmla="*/ 123829 w 462"/>
              <a:gd name="T81" fmla="*/ 1031112 h 470"/>
              <a:gd name="T82" fmla="*/ 42055 w 462"/>
              <a:gd name="T83" fmla="*/ 949463 h 470"/>
              <a:gd name="T84" fmla="*/ 123829 w 462"/>
              <a:gd name="T85" fmla="*/ 867813 h 470"/>
              <a:gd name="T86" fmla="*/ 207938 w 462"/>
              <a:gd name="T87" fmla="*/ 949463 h 470"/>
              <a:gd name="T88" fmla="*/ 457932 w 462"/>
              <a:gd name="T89" fmla="*/ 142303 h 470"/>
              <a:gd name="T90" fmla="*/ 457932 w 462"/>
              <a:gd name="T91" fmla="*/ 142303 h 470"/>
              <a:gd name="T92" fmla="*/ 539706 w 462"/>
              <a:gd name="T93" fmla="*/ 60654 h 470"/>
              <a:gd name="T94" fmla="*/ 621479 w 462"/>
              <a:gd name="T95" fmla="*/ 142303 h 470"/>
              <a:gd name="T96" fmla="*/ 539706 w 462"/>
              <a:gd name="T97" fmla="*/ 226285 h 470"/>
              <a:gd name="T98" fmla="*/ 457932 w 462"/>
              <a:gd name="T99" fmla="*/ 142303 h 470"/>
              <a:gd name="T100" fmla="*/ 621479 w 462"/>
              <a:gd name="T101" fmla="*/ 949463 h 470"/>
              <a:gd name="T102" fmla="*/ 621479 w 462"/>
              <a:gd name="T103" fmla="*/ 949463 h 470"/>
              <a:gd name="T104" fmla="*/ 539706 w 462"/>
              <a:gd name="T105" fmla="*/ 1031112 h 470"/>
              <a:gd name="T106" fmla="*/ 457932 w 462"/>
              <a:gd name="T107" fmla="*/ 949463 h 470"/>
              <a:gd name="T108" fmla="*/ 539706 w 462"/>
              <a:gd name="T109" fmla="*/ 867813 h 470"/>
              <a:gd name="T110" fmla="*/ 621479 w 462"/>
              <a:gd name="T111" fmla="*/ 949463 h 470"/>
              <a:gd name="T112" fmla="*/ 953246 w 462"/>
              <a:gd name="T113" fmla="*/ 1031112 h 470"/>
              <a:gd name="T114" fmla="*/ 953246 w 462"/>
              <a:gd name="T115" fmla="*/ 1031112 h 470"/>
              <a:gd name="T116" fmla="*/ 869136 w 462"/>
              <a:gd name="T117" fmla="*/ 949463 h 470"/>
              <a:gd name="T118" fmla="*/ 953246 w 462"/>
              <a:gd name="T119" fmla="*/ 867813 h 470"/>
              <a:gd name="T120" fmla="*/ 1013992 w 462"/>
              <a:gd name="T121" fmla="*/ 949463 h 470"/>
              <a:gd name="T122" fmla="*/ 953246 w 462"/>
              <a:gd name="T123" fmla="*/ 1031112 h 47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462" h="470">
                <a:moveTo>
                  <a:pt x="425" y="354"/>
                </a:moveTo>
                <a:lnTo>
                  <a:pt x="425" y="354"/>
                </a:lnTo>
                <a:cubicBezTo>
                  <a:pt x="425" y="292"/>
                  <a:pt x="425" y="292"/>
                  <a:pt x="425" y="292"/>
                </a:cubicBezTo>
                <a:cubicBezTo>
                  <a:pt x="425" y="257"/>
                  <a:pt x="408" y="212"/>
                  <a:pt x="346" y="212"/>
                </a:cubicBezTo>
                <a:cubicBezTo>
                  <a:pt x="293" y="212"/>
                  <a:pt x="293" y="212"/>
                  <a:pt x="293" y="212"/>
                </a:cubicBezTo>
                <a:cubicBezTo>
                  <a:pt x="257" y="212"/>
                  <a:pt x="257" y="195"/>
                  <a:pt x="257" y="185"/>
                </a:cubicBezTo>
                <a:cubicBezTo>
                  <a:pt x="257" y="114"/>
                  <a:pt x="257" y="114"/>
                  <a:pt x="257" y="114"/>
                </a:cubicBezTo>
                <a:cubicBezTo>
                  <a:pt x="275" y="106"/>
                  <a:pt x="293" y="88"/>
                  <a:pt x="293" y="61"/>
                </a:cubicBezTo>
                <a:cubicBezTo>
                  <a:pt x="293" y="26"/>
                  <a:pt x="266" y="0"/>
                  <a:pt x="231" y="0"/>
                </a:cubicBezTo>
                <a:cubicBezTo>
                  <a:pt x="196" y="0"/>
                  <a:pt x="169" y="26"/>
                  <a:pt x="169" y="61"/>
                </a:cubicBezTo>
                <a:cubicBezTo>
                  <a:pt x="169" y="88"/>
                  <a:pt x="186" y="106"/>
                  <a:pt x="204" y="114"/>
                </a:cubicBezTo>
                <a:cubicBezTo>
                  <a:pt x="204" y="185"/>
                  <a:pt x="204" y="185"/>
                  <a:pt x="204" y="185"/>
                </a:cubicBezTo>
                <a:cubicBezTo>
                  <a:pt x="204" y="185"/>
                  <a:pt x="204" y="212"/>
                  <a:pt x="169" y="212"/>
                </a:cubicBezTo>
                <a:cubicBezTo>
                  <a:pt x="115" y="212"/>
                  <a:pt x="115" y="212"/>
                  <a:pt x="115" y="212"/>
                </a:cubicBezTo>
                <a:cubicBezTo>
                  <a:pt x="53" y="212"/>
                  <a:pt x="36" y="257"/>
                  <a:pt x="36" y="292"/>
                </a:cubicBezTo>
                <a:cubicBezTo>
                  <a:pt x="36" y="354"/>
                  <a:pt x="36" y="354"/>
                  <a:pt x="36" y="354"/>
                </a:cubicBezTo>
                <a:cubicBezTo>
                  <a:pt x="9" y="363"/>
                  <a:pt x="0" y="380"/>
                  <a:pt x="0" y="407"/>
                </a:cubicBezTo>
                <a:cubicBezTo>
                  <a:pt x="0" y="442"/>
                  <a:pt x="27" y="469"/>
                  <a:pt x="53" y="469"/>
                </a:cubicBezTo>
                <a:cubicBezTo>
                  <a:pt x="89" y="469"/>
                  <a:pt x="115" y="442"/>
                  <a:pt x="115" y="407"/>
                </a:cubicBezTo>
                <a:cubicBezTo>
                  <a:pt x="115" y="380"/>
                  <a:pt x="98" y="363"/>
                  <a:pt x="80" y="354"/>
                </a:cubicBezTo>
                <a:cubicBezTo>
                  <a:pt x="80" y="292"/>
                  <a:pt x="80" y="292"/>
                  <a:pt x="80" y="292"/>
                </a:cubicBezTo>
                <a:cubicBezTo>
                  <a:pt x="80" y="292"/>
                  <a:pt x="80" y="257"/>
                  <a:pt x="115" y="257"/>
                </a:cubicBezTo>
                <a:cubicBezTo>
                  <a:pt x="169" y="257"/>
                  <a:pt x="169" y="257"/>
                  <a:pt x="169" y="257"/>
                </a:cubicBezTo>
                <a:cubicBezTo>
                  <a:pt x="186" y="257"/>
                  <a:pt x="196" y="257"/>
                  <a:pt x="204" y="248"/>
                </a:cubicBezTo>
                <a:cubicBezTo>
                  <a:pt x="204" y="354"/>
                  <a:pt x="204" y="354"/>
                  <a:pt x="204" y="354"/>
                </a:cubicBezTo>
                <a:cubicBezTo>
                  <a:pt x="186" y="363"/>
                  <a:pt x="169" y="380"/>
                  <a:pt x="169" y="407"/>
                </a:cubicBezTo>
                <a:cubicBezTo>
                  <a:pt x="169" y="442"/>
                  <a:pt x="196" y="469"/>
                  <a:pt x="231" y="469"/>
                </a:cubicBezTo>
                <a:cubicBezTo>
                  <a:pt x="266" y="469"/>
                  <a:pt x="293" y="442"/>
                  <a:pt x="293" y="407"/>
                </a:cubicBezTo>
                <a:cubicBezTo>
                  <a:pt x="293" y="380"/>
                  <a:pt x="275" y="363"/>
                  <a:pt x="257" y="354"/>
                </a:cubicBezTo>
                <a:cubicBezTo>
                  <a:pt x="257" y="248"/>
                  <a:pt x="257" y="248"/>
                  <a:pt x="257" y="248"/>
                </a:cubicBezTo>
                <a:cubicBezTo>
                  <a:pt x="266" y="257"/>
                  <a:pt x="275" y="257"/>
                  <a:pt x="293" y="257"/>
                </a:cubicBezTo>
                <a:cubicBezTo>
                  <a:pt x="346" y="257"/>
                  <a:pt x="346" y="257"/>
                  <a:pt x="346" y="257"/>
                </a:cubicBezTo>
                <a:cubicBezTo>
                  <a:pt x="381" y="257"/>
                  <a:pt x="381" y="283"/>
                  <a:pt x="381" y="292"/>
                </a:cubicBezTo>
                <a:cubicBezTo>
                  <a:pt x="381" y="354"/>
                  <a:pt x="381" y="354"/>
                  <a:pt x="381" y="354"/>
                </a:cubicBezTo>
                <a:cubicBezTo>
                  <a:pt x="363" y="363"/>
                  <a:pt x="346" y="380"/>
                  <a:pt x="346" y="407"/>
                </a:cubicBezTo>
                <a:cubicBezTo>
                  <a:pt x="346" y="442"/>
                  <a:pt x="372" y="469"/>
                  <a:pt x="408" y="469"/>
                </a:cubicBezTo>
                <a:cubicBezTo>
                  <a:pt x="434" y="469"/>
                  <a:pt x="461" y="442"/>
                  <a:pt x="461" y="407"/>
                </a:cubicBezTo>
                <a:cubicBezTo>
                  <a:pt x="461" y="380"/>
                  <a:pt x="453" y="363"/>
                  <a:pt x="425" y="354"/>
                </a:cubicBezTo>
                <a:close/>
                <a:moveTo>
                  <a:pt x="89" y="407"/>
                </a:moveTo>
                <a:lnTo>
                  <a:pt x="89" y="407"/>
                </a:lnTo>
                <a:cubicBezTo>
                  <a:pt x="89" y="425"/>
                  <a:pt x="71" y="442"/>
                  <a:pt x="53" y="442"/>
                </a:cubicBezTo>
                <a:cubicBezTo>
                  <a:pt x="36" y="442"/>
                  <a:pt x="18" y="425"/>
                  <a:pt x="18" y="407"/>
                </a:cubicBezTo>
                <a:cubicBezTo>
                  <a:pt x="18" y="389"/>
                  <a:pt x="36" y="372"/>
                  <a:pt x="53" y="372"/>
                </a:cubicBezTo>
                <a:cubicBezTo>
                  <a:pt x="71" y="372"/>
                  <a:pt x="89" y="389"/>
                  <a:pt x="89" y="407"/>
                </a:cubicBezTo>
                <a:close/>
                <a:moveTo>
                  <a:pt x="196" y="61"/>
                </a:moveTo>
                <a:lnTo>
                  <a:pt x="196" y="61"/>
                </a:lnTo>
                <a:cubicBezTo>
                  <a:pt x="196" y="44"/>
                  <a:pt x="213" y="26"/>
                  <a:pt x="231" y="26"/>
                </a:cubicBezTo>
                <a:cubicBezTo>
                  <a:pt x="249" y="26"/>
                  <a:pt x="266" y="44"/>
                  <a:pt x="266" y="61"/>
                </a:cubicBezTo>
                <a:cubicBezTo>
                  <a:pt x="266" y="79"/>
                  <a:pt x="249" y="97"/>
                  <a:pt x="231" y="97"/>
                </a:cubicBezTo>
                <a:cubicBezTo>
                  <a:pt x="213" y="97"/>
                  <a:pt x="196" y="79"/>
                  <a:pt x="196" y="61"/>
                </a:cubicBezTo>
                <a:close/>
                <a:moveTo>
                  <a:pt x="266" y="407"/>
                </a:moveTo>
                <a:lnTo>
                  <a:pt x="266" y="407"/>
                </a:lnTo>
                <a:cubicBezTo>
                  <a:pt x="266" y="425"/>
                  <a:pt x="249" y="442"/>
                  <a:pt x="231" y="442"/>
                </a:cubicBezTo>
                <a:cubicBezTo>
                  <a:pt x="213" y="442"/>
                  <a:pt x="196" y="425"/>
                  <a:pt x="196" y="407"/>
                </a:cubicBezTo>
                <a:cubicBezTo>
                  <a:pt x="196" y="389"/>
                  <a:pt x="213" y="372"/>
                  <a:pt x="231" y="372"/>
                </a:cubicBezTo>
                <a:cubicBezTo>
                  <a:pt x="249" y="372"/>
                  <a:pt x="266" y="389"/>
                  <a:pt x="266" y="407"/>
                </a:cubicBezTo>
                <a:close/>
                <a:moveTo>
                  <a:pt x="408" y="442"/>
                </a:moveTo>
                <a:lnTo>
                  <a:pt x="408" y="442"/>
                </a:lnTo>
                <a:cubicBezTo>
                  <a:pt x="381" y="442"/>
                  <a:pt x="372" y="425"/>
                  <a:pt x="372" y="407"/>
                </a:cubicBezTo>
                <a:cubicBezTo>
                  <a:pt x="372" y="389"/>
                  <a:pt x="381" y="372"/>
                  <a:pt x="408" y="372"/>
                </a:cubicBezTo>
                <a:cubicBezTo>
                  <a:pt x="425" y="372"/>
                  <a:pt x="434" y="389"/>
                  <a:pt x="434" y="407"/>
                </a:cubicBezTo>
                <a:cubicBezTo>
                  <a:pt x="434" y="425"/>
                  <a:pt x="425" y="442"/>
                  <a:pt x="408" y="44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24" tIns="45712" rIns="91424" bIns="45712" anchor="ctr"/>
          <a:lstStyle/>
          <a:p>
            <a:endParaRPr lang="es-MX" dirty="0">
              <a:latin typeface="Lato Light" panose="020F0302020204030203" pitchFamily="34" charset="77"/>
            </a:endParaRPr>
          </a:p>
        </p:txBody>
      </p:sp>
      <p:sp>
        <p:nvSpPr>
          <p:cNvPr id="20486" name="Freeform 92"/>
          <p:cNvSpPr>
            <a:spLocks noChangeArrowheads="1"/>
          </p:cNvSpPr>
          <p:nvPr/>
        </p:nvSpPr>
        <p:spPr bwMode="auto">
          <a:xfrm>
            <a:off x="13717588" y="6410325"/>
            <a:ext cx="1036637" cy="1054100"/>
          </a:xfrm>
          <a:custGeom>
            <a:avLst/>
            <a:gdLst>
              <a:gd name="T0" fmla="*/ 392594 w 444"/>
              <a:gd name="T1" fmla="*/ 659693 h 454"/>
              <a:gd name="T2" fmla="*/ 392594 w 444"/>
              <a:gd name="T3" fmla="*/ 659693 h 454"/>
              <a:gd name="T4" fmla="*/ 163581 w 444"/>
              <a:gd name="T5" fmla="*/ 557487 h 454"/>
              <a:gd name="T6" fmla="*/ 163581 w 444"/>
              <a:gd name="T7" fmla="*/ 638787 h 454"/>
              <a:gd name="T8" fmla="*/ 392594 w 444"/>
              <a:gd name="T9" fmla="*/ 722411 h 454"/>
              <a:gd name="T10" fmla="*/ 392594 w 444"/>
              <a:gd name="T11" fmla="*/ 659693 h 454"/>
              <a:gd name="T12" fmla="*/ 392594 w 444"/>
              <a:gd name="T13" fmla="*/ 413470 h 454"/>
              <a:gd name="T14" fmla="*/ 392594 w 444"/>
              <a:gd name="T15" fmla="*/ 413470 h 454"/>
              <a:gd name="T16" fmla="*/ 163581 w 444"/>
              <a:gd name="T17" fmla="*/ 332169 h 454"/>
              <a:gd name="T18" fmla="*/ 163581 w 444"/>
              <a:gd name="T19" fmla="*/ 392564 h 454"/>
              <a:gd name="T20" fmla="*/ 392594 w 444"/>
              <a:gd name="T21" fmla="*/ 494770 h 454"/>
              <a:gd name="T22" fmla="*/ 392594 w 444"/>
              <a:gd name="T23" fmla="*/ 413470 h 454"/>
              <a:gd name="T24" fmla="*/ 1014202 w 444"/>
              <a:gd name="T25" fmla="*/ 23229 h 454"/>
              <a:gd name="T26" fmla="*/ 1014202 w 444"/>
              <a:gd name="T27" fmla="*/ 23229 h 454"/>
              <a:gd name="T28" fmla="*/ 953444 w 444"/>
              <a:gd name="T29" fmla="*/ 0 h 454"/>
              <a:gd name="T30" fmla="*/ 516449 w 444"/>
              <a:gd name="T31" fmla="*/ 188152 h 454"/>
              <a:gd name="T32" fmla="*/ 81791 w 444"/>
              <a:gd name="T33" fmla="*/ 0 h 454"/>
              <a:gd name="T34" fmla="*/ 21032 w 444"/>
              <a:gd name="T35" fmla="*/ 23229 h 454"/>
              <a:gd name="T36" fmla="*/ 0 w 444"/>
              <a:gd name="T37" fmla="*/ 65040 h 454"/>
              <a:gd name="T38" fmla="*/ 0 w 444"/>
              <a:gd name="T39" fmla="*/ 806034 h 454"/>
              <a:gd name="T40" fmla="*/ 21032 w 444"/>
              <a:gd name="T41" fmla="*/ 845522 h 454"/>
              <a:gd name="T42" fmla="*/ 495417 w 444"/>
              <a:gd name="T43" fmla="*/ 1031351 h 454"/>
              <a:gd name="T44" fmla="*/ 495417 w 444"/>
              <a:gd name="T45" fmla="*/ 1031351 h 454"/>
              <a:gd name="T46" fmla="*/ 516449 w 444"/>
              <a:gd name="T47" fmla="*/ 1052257 h 454"/>
              <a:gd name="T48" fmla="*/ 516449 w 444"/>
              <a:gd name="T49" fmla="*/ 1031351 h 454"/>
              <a:gd name="T50" fmla="*/ 537480 w 444"/>
              <a:gd name="T51" fmla="*/ 1031351 h 454"/>
              <a:gd name="T52" fmla="*/ 993170 w 444"/>
              <a:gd name="T53" fmla="*/ 845522 h 454"/>
              <a:gd name="T54" fmla="*/ 1035234 w 444"/>
              <a:gd name="T55" fmla="*/ 806034 h 454"/>
              <a:gd name="T56" fmla="*/ 1035234 w 444"/>
              <a:gd name="T57" fmla="*/ 65040 h 454"/>
              <a:gd name="T58" fmla="*/ 1014202 w 444"/>
              <a:gd name="T59" fmla="*/ 23229 h 454"/>
              <a:gd name="T60" fmla="*/ 455690 w 444"/>
              <a:gd name="T61" fmla="*/ 929145 h 454"/>
              <a:gd name="T62" fmla="*/ 455690 w 444"/>
              <a:gd name="T63" fmla="*/ 929145 h 454"/>
              <a:gd name="T64" fmla="*/ 81791 w 444"/>
              <a:gd name="T65" fmla="*/ 785128 h 454"/>
              <a:gd name="T66" fmla="*/ 81791 w 444"/>
              <a:gd name="T67" fmla="*/ 125435 h 454"/>
              <a:gd name="T68" fmla="*/ 455690 w 444"/>
              <a:gd name="T69" fmla="*/ 269452 h 454"/>
              <a:gd name="T70" fmla="*/ 455690 w 444"/>
              <a:gd name="T71" fmla="*/ 929145 h 454"/>
              <a:gd name="T72" fmla="*/ 953444 w 444"/>
              <a:gd name="T73" fmla="*/ 785128 h 454"/>
              <a:gd name="T74" fmla="*/ 953444 w 444"/>
              <a:gd name="T75" fmla="*/ 785128 h 454"/>
              <a:gd name="T76" fmla="*/ 579544 w 444"/>
              <a:gd name="T77" fmla="*/ 929145 h 454"/>
              <a:gd name="T78" fmla="*/ 579544 w 444"/>
              <a:gd name="T79" fmla="*/ 269452 h 454"/>
              <a:gd name="T80" fmla="*/ 953444 w 444"/>
              <a:gd name="T81" fmla="*/ 125435 h 454"/>
              <a:gd name="T82" fmla="*/ 953444 w 444"/>
              <a:gd name="T83" fmla="*/ 785128 h 454"/>
              <a:gd name="T84" fmla="*/ 869316 w 444"/>
              <a:gd name="T85" fmla="*/ 557487 h 454"/>
              <a:gd name="T86" fmla="*/ 869316 w 444"/>
              <a:gd name="T87" fmla="*/ 557487 h 454"/>
              <a:gd name="T88" fmla="*/ 640303 w 444"/>
              <a:gd name="T89" fmla="*/ 659693 h 454"/>
              <a:gd name="T90" fmla="*/ 640303 w 444"/>
              <a:gd name="T91" fmla="*/ 722411 h 454"/>
              <a:gd name="T92" fmla="*/ 869316 w 444"/>
              <a:gd name="T93" fmla="*/ 638787 h 454"/>
              <a:gd name="T94" fmla="*/ 869316 w 444"/>
              <a:gd name="T95" fmla="*/ 557487 h 454"/>
              <a:gd name="T96" fmla="*/ 869316 w 444"/>
              <a:gd name="T97" fmla="*/ 332169 h 454"/>
              <a:gd name="T98" fmla="*/ 869316 w 444"/>
              <a:gd name="T99" fmla="*/ 332169 h 454"/>
              <a:gd name="T100" fmla="*/ 640303 w 444"/>
              <a:gd name="T101" fmla="*/ 413470 h 454"/>
              <a:gd name="T102" fmla="*/ 640303 w 444"/>
              <a:gd name="T103" fmla="*/ 494770 h 454"/>
              <a:gd name="T104" fmla="*/ 869316 w 444"/>
              <a:gd name="T105" fmla="*/ 392564 h 454"/>
              <a:gd name="T106" fmla="*/ 869316 w 444"/>
              <a:gd name="T107" fmla="*/ 332169 h 4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444" h="454">
                <a:moveTo>
                  <a:pt x="168" y="284"/>
                </a:moveTo>
                <a:lnTo>
                  <a:pt x="168" y="284"/>
                </a:lnTo>
                <a:cubicBezTo>
                  <a:pt x="70" y="240"/>
                  <a:pt x="70" y="240"/>
                  <a:pt x="70" y="240"/>
                </a:cubicBezTo>
                <a:cubicBezTo>
                  <a:pt x="70" y="275"/>
                  <a:pt x="70" y="275"/>
                  <a:pt x="70" y="275"/>
                </a:cubicBezTo>
                <a:cubicBezTo>
                  <a:pt x="168" y="311"/>
                  <a:pt x="168" y="311"/>
                  <a:pt x="168" y="311"/>
                </a:cubicBezTo>
                <a:lnTo>
                  <a:pt x="168" y="284"/>
                </a:lnTo>
                <a:close/>
                <a:moveTo>
                  <a:pt x="168" y="178"/>
                </a:moveTo>
                <a:lnTo>
                  <a:pt x="168" y="178"/>
                </a:lnTo>
                <a:cubicBezTo>
                  <a:pt x="70" y="143"/>
                  <a:pt x="70" y="143"/>
                  <a:pt x="70" y="143"/>
                </a:cubicBezTo>
                <a:cubicBezTo>
                  <a:pt x="70" y="169"/>
                  <a:pt x="70" y="169"/>
                  <a:pt x="70" y="169"/>
                </a:cubicBezTo>
                <a:cubicBezTo>
                  <a:pt x="168" y="213"/>
                  <a:pt x="168" y="213"/>
                  <a:pt x="168" y="213"/>
                </a:cubicBezTo>
                <a:lnTo>
                  <a:pt x="168" y="178"/>
                </a:lnTo>
                <a:close/>
                <a:moveTo>
                  <a:pt x="434" y="10"/>
                </a:moveTo>
                <a:lnTo>
                  <a:pt x="434" y="10"/>
                </a:lnTo>
                <a:cubicBezTo>
                  <a:pt x="425" y="0"/>
                  <a:pt x="417" y="0"/>
                  <a:pt x="408" y="0"/>
                </a:cubicBezTo>
                <a:cubicBezTo>
                  <a:pt x="221" y="81"/>
                  <a:pt x="221" y="81"/>
                  <a:pt x="221" y="81"/>
                </a:cubicBezTo>
                <a:cubicBezTo>
                  <a:pt x="35" y="0"/>
                  <a:pt x="35" y="0"/>
                  <a:pt x="35" y="0"/>
                </a:cubicBezTo>
                <a:cubicBezTo>
                  <a:pt x="26" y="0"/>
                  <a:pt x="17" y="0"/>
                  <a:pt x="9" y="10"/>
                </a:cubicBezTo>
                <a:cubicBezTo>
                  <a:pt x="0" y="10"/>
                  <a:pt x="0" y="19"/>
                  <a:pt x="0" y="28"/>
                </a:cubicBezTo>
                <a:cubicBezTo>
                  <a:pt x="0" y="347"/>
                  <a:pt x="0" y="347"/>
                  <a:pt x="0" y="347"/>
                </a:cubicBezTo>
                <a:cubicBezTo>
                  <a:pt x="0" y="355"/>
                  <a:pt x="0" y="364"/>
                  <a:pt x="9" y="364"/>
                </a:cubicBezTo>
                <a:cubicBezTo>
                  <a:pt x="212" y="444"/>
                  <a:pt x="212" y="444"/>
                  <a:pt x="212" y="444"/>
                </a:cubicBezTo>
                <a:cubicBezTo>
                  <a:pt x="221" y="453"/>
                  <a:pt x="221" y="453"/>
                  <a:pt x="221" y="453"/>
                </a:cubicBezTo>
                <a:cubicBezTo>
                  <a:pt x="221" y="453"/>
                  <a:pt x="221" y="453"/>
                  <a:pt x="221" y="444"/>
                </a:cubicBezTo>
                <a:cubicBezTo>
                  <a:pt x="230" y="444"/>
                  <a:pt x="230" y="444"/>
                  <a:pt x="230" y="444"/>
                </a:cubicBezTo>
                <a:cubicBezTo>
                  <a:pt x="425" y="364"/>
                  <a:pt x="425" y="364"/>
                  <a:pt x="425" y="364"/>
                </a:cubicBezTo>
                <a:cubicBezTo>
                  <a:pt x="434" y="364"/>
                  <a:pt x="443" y="355"/>
                  <a:pt x="443" y="347"/>
                </a:cubicBezTo>
                <a:cubicBezTo>
                  <a:pt x="443" y="28"/>
                  <a:pt x="443" y="28"/>
                  <a:pt x="443" y="28"/>
                </a:cubicBezTo>
                <a:cubicBezTo>
                  <a:pt x="443" y="19"/>
                  <a:pt x="443" y="10"/>
                  <a:pt x="434" y="10"/>
                </a:cubicBezTo>
                <a:close/>
                <a:moveTo>
                  <a:pt x="195" y="400"/>
                </a:moveTo>
                <a:lnTo>
                  <a:pt x="195" y="400"/>
                </a:lnTo>
                <a:cubicBezTo>
                  <a:pt x="35" y="338"/>
                  <a:pt x="35" y="338"/>
                  <a:pt x="35" y="338"/>
                </a:cubicBezTo>
                <a:cubicBezTo>
                  <a:pt x="35" y="54"/>
                  <a:pt x="35" y="54"/>
                  <a:pt x="35" y="54"/>
                </a:cubicBezTo>
                <a:cubicBezTo>
                  <a:pt x="195" y="116"/>
                  <a:pt x="195" y="116"/>
                  <a:pt x="195" y="116"/>
                </a:cubicBezTo>
                <a:lnTo>
                  <a:pt x="195" y="400"/>
                </a:lnTo>
                <a:close/>
                <a:moveTo>
                  <a:pt x="408" y="338"/>
                </a:moveTo>
                <a:lnTo>
                  <a:pt x="408" y="338"/>
                </a:lnTo>
                <a:cubicBezTo>
                  <a:pt x="248" y="400"/>
                  <a:pt x="248" y="400"/>
                  <a:pt x="248" y="400"/>
                </a:cubicBezTo>
                <a:cubicBezTo>
                  <a:pt x="248" y="116"/>
                  <a:pt x="248" y="116"/>
                  <a:pt x="248" y="116"/>
                </a:cubicBezTo>
                <a:cubicBezTo>
                  <a:pt x="408" y="54"/>
                  <a:pt x="408" y="54"/>
                  <a:pt x="408" y="54"/>
                </a:cubicBezTo>
                <a:lnTo>
                  <a:pt x="408" y="338"/>
                </a:lnTo>
                <a:close/>
                <a:moveTo>
                  <a:pt x="372" y="240"/>
                </a:moveTo>
                <a:lnTo>
                  <a:pt x="372" y="240"/>
                </a:lnTo>
                <a:cubicBezTo>
                  <a:pt x="274" y="284"/>
                  <a:pt x="274" y="284"/>
                  <a:pt x="274" y="284"/>
                </a:cubicBezTo>
                <a:cubicBezTo>
                  <a:pt x="274" y="311"/>
                  <a:pt x="274" y="311"/>
                  <a:pt x="274" y="311"/>
                </a:cubicBezTo>
                <a:cubicBezTo>
                  <a:pt x="372" y="275"/>
                  <a:pt x="372" y="275"/>
                  <a:pt x="372" y="275"/>
                </a:cubicBezTo>
                <a:lnTo>
                  <a:pt x="372" y="240"/>
                </a:lnTo>
                <a:close/>
                <a:moveTo>
                  <a:pt x="372" y="143"/>
                </a:moveTo>
                <a:lnTo>
                  <a:pt x="372" y="143"/>
                </a:lnTo>
                <a:cubicBezTo>
                  <a:pt x="274" y="178"/>
                  <a:pt x="274" y="178"/>
                  <a:pt x="274" y="178"/>
                </a:cubicBezTo>
                <a:cubicBezTo>
                  <a:pt x="274" y="213"/>
                  <a:pt x="274" y="213"/>
                  <a:pt x="274" y="213"/>
                </a:cubicBezTo>
                <a:cubicBezTo>
                  <a:pt x="372" y="169"/>
                  <a:pt x="372" y="169"/>
                  <a:pt x="372" y="169"/>
                </a:cubicBezTo>
                <a:lnTo>
                  <a:pt x="372" y="14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24" tIns="45712" rIns="91424" bIns="45712" anchor="ctr"/>
          <a:lstStyle/>
          <a:p>
            <a:endParaRPr lang="es-MX" dirty="0">
              <a:latin typeface="Lato Light" panose="020F0302020204030203" pitchFamily="34" charset="77"/>
            </a:endParaRPr>
          </a:p>
        </p:txBody>
      </p:sp>
      <p:sp>
        <p:nvSpPr>
          <p:cNvPr id="20487" name="Freeform 132"/>
          <p:cNvSpPr>
            <a:spLocks noChangeArrowheads="1"/>
          </p:cNvSpPr>
          <p:nvPr/>
        </p:nvSpPr>
        <p:spPr bwMode="auto">
          <a:xfrm>
            <a:off x="8783638" y="8697913"/>
            <a:ext cx="1128712" cy="744537"/>
          </a:xfrm>
          <a:custGeom>
            <a:avLst/>
            <a:gdLst>
              <a:gd name="T0" fmla="*/ 864220 w 498"/>
              <a:gd name="T1" fmla="*/ 199245 h 329"/>
              <a:gd name="T2" fmla="*/ 864220 w 498"/>
              <a:gd name="T3" fmla="*/ 199245 h 329"/>
              <a:gd name="T4" fmla="*/ 805245 w 498"/>
              <a:gd name="T5" fmla="*/ 219622 h 329"/>
              <a:gd name="T6" fmla="*/ 523976 w 498"/>
              <a:gd name="T7" fmla="*/ 0 h 329"/>
              <a:gd name="T8" fmla="*/ 222293 w 498"/>
              <a:gd name="T9" fmla="*/ 298868 h 329"/>
              <a:gd name="T10" fmla="*/ 222293 w 498"/>
              <a:gd name="T11" fmla="*/ 339622 h 329"/>
              <a:gd name="T12" fmla="*/ 201878 w 498"/>
              <a:gd name="T13" fmla="*/ 339622 h 329"/>
              <a:gd name="T14" fmla="*/ 0 w 498"/>
              <a:gd name="T15" fmla="*/ 538867 h 329"/>
              <a:gd name="T16" fmla="*/ 201878 w 498"/>
              <a:gd name="T17" fmla="*/ 742641 h 329"/>
              <a:gd name="T18" fmla="*/ 483147 w 498"/>
              <a:gd name="T19" fmla="*/ 742641 h 329"/>
              <a:gd name="T20" fmla="*/ 483147 w 498"/>
              <a:gd name="T21" fmla="*/ 520754 h 329"/>
              <a:gd name="T22" fmla="*/ 362927 w 498"/>
              <a:gd name="T23" fmla="*/ 520754 h 329"/>
              <a:gd name="T24" fmla="*/ 564806 w 498"/>
              <a:gd name="T25" fmla="*/ 260377 h 329"/>
              <a:gd name="T26" fmla="*/ 764415 w 498"/>
              <a:gd name="T27" fmla="*/ 520754 h 329"/>
              <a:gd name="T28" fmla="*/ 644196 w 498"/>
              <a:gd name="T29" fmla="*/ 520754 h 329"/>
              <a:gd name="T30" fmla="*/ 644196 w 498"/>
              <a:gd name="T31" fmla="*/ 742641 h 329"/>
              <a:gd name="T32" fmla="*/ 864220 w 498"/>
              <a:gd name="T33" fmla="*/ 742641 h 329"/>
              <a:gd name="T34" fmla="*/ 1127343 w 498"/>
              <a:gd name="T35" fmla="*/ 459622 h 329"/>
              <a:gd name="T36" fmla="*/ 864220 w 498"/>
              <a:gd name="T37" fmla="*/ 199245 h 3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8" h="329">
                <a:moveTo>
                  <a:pt x="381" y="88"/>
                </a:moveTo>
                <a:lnTo>
                  <a:pt x="381" y="88"/>
                </a:lnTo>
                <a:cubicBezTo>
                  <a:pt x="372" y="88"/>
                  <a:pt x="364" y="88"/>
                  <a:pt x="355" y="97"/>
                </a:cubicBezTo>
                <a:cubicBezTo>
                  <a:pt x="346" y="44"/>
                  <a:pt x="293" y="0"/>
                  <a:pt x="231" y="0"/>
                </a:cubicBezTo>
                <a:cubicBezTo>
                  <a:pt x="160" y="0"/>
                  <a:pt x="98" y="62"/>
                  <a:pt x="98" y="132"/>
                </a:cubicBezTo>
                <a:cubicBezTo>
                  <a:pt x="98" y="132"/>
                  <a:pt x="98" y="141"/>
                  <a:pt x="98" y="150"/>
                </a:cubicBezTo>
                <a:cubicBezTo>
                  <a:pt x="98" y="150"/>
                  <a:pt x="98" y="150"/>
                  <a:pt x="89" y="150"/>
                </a:cubicBezTo>
                <a:cubicBezTo>
                  <a:pt x="45" y="150"/>
                  <a:pt x="0" y="185"/>
                  <a:pt x="0" y="238"/>
                </a:cubicBezTo>
                <a:cubicBezTo>
                  <a:pt x="0" y="283"/>
                  <a:pt x="45" y="328"/>
                  <a:pt x="89" y="328"/>
                </a:cubicBezTo>
                <a:cubicBezTo>
                  <a:pt x="213" y="328"/>
                  <a:pt x="213" y="328"/>
                  <a:pt x="213" y="328"/>
                </a:cubicBezTo>
                <a:cubicBezTo>
                  <a:pt x="213" y="230"/>
                  <a:pt x="213" y="230"/>
                  <a:pt x="213" y="230"/>
                </a:cubicBezTo>
                <a:cubicBezTo>
                  <a:pt x="160" y="230"/>
                  <a:pt x="160" y="230"/>
                  <a:pt x="160" y="230"/>
                </a:cubicBezTo>
                <a:cubicBezTo>
                  <a:pt x="249" y="115"/>
                  <a:pt x="249" y="115"/>
                  <a:pt x="249" y="115"/>
                </a:cubicBezTo>
                <a:cubicBezTo>
                  <a:pt x="337" y="230"/>
                  <a:pt x="337" y="230"/>
                  <a:pt x="337" y="230"/>
                </a:cubicBezTo>
                <a:cubicBezTo>
                  <a:pt x="284" y="230"/>
                  <a:pt x="284" y="230"/>
                  <a:pt x="284" y="230"/>
                </a:cubicBezTo>
                <a:cubicBezTo>
                  <a:pt x="284" y="328"/>
                  <a:pt x="284" y="328"/>
                  <a:pt x="284" y="328"/>
                </a:cubicBezTo>
                <a:cubicBezTo>
                  <a:pt x="381" y="328"/>
                  <a:pt x="381" y="328"/>
                  <a:pt x="381" y="328"/>
                </a:cubicBezTo>
                <a:cubicBezTo>
                  <a:pt x="443" y="328"/>
                  <a:pt x="497" y="275"/>
                  <a:pt x="497" y="203"/>
                </a:cubicBezTo>
                <a:cubicBezTo>
                  <a:pt x="497" y="141"/>
                  <a:pt x="443" y="88"/>
                  <a:pt x="381" y="88"/>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24" tIns="45712" rIns="91424" bIns="45712" anchor="ctr"/>
          <a:lstStyle/>
          <a:p>
            <a:endParaRPr lang="es-MX" dirty="0">
              <a:latin typeface="Lato Light" panose="020F0302020204030203" pitchFamily="34" charset="77"/>
            </a:endParaRPr>
          </a:p>
        </p:txBody>
      </p:sp>
      <p:sp>
        <p:nvSpPr>
          <p:cNvPr id="20488" name="Freeform 138"/>
          <p:cNvSpPr>
            <a:spLocks noChangeArrowheads="1"/>
          </p:cNvSpPr>
          <p:nvPr/>
        </p:nvSpPr>
        <p:spPr bwMode="auto">
          <a:xfrm>
            <a:off x="7080250" y="11099800"/>
            <a:ext cx="1120775" cy="803275"/>
          </a:xfrm>
          <a:custGeom>
            <a:avLst/>
            <a:gdLst>
              <a:gd name="T0" fmla="*/ 1118905 w 479"/>
              <a:gd name="T1" fmla="*/ 102178 h 346"/>
              <a:gd name="T2" fmla="*/ 1118905 w 479"/>
              <a:gd name="T3" fmla="*/ 102178 h 346"/>
              <a:gd name="T4" fmla="*/ 1118905 w 479"/>
              <a:gd name="T5" fmla="*/ 39478 h 346"/>
              <a:gd name="T6" fmla="*/ 1079111 w 479"/>
              <a:gd name="T7" fmla="*/ 0 h 346"/>
              <a:gd name="T8" fmla="*/ 42135 w 479"/>
              <a:gd name="T9" fmla="*/ 0 h 346"/>
              <a:gd name="T10" fmla="*/ 0 w 479"/>
              <a:gd name="T11" fmla="*/ 39478 h 346"/>
              <a:gd name="T12" fmla="*/ 0 w 479"/>
              <a:gd name="T13" fmla="*/ 102178 h 346"/>
              <a:gd name="T14" fmla="*/ 102995 w 479"/>
              <a:gd name="T15" fmla="*/ 102178 h 346"/>
              <a:gd name="T16" fmla="*/ 102995 w 479"/>
              <a:gd name="T17" fmla="*/ 225256 h 346"/>
              <a:gd name="T18" fmla="*/ 0 w 479"/>
              <a:gd name="T19" fmla="*/ 225256 h 346"/>
              <a:gd name="T20" fmla="*/ 0 w 479"/>
              <a:gd name="T21" fmla="*/ 348334 h 346"/>
              <a:gd name="T22" fmla="*/ 102995 w 479"/>
              <a:gd name="T23" fmla="*/ 348334 h 346"/>
              <a:gd name="T24" fmla="*/ 102995 w 479"/>
              <a:gd name="T25" fmla="*/ 450512 h 346"/>
              <a:gd name="T26" fmla="*/ 0 w 479"/>
              <a:gd name="T27" fmla="*/ 450512 h 346"/>
              <a:gd name="T28" fmla="*/ 0 w 479"/>
              <a:gd name="T29" fmla="*/ 573590 h 346"/>
              <a:gd name="T30" fmla="*/ 102995 w 479"/>
              <a:gd name="T31" fmla="*/ 573590 h 346"/>
              <a:gd name="T32" fmla="*/ 102995 w 479"/>
              <a:gd name="T33" fmla="*/ 678090 h 346"/>
              <a:gd name="T34" fmla="*/ 0 w 479"/>
              <a:gd name="T35" fmla="*/ 678090 h 346"/>
              <a:gd name="T36" fmla="*/ 0 w 479"/>
              <a:gd name="T37" fmla="*/ 761690 h 346"/>
              <a:gd name="T38" fmla="*/ 42135 w 479"/>
              <a:gd name="T39" fmla="*/ 801168 h 346"/>
              <a:gd name="T40" fmla="*/ 1079111 w 479"/>
              <a:gd name="T41" fmla="*/ 801168 h 346"/>
              <a:gd name="T42" fmla="*/ 1118905 w 479"/>
              <a:gd name="T43" fmla="*/ 761690 h 346"/>
              <a:gd name="T44" fmla="*/ 1118905 w 479"/>
              <a:gd name="T45" fmla="*/ 678090 h 346"/>
              <a:gd name="T46" fmla="*/ 1015910 w 479"/>
              <a:gd name="T47" fmla="*/ 678090 h 346"/>
              <a:gd name="T48" fmla="*/ 1015910 w 479"/>
              <a:gd name="T49" fmla="*/ 573590 h 346"/>
              <a:gd name="T50" fmla="*/ 1118905 w 479"/>
              <a:gd name="T51" fmla="*/ 573590 h 346"/>
              <a:gd name="T52" fmla="*/ 1118905 w 479"/>
              <a:gd name="T53" fmla="*/ 450512 h 346"/>
              <a:gd name="T54" fmla="*/ 1015910 w 479"/>
              <a:gd name="T55" fmla="*/ 450512 h 346"/>
              <a:gd name="T56" fmla="*/ 1015910 w 479"/>
              <a:gd name="T57" fmla="*/ 348334 h 346"/>
              <a:gd name="T58" fmla="*/ 1118905 w 479"/>
              <a:gd name="T59" fmla="*/ 348334 h 346"/>
              <a:gd name="T60" fmla="*/ 1118905 w 479"/>
              <a:gd name="T61" fmla="*/ 225256 h 346"/>
              <a:gd name="T62" fmla="*/ 1015910 w 479"/>
              <a:gd name="T63" fmla="*/ 225256 h 346"/>
              <a:gd name="T64" fmla="*/ 1015910 w 479"/>
              <a:gd name="T65" fmla="*/ 102178 h 346"/>
              <a:gd name="T66" fmla="*/ 1118905 w 479"/>
              <a:gd name="T67" fmla="*/ 102178 h 346"/>
              <a:gd name="T68" fmla="*/ 435390 w 479"/>
              <a:gd name="T69" fmla="*/ 573590 h 346"/>
              <a:gd name="T70" fmla="*/ 435390 w 479"/>
              <a:gd name="T71" fmla="*/ 573590 h 346"/>
              <a:gd name="T72" fmla="*/ 435390 w 479"/>
              <a:gd name="T73" fmla="*/ 225256 h 346"/>
              <a:gd name="T74" fmla="*/ 725650 w 479"/>
              <a:gd name="T75" fmla="*/ 390134 h 346"/>
              <a:gd name="T76" fmla="*/ 435390 w 479"/>
              <a:gd name="T77" fmla="*/ 573590 h 34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479" h="346">
                <a:moveTo>
                  <a:pt x="478" y="44"/>
                </a:moveTo>
                <a:lnTo>
                  <a:pt x="478" y="44"/>
                </a:lnTo>
                <a:cubicBezTo>
                  <a:pt x="478" y="17"/>
                  <a:pt x="478" y="17"/>
                  <a:pt x="478" y="17"/>
                </a:cubicBezTo>
                <a:cubicBezTo>
                  <a:pt x="478" y="9"/>
                  <a:pt x="469" y="0"/>
                  <a:pt x="461" y="0"/>
                </a:cubicBezTo>
                <a:cubicBezTo>
                  <a:pt x="18" y="0"/>
                  <a:pt x="18" y="0"/>
                  <a:pt x="18" y="0"/>
                </a:cubicBezTo>
                <a:cubicBezTo>
                  <a:pt x="9" y="0"/>
                  <a:pt x="0" y="9"/>
                  <a:pt x="0" y="17"/>
                </a:cubicBezTo>
                <a:cubicBezTo>
                  <a:pt x="0" y="44"/>
                  <a:pt x="0" y="44"/>
                  <a:pt x="0" y="44"/>
                </a:cubicBezTo>
                <a:cubicBezTo>
                  <a:pt x="44" y="44"/>
                  <a:pt x="44" y="44"/>
                  <a:pt x="44" y="44"/>
                </a:cubicBezTo>
                <a:cubicBezTo>
                  <a:pt x="44" y="97"/>
                  <a:pt x="44" y="97"/>
                  <a:pt x="44" y="97"/>
                </a:cubicBezTo>
                <a:cubicBezTo>
                  <a:pt x="0" y="97"/>
                  <a:pt x="0" y="97"/>
                  <a:pt x="0" y="97"/>
                </a:cubicBezTo>
                <a:cubicBezTo>
                  <a:pt x="0" y="150"/>
                  <a:pt x="0" y="150"/>
                  <a:pt x="0" y="150"/>
                </a:cubicBezTo>
                <a:cubicBezTo>
                  <a:pt x="44" y="150"/>
                  <a:pt x="44" y="150"/>
                  <a:pt x="44" y="150"/>
                </a:cubicBezTo>
                <a:cubicBezTo>
                  <a:pt x="44" y="194"/>
                  <a:pt x="44" y="194"/>
                  <a:pt x="44" y="194"/>
                </a:cubicBezTo>
                <a:cubicBezTo>
                  <a:pt x="0" y="194"/>
                  <a:pt x="0" y="194"/>
                  <a:pt x="0" y="194"/>
                </a:cubicBezTo>
                <a:cubicBezTo>
                  <a:pt x="0" y="247"/>
                  <a:pt x="0" y="247"/>
                  <a:pt x="0" y="247"/>
                </a:cubicBezTo>
                <a:cubicBezTo>
                  <a:pt x="44" y="247"/>
                  <a:pt x="44" y="247"/>
                  <a:pt x="44" y="247"/>
                </a:cubicBezTo>
                <a:cubicBezTo>
                  <a:pt x="44" y="292"/>
                  <a:pt x="44" y="292"/>
                  <a:pt x="44" y="292"/>
                </a:cubicBezTo>
                <a:cubicBezTo>
                  <a:pt x="0" y="292"/>
                  <a:pt x="0" y="292"/>
                  <a:pt x="0" y="292"/>
                </a:cubicBezTo>
                <a:cubicBezTo>
                  <a:pt x="0" y="328"/>
                  <a:pt x="0" y="328"/>
                  <a:pt x="0" y="328"/>
                </a:cubicBezTo>
                <a:cubicBezTo>
                  <a:pt x="0" y="337"/>
                  <a:pt x="9" y="345"/>
                  <a:pt x="18" y="345"/>
                </a:cubicBezTo>
                <a:cubicBezTo>
                  <a:pt x="461" y="345"/>
                  <a:pt x="461" y="345"/>
                  <a:pt x="461" y="345"/>
                </a:cubicBezTo>
                <a:cubicBezTo>
                  <a:pt x="469" y="345"/>
                  <a:pt x="478" y="337"/>
                  <a:pt x="478" y="328"/>
                </a:cubicBezTo>
                <a:cubicBezTo>
                  <a:pt x="478" y="292"/>
                  <a:pt x="478" y="292"/>
                  <a:pt x="478" y="292"/>
                </a:cubicBezTo>
                <a:cubicBezTo>
                  <a:pt x="434" y="292"/>
                  <a:pt x="434" y="292"/>
                  <a:pt x="434" y="292"/>
                </a:cubicBezTo>
                <a:cubicBezTo>
                  <a:pt x="434" y="247"/>
                  <a:pt x="434" y="247"/>
                  <a:pt x="434" y="247"/>
                </a:cubicBezTo>
                <a:cubicBezTo>
                  <a:pt x="478" y="247"/>
                  <a:pt x="478" y="247"/>
                  <a:pt x="478" y="247"/>
                </a:cubicBezTo>
                <a:cubicBezTo>
                  <a:pt x="478" y="194"/>
                  <a:pt x="478" y="194"/>
                  <a:pt x="478" y="194"/>
                </a:cubicBezTo>
                <a:cubicBezTo>
                  <a:pt x="434" y="194"/>
                  <a:pt x="434" y="194"/>
                  <a:pt x="434" y="194"/>
                </a:cubicBezTo>
                <a:cubicBezTo>
                  <a:pt x="434" y="150"/>
                  <a:pt x="434" y="150"/>
                  <a:pt x="434" y="150"/>
                </a:cubicBezTo>
                <a:cubicBezTo>
                  <a:pt x="478" y="150"/>
                  <a:pt x="478" y="150"/>
                  <a:pt x="478" y="150"/>
                </a:cubicBezTo>
                <a:cubicBezTo>
                  <a:pt x="478" y="97"/>
                  <a:pt x="478" y="97"/>
                  <a:pt x="478" y="97"/>
                </a:cubicBezTo>
                <a:cubicBezTo>
                  <a:pt x="434" y="97"/>
                  <a:pt x="434" y="97"/>
                  <a:pt x="434" y="97"/>
                </a:cubicBezTo>
                <a:cubicBezTo>
                  <a:pt x="434" y="44"/>
                  <a:pt x="434" y="44"/>
                  <a:pt x="434" y="44"/>
                </a:cubicBezTo>
                <a:lnTo>
                  <a:pt x="478" y="44"/>
                </a:lnTo>
                <a:close/>
                <a:moveTo>
                  <a:pt x="186" y="247"/>
                </a:moveTo>
                <a:lnTo>
                  <a:pt x="186" y="247"/>
                </a:lnTo>
                <a:cubicBezTo>
                  <a:pt x="186" y="97"/>
                  <a:pt x="186" y="97"/>
                  <a:pt x="186" y="97"/>
                </a:cubicBezTo>
                <a:cubicBezTo>
                  <a:pt x="310" y="168"/>
                  <a:pt x="310" y="168"/>
                  <a:pt x="310" y="168"/>
                </a:cubicBezTo>
                <a:lnTo>
                  <a:pt x="186" y="24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24" tIns="45712" rIns="91424" bIns="45712" anchor="ctr"/>
          <a:lstStyle/>
          <a:p>
            <a:endParaRPr lang="es-MX" dirty="0">
              <a:latin typeface="Lato Light" panose="020F0302020204030203" pitchFamily="34" charset="77"/>
            </a:endParaRPr>
          </a:p>
        </p:txBody>
      </p:sp>
      <p:sp>
        <p:nvSpPr>
          <p:cNvPr id="20489" name="TextBox 116"/>
          <p:cNvSpPr txBox="1">
            <a:spLocks noChangeArrowheads="1"/>
          </p:cNvSpPr>
          <p:nvPr/>
        </p:nvSpPr>
        <p:spPr bwMode="auto">
          <a:xfrm>
            <a:off x="3942695" y="11136313"/>
            <a:ext cx="2539723"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solidFill>
                  <a:schemeClr val="bg1"/>
                </a:solidFill>
                <a:latin typeface="Lato Black" panose="020F0502020204030203" pitchFamily="34" charset="77"/>
              </a:rPr>
              <a:t>Multimedia</a:t>
            </a:r>
            <a:endParaRPr lang="id-ID" altLang="es-MX" sz="3200" b="1" dirty="0">
              <a:solidFill>
                <a:schemeClr val="bg1"/>
              </a:solidFill>
              <a:latin typeface="Lato Black" panose="020F0502020204030203" pitchFamily="34" charset="77"/>
            </a:endParaRPr>
          </a:p>
        </p:txBody>
      </p:sp>
      <p:sp>
        <p:nvSpPr>
          <p:cNvPr id="20490" name="TextBox 117"/>
          <p:cNvSpPr txBox="1">
            <a:spLocks noChangeArrowheads="1"/>
          </p:cNvSpPr>
          <p:nvPr/>
        </p:nvSpPr>
        <p:spPr bwMode="auto">
          <a:xfrm>
            <a:off x="10628313" y="8766175"/>
            <a:ext cx="22637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solidFill>
                  <a:schemeClr val="bg1"/>
                </a:solidFill>
                <a:latin typeface="Lato Black" panose="020F0502020204030203" pitchFamily="34" charset="77"/>
              </a:rPr>
              <a:t>Our Cloud</a:t>
            </a:r>
            <a:endParaRPr lang="id-ID" altLang="es-MX" sz="3200" b="1" dirty="0">
              <a:solidFill>
                <a:schemeClr val="bg1"/>
              </a:solidFill>
              <a:latin typeface="Lato Black" panose="020F0502020204030203" pitchFamily="34" charset="77"/>
            </a:endParaRPr>
          </a:p>
        </p:txBody>
      </p:sp>
      <p:sp>
        <p:nvSpPr>
          <p:cNvPr id="20491" name="TextBox 118"/>
          <p:cNvSpPr txBox="1">
            <a:spLocks noChangeArrowheads="1"/>
          </p:cNvSpPr>
          <p:nvPr/>
        </p:nvSpPr>
        <p:spPr bwMode="auto">
          <a:xfrm>
            <a:off x="15523629" y="6550025"/>
            <a:ext cx="1529831"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solidFill>
                  <a:schemeClr val="bg1"/>
                </a:solidFill>
                <a:latin typeface="Lato Black" panose="020F0502020204030203" pitchFamily="34" charset="77"/>
              </a:rPr>
              <a:t>Books</a:t>
            </a:r>
            <a:endParaRPr lang="id-ID" altLang="es-MX" sz="3200" b="1" dirty="0">
              <a:solidFill>
                <a:schemeClr val="bg1"/>
              </a:solidFill>
              <a:latin typeface="Lato Black" panose="020F0502020204030203" pitchFamily="34" charset="77"/>
            </a:endParaRPr>
          </a:p>
        </p:txBody>
      </p:sp>
      <p:sp>
        <p:nvSpPr>
          <p:cNvPr id="20492" name="TextBox 119"/>
          <p:cNvSpPr txBox="1">
            <a:spLocks noChangeArrowheads="1"/>
          </p:cNvSpPr>
          <p:nvPr/>
        </p:nvSpPr>
        <p:spPr bwMode="auto">
          <a:xfrm>
            <a:off x="16777817" y="4187825"/>
            <a:ext cx="2829867" cy="6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solidFill>
                  <a:schemeClr val="bg1"/>
                </a:solidFill>
                <a:latin typeface="Lato Black" panose="020F0502020204030203" pitchFamily="34" charset="77"/>
              </a:rPr>
              <a:t>Organization</a:t>
            </a:r>
            <a:endParaRPr lang="id-ID" altLang="es-MX" sz="3200" b="1" dirty="0">
              <a:solidFill>
                <a:schemeClr val="bg1"/>
              </a:solidFill>
              <a:latin typeface="Lato Black" panose="020F0502020204030203" pitchFamily="34" charset="77"/>
            </a:endParaRPr>
          </a:p>
        </p:txBody>
      </p:sp>
      <p:sp>
        <p:nvSpPr>
          <p:cNvPr id="20493" name="TextBox 120"/>
          <p:cNvSpPr txBox="1">
            <a:spLocks noChangeArrowheads="1"/>
          </p:cNvSpPr>
          <p:nvPr/>
        </p:nvSpPr>
        <p:spPr bwMode="auto">
          <a:xfrm>
            <a:off x="2019300" y="2981325"/>
            <a:ext cx="7221538" cy="1117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20494" name="TextBox 121"/>
          <p:cNvSpPr txBox="1">
            <a:spLocks noChangeArrowheads="1"/>
          </p:cNvSpPr>
          <p:nvPr/>
        </p:nvSpPr>
        <p:spPr bwMode="auto">
          <a:xfrm>
            <a:off x="2019300" y="4219575"/>
            <a:ext cx="7221538" cy="1117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20495" name="TextBox 122"/>
          <p:cNvSpPr txBox="1">
            <a:spLocks noChangeArrowheads="1"/>
          </p:cNvSpPr>
          <p:nvPr/>
        </p:nvSpPr>
        <p:spPr bwMode="auto">
          <a:xfrm>
            <a:off x="2019300" y="5457825"/>
            <a:ext cx="7221538" cy="1117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20496" name="TextBox 123"/>
          <p:cNvSpPr txBox="1">
            <a:spLocks noChangeArrowheads="1"/>
          </p:cNvSpPr>
          <p:nvPr/>
        </p:nvSpPr>
        <p:spPr bwMode="auto">
          <a:xfrm>
            <a:off x="2019300" y="6697663"/>
            <a:ext cx="7221538" cy="1117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3699"/>
              </a:lnSpc>
            </a:pPr>
            <a:r>
              <a:rPr lang="en-US" sz="2399"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125" name="Round Same Side Corner Rectangle 124"/>
          <p:cNvSpPr/>
          <p:nvPr/>
        </p:nvSpPr>
        <p:spPr>
          <a:xfrm rot="10800000" flipH="1">
            <a:off x="2036763" y="4311650"/>
            <a:ext cx="109537" cy="912813"/>
          </a:xfrm>
          <a:prstGeom prst="round2SameRect">
            <a:avLst>
              <a:gd name="adj1" fmla="val 50000"/>
              <a:gd name="adj2"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dirty="0">
              <a:solidFill>
                <a:schemeClr val="tx1"/>
              </a:solidFill>
              <a:latin typeface="Calibri Light"/>
            </a:endParaRPr>
          </a:p>
        </p:txBody>
      </p:sp>
      <p:sp>
        <p:nvSpPr>
          <p:cNvPr id="126" name="Round Same Side Corner Rectangle 125"/>
          <p:cNvSpPr/>
          <p:nvPr/>
        </p:nvSpPr>
        <p:spPr>
          <a:xfrm rot="10800000" flipH="1">
            <a:off x="2036763" y="5541963"/>
            <a:ext cx="109537" cy="912812"/>
          </a:xfrm>
          <a:prstGeom prst="round2SameRect">
            <a:avLst>
              <a:gd name="adj1" fmla="val 50000"/>
              <a:gd name="adj2"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dirty="0">
              <a:solidFill>
                <a:schemeClr val="tx1"/>
              </a:solidFill>
              <a:latin typeface="Calibri Light"/>
            </a:endParaRPr>
          </a:p>
        </p:txBody>
      </p:sp>
      <p:sp>
        <p:nvSpPr>
          <p:cNvPr id="127" name="Round Same Side Corner Rectangle 126"/>
          <p:cNvSpPr/>
          <p:nvPr/>
        </p:nvSpPr>
        <p:spPr>
          <a:xfrm rot="10800000" flipH="1">
            <a:off x="2036763" y="6770688"/>
            <a:ext cx="109537" cy="914400"/>
          </a:xfrm>
          <a:prstGeom prst="round2SameRect">
            <a:avLst>
              <a:gd name="adj1" fmla="val 50000"/>
              <a:gd name="adj2"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dirty="0">
              <a:solidFill>
                <a:schemeClr val="tx1"/>
              </a:solidFill>
              <a:latin typeface="Calibri Light"/>
            </a:endParaRPr>
          </a:p>
        </p:txBody>
      </p:sp>
      <p:sp>
        <p:nvSpPr>
          <p:cNvPr id="128" name="Round Same Side Corner Rectangle 127"/>
          <p:cNvSpPr/>
          <p:nvPr/>
        </p:nvSpPr>
        <p:spPr>
          <a:xfrm rot="10800000" flipH="1">
            <a:off x="2036763" y="3090863"/>
            <a:ext cx="109537" cy="912812"/>
          </a:xfrm>
          <a:prstGeom prst="round2SameRect">
            <a:avLst>
              <a:gd name="adj1" fmla="val 5000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anchor="ctr"/>
          <a:lstStyle/>
          <a:p>
            <a:pPr algn="ctr" defTabSz="1828434" fontAlgn="auto">
              <a:spcBef>
                <a:spcPts val="0"/>
              </a:spcBef>
              <a:spcAft>
                <a:spcPts val="0"/>
              </a:spcAft>
              <a:defRPr/>
            </a:pPr>
            <a:endParaRPr lang="bg-BG" dirty="0">
              <a:solidFill>
                <a:schemeClr val="tx1"/>
              </a:solidFill>
              <a:latin typeface="Calibri Light"/>
            </a:endParaRPr>
          </a:p>
        </p:txBody>
      </p:sp>
      <p:sp>
        <p:nvSpPr>
          <p:cNvPr id="43" name="TextBox 42"/>
          <p:cNvSpPr txBox="1"/>
          <p:nvPr/>
        </p:nvSpPr>
        <p:spPr>
          <a:xfrm>
            <a:off x="10643300" y="688975"/>
            <a:ext cx="3105338" cy="400110"/>
          </a:xfrm>
          <a:prstGeom prst="rect">
            <a:avLst/>
          </a:prstGeom>
          <a:noFill/>
        </p:spPr>
        <p:txBody>
          <a:bodyPr wrap="none">
            <a:spAutoFit/>
          </a:bodyPr>
          <a:lstStyle/>
          <a:p>
            <a:pPr algn="ctr" defTabSz="1828434" fontAlgn="auto">
              <a:spcBef>
                <a:spcPts val="0"/>
              </a:spcBef>
              <a:spcAft>
                <a:spcPts val="0"/>
              </a:spcAft>
              <a:defRPr/>
            </a:pPr>
            <a:r>
              <a:rPr lang="en-US" sz="2000" b="1" spc="600" dirty="0">
                <a:latin typeface="Lato Black" panose="020F0502020204030203" pitchFamily="34" charset="77"/>
                <a:ea typeface="+mn-ea"/>
                <a:cs typeface="Source Sans Pro"/>
              </a:rPr>
              <a:t>Features Slides</a:t>
            </a:r>
          </a:p>
        </p:txBody>
      </p:sp>
      <p:grpSp>
        <p:nvGrpSpPr>
          <p:cNvPr id="20502" name="Group 43"/>
          <p:cNvGrpSpPr>
            <a:grpSpLocks/>
          </p:cNvGrpSpPr>
          <p:nvPr/>
        </p:nvGrpSpPr>
        <p:grpSpPr bwMode="auto">
          <a:xfrm>
            <a:off x="11450638" y="2019300"/>
            <a:ext cx="1476375" cy="258763"/>
            <a:chOff x="1703388" y="2006913"/>
            <a:chExt cx="1478230" cy="258682"/>
          </a:xfrm>
        </p:grpSpPr>
        <p:sp>
          <p:nvSpPr>
            <p:cNvPr id="45" name="Oval 44"/>
            <p:cNvSpPr/>
            <p:nvPr/>
          </p:nvSpPr>
          <p:spPr>
            <a:xfrm>
              <a:off x="1703388" y="2006913"/>
              <a:ext cx="259087"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46" name="Oval 45"/>
            <p:cNvSpPr/>
            <p:nvPr/>
          </p:nvSpPr>
          <p:spPr>
            <a:xfrm>
              <a:off x="2008571" y="2006913"/>
              <a:ext cx="259087"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47" name="Oval 46"/>
            <p:cNvSpPr/>
            <p:nvPr/>
          </p:nvSpPr>
          <p:spPr>
            <a:xfrm>
              <a:off x="2313754" y="2006913"/>
              <a:ext cx="257498"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48" name="Oval 47"/>
            <p:cNvSpPr/>
            <p:nvPr/>
          </p:nvSpPr>
          <p:spPr>
            <a:xfrm>
              <a:off x="2617347" y="2006913"/>
              <a:ext cx="259088"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49" name="Oval 48"/>
            <p:cNvSpPr/>
            <p:nvPr/>
          </p:nvSpPr>
          <p:spPr>
            <a:xfrm>
              <a:off x="2922530" y="2006913"/>
              <a:ext cx="259088"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sp>
        <p:nvSpPr>
          <p:cNvPr id="20503" name="TextBox 72"/>
          <p:cNvSpPr txBox="1">
            <a:spLocks noChangeArrowheads="1"/>
          </p:cNvSpPr>
          <p:nvPr/>
        </p:nvSpPr>
        <p:spPr bwMode="auto">
          <a:xfrm>
            <a:off x="8946636" y="912813"/>
            <a:ext cx="650819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6600" b="1" dirty="0">
                <a:latin typeface="Lato Black" panose="020F0502020204030203" pitchFamily="34" charset="77"/>
              </a:rPr>
              <a:t>Four Steps Slides</a:t>
            </a:r>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extBox 143"/>
          <p:cNvSpPr txBox="1"/>
          <p:nvPr/>
        </p:nvSpPr>
        <p:spPr>
          <a:xfrm>
            <a:off x="10643300" y="688975"/>
            <a:ext cx="3105338" cy="400110"/>
          </a:xfrm>
          <a:prstGeom prst="rect">
            <a:avLst/>
          </a:prstGeom>
          <a:noFill/>
        </p:spPr>
        <p:txBody>
          <a:bodyPr wrap="none">
            <a:spAutoFit/>
          </a:bodyPr>
          <a:lstStyle/>
          <a:p>
            <a:pPr algn="ctr" defTabSz="1828434" fontAlgn="auto">
              <a:spcBef>
                <a:spcPts val="0"/>
              </a:spcBef>
              <a:spcAft>
                <a:spcPts val="0"/>
              </a:spcAft>
              <a:defRPr/>
            </a:pPr>
            <a:r>
              <a:rPr lang="en-US" sz="2000" b="1" spc="600" dirty="0">
                <a:latin typeface="Lato Black" panose="020F0502020204030203" pitchFamily="34" charset="77"/>
                <a:ea typeface="+mn-ea"/>
                <a:cs typeface="Source Sans Pro"/>
              </a:rPr>
              <a:t>Features Slides</a:t>
            </a:r>
          </a:p>
        </p:txBody>
      </p:sp>
      <p:grpSp>
        <p:nvGrpSpPr>
          <p:cNvPr id="21506" name="Group 144"/>
          <p:cNvGrpSpPr>
            <a:grpSpLocks/>
          </p:cNvGrpSpPr>
          <p:nvPr/>
        </p:nvGrpSpPr>
        <p:grpSpPr bwMode="auto">
          <a:xfrm>
            <a:off x="11450638" y="2019300"/>
            <a:ext cx="1476375" cy="258763"/>
            <a:chOff x="1703388" y="2006913"/>
            <a:chExt cx="1478230" cy="258682"/>
          </a:xfrm>
        </p:grpSpPr>
        <p:sp>
          <p:nvSpPr>
            <p:cNvPr id="146" name="Oval 145"/>
            <p:cNvSpPr/>
            <p:nvPr/>
          </p:nvSpPr>
          <p:spPr>
            <a:xfrm>
              <a:off x="1703388" y="2006913"/>
              <a:ext cx="259087"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7" name="Oval 146"/>
            <p:cNvSpPr/>
            <p:nvPr/>
          </p:nvSpPr>
          <p:spPr>
            <a:xfrm>
              <a:off x="2008571" y="2006913"/>
              <a:ext cx="259087"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8" name="Oval 147"/>
            <p:cNvSpPr/>
            <p:nvPr/>
          </p:nvSpPr>
          <p:spPr>
            <a:xfrm>
              <a:off x="2313754" y="2006913"/>
              <a:ext cx="257498"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49" name="Oval 148"/>
            <p:cNvSpPr/>
            <p:nvPr/>
          </p:nvSpPr>
          <p:spPr>
            <a:xfrm>
              <a:off x="2617347" y="2006913"/>
              <a:ext cx="259088"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sp>
          <p:nvSpPr>
            <p:cNvPr id="150" name="Oval 149"/>
            <p:cNvSpPr/>
            <p:nvPr/>
          </p:nvSpPr>
          <p:spPr>
            <a:xfrm>
              <a:off x="2922530" y="2006913"/>
              <a:ext cx="259088"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dirty="0">
                <a:latin typeface="Lato Light" panose="020F0302020204030203" pitchFamily="34" charset="77"/>
              </a:endParaRPr>
            </a:p>
          </p:txBody>
        </p:sp>
      </p:grpSp>
      <p:sp>
        <p:nvSpPr>
          <p:cNvPr id="21507" name="TextBox 72"/>
          <p:cNvSpPr txBox="1">
            <a:spLocks noChangeArrowheads="1"/>
          </p:cNvSpPr>
          <p:nvPr/>
        </p:nvSpPr>
        <p:spPr bwMode="auto">
          <a:xfrm>
            <a:off x="8860875" y="912813"/>
            <a:ext cx="667971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6600" b="1" dirty="0">
                <a:latin typeface="Lato Black" panose="020F0502020204030203" pitchFamily="34" charset="77"/>
              </a:rPr>
              <a:t>Hand Infographic</a:t>
            </a:r>
          </a:p>
        </p:txBody>
      </p:sp>
      <p:grpSp>
        <p:nvGrpSpPr>
          <p:cNvPr id="21508" name="Group 2"/>
          <p:cNvGrpSpPr>
            <a:grpSpLocks/>
          </p:cNvGrpSpPr>
          <p:nvPr/>
        </p:nvGrpSpPr>
        <p:grpSpPr bwMode="auto">
          <a:xfrm>
            <a:off x="6970713" y="4273550"/>
            <a:ext cx="9405937" cy="9459913"/>
            <a:chOff x="12927806" y="4486655"/>
            <a:chExt cx="7460986" cy="7503707"/>
          </a:xfrm>
        </p:grpSpPr>
        <p:sp>
          <p:nvSpPr>
            <p:cNvPr id="38" name="Freeform 767"/>
            <p:cNvSpPr>
              <a:spLocks noChangeArrowheads="1"/>
            </p:cNvSpPr>
            <p:nvPr/>
          </p:nvSpPr>
          <p:spPr bwMode="auto">
            <a:xfrm>
              <a:off x="15512288" y="8199433"/>
              <a:ext cx="2776126" cy="3790929"/>
            </a:xfrm>
            <a:custGeom>
              <a:avLst/>
              <a:gdLst>
                <a:gd name="T0" fmla="*/ 2063621 w 4621"/>
                <a:gd name="T1" fmla="*/ 2621393 h 6311"/>
                <a:gd name="T2" fmla="*/ 2063621 w 4621"/>
                <a:gd name="T3" fmla="*/ 2621393 h 6311"/>
                <a:gd name="T4" fmla="*/ 2287105 w 4621"/>
                <a:gd name="T5" fmla="*/ 1656692 h 6311"/>
                <a:gd name="T6" fmla="*/ 2537022 w 4621"/>
                <a:gd name="T7" fmla="*/ 1099255 h 6311"/>
                <a:gd name="T8" fmla="*/ 2744286 w 4621"/>
                <a:gd name="T9" fmla="*/ 645737 h 6311"/>
                <a:gd name="T10" fmla="*/ 2356193 w 4621"/>
                <a:gd name="T11" fmla="*/ 1022367 h 6311"/>
                <a:gd name="T12" fmla="*/ 2048602 w 4621"/>
                <a:gd name="T13" fmla="*/ 1291475 h 6311"/>
                <a:gd name="T14" fmla="*/ 2167553 w 4621"/>
                <a:gd name="T15" fmla="*/ 780291 h 6311"/>
                <a:gd name="T16" fmla="*/ 2221622 w 4621"/>
                <a:gd name="T17" fmla="*/ 184411 h 6311"/>
                <a:gd name="T18" fmla="*/ 1917636 w 4621"/>
                <a:gd name="T19" fmla="*/ 814530 h 6311"/>
                <a:gd name="T20" fmla="*/ 1702562 w 4621"/>
                <a:gd name="T21" fmla="*/ 1133494 h 6311"/>
                <a:gd name="T22" fmla="*/ 1637680 w 4621"/>
                <a:gd name="T23" fmla="*/ 618707 h 6311"/>
                <a:gd name="T24" fmla="*/ 1541558 w 4621"/>
                <a:gd name="T25" fmla="*/ 3604 h 6311"/>
                <a:gd name="T26" fmla="*/ 1384158 w 4621"/>
                <a:gd name="T27" fmla="*/ 576659 h 6311"/>
                <a:gd name="T28" fmla="*/ 1379953 w 4621"/>
                <a:gd name="T29" fmla="*/ 1114873 h 6311"/>
                <a:gd name="T30" fmla="*/ 1118621 w 4621"/>
                <a:gd name="T31" fmla="*/ 588072 h 6311"/>
                <a:gd name="T32" fmla="*/ 803220 w 4621"/>
                <a:gd name="T33" fmla="*/ 168793 h 6311"/>
                <a:gd name="T34" fmla="*/ 961221 w 4621"/>
                <a:gd name="T35" fmla="*/ 1014559 h 6311"/>
                <a:gd name="T36" fmla="*/ 1007480 w 4621"/>
                <a:gd name="T37" fmla="*/ 1633866 h 6311"/>
                <a:gd name="T38" fmla="*/ 549698 w 4621"/>
                <a:gd name="T39" fmla="*/ 1552773 h 6311"/>
                <a:gd name="T40" fmla="*/ 88312 w 4621"/>
                <a:gd name="T41" fmla="*/ 1525742 h 6311"/>
                <a:gd name="T42" fmla="*/ 91917 w 4621"/>
                <a:gd name="T43" fmla="*/ 1710754 h 6311"/>
                <a:gd name="T44" fmla="*/ 365264 w 4621"/>
                <a:gd name="T45" fmla="*/ 1814072 h 6311"/>
                <a:gd name="T46" fmla="*/ 830255 w 4621"/>
                <a:gd name="T47" fmla="*/ 2214128 h 6311"/>
                <a:gd name="T48" fmla="*/ 1195518 w 4621"/>
                <a:gd name="T49" fmla="*/ 2590758 h 6311"/>
                <a:gd name="T50" fmla="*/ 1253192 w 4621"/>
                <a:gd name="T51" fmla="*/ 3255718 h 6311"/>
                <a:gd name="T52" fmla="*/ 1249587 w 4621"/>
                <a:gd name="T53" fmla="*/ 3790328 h 6311"/>
                <a:gd name="T54" fmla="*/ 2002343 w 4621"/>
                <a:gd name="T55" fmla="*/ 3790328 h 6311"/>
                <a:gd name="T56" fmla="*/ 2063621 w 4621"/>
                <a:gd name="T57" fmla="*/ 2621393 h 6311"/>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4621" h="6311">
                  <a:moveTo>
                    <a:pt x="3435" y="4364"/>
                  </a:moveTo>
                  <a:lnTo>
                    <a:pt x="3435" y="4364"/>
                  </a:lnTo>
                  <a:cubicBezTo>
                    <a:pt x="3794" y="3641"/>
                    <a:pt x="3730" y="3161"/>
                    <a:pt x="3807" y="2758"/>
                  </a:cubicBezTo>
                  <a:cubicBezTo>
                    <a:pt x="3884" y="2355"/>
                    <a:pt x="4108" y="1996"/>
                    <a:pt x="4223" y="1830"/>
                  </a:cubicBezTo>
                  <a:cubicBezTo>
                    <a:pt x="4363" y="1631"/>
                    <a:pt x="4620" y="1196"/>
                    <a:pt x="4568" y="1075"/>
                  </a:cubicBezTo>
                  <a:cubicBezTo>
                    <a:pt x="4466" y="832"/>
                    <a:pt x="4140" y="1395"/>
                    <a:pt x="3922" y="1702"/>
                  </a:cubicBezTo>
                  <a:cubicBezTo>
                    <a:pt x="3698" y="2003"/>
                    <a:pt x="3487" y="2163"/>
                    <a:pt x="3410" y="2150"/>
                  </a:cubicBezTo>
                  <a:cubicBezTo>
                    <a:pt x="3340" y="2131"/>
                    <a:pt x="3493" y="1696"/>
                    <a:pt x="3608" y="1299"/>
                  </a:cubicBezTo>
                  <a:cubicBezTo>
                    <a:pt x="3800" y="646"/>
                    <a:pt x="3909" y="358"/>
                    <a:pt x="3698" y="307"/>
                  </a:cubicBezTo>
                  <a:cubicBezTo>
                    <a:pt x="3442" y="249"/>
                    <a:pt x="3333" y="966"/>
                    <a:pt x="3192" y="1356"/>
                  </a:cubicBezTo>
                  <a:cubicBezTo>
                    <a:pt x="3058" y="1715"/>
                    <a:pt x="2968" y="1900"/>
                    <a:pt x="2834" y="1887"/>
                  </a:cubicBezTo>
                  <a:cubicBezTo>
                    <a:pt x="2776" y="1881"/>
                    <a:pt x="2739" y="1606"/>
                    <a:pt x="2726" y="1030"/>
                  </a:cubicBezTo>
                  <a:cubicBezTo>
                    <a:pt x="2713" y="185"/>
                    <a:pt x="2694" y="0"/>
                    <a:pt x="2566" y="6"/>
                  </a:cubicBezTo>
                  <a:cubicBezTo>
                    <a:pt x="2265" y="19"/>
                    <a:pt x="2323" y="524"/>
                    <a:pt x="2304" y="960"/>
                  </a:cubicBezTo>
                  <a:cubicBezTo>
                    <a:pt x="2291" y="1395"/>
                    <a:pt x="2336" y="1843"/>
                    <a:pt x="2297" y="1856"/>
                  </a:cubicBezTo>
                  <a:cubicBezTo>
                    <a:pt x="2137" y="1932"/>
                    <a:pt x="2022" y="1382"/>
                    <a:pt x="1862" y="979"/>
                  </a:cubicBezTo>
                  <a:cubicBezTo>
                    <a:pt x="1702" y="582"/>
                    <a:pt x="1587" y="19"/>
                    <a:pt x="1337" y="281"/>
                  </a:cubicBezTo>
                  <a:cubicBezTo>
                    <a:pt x="1165" y="467"/>
                    <a:pt x="1408" y="1222"/>
                    <a:pt x="1600" y="1689"/>
                  </a:cubicBezTo>
                  <a:cubicBezTo>
                    <a:pt x="1785" y="2150"/>
                    <a:pt x="1869" y="2527"/>
                    <a:pt x="1677" y="2720"/>
                  </a:cubicBezTo>
                  <a:cubicBezTo>
                    <a:pt x="1408" y="2982"/>
                    <a:pt x="1229" y="2783"/>
                    <a:pt x="915" y="2585"/>
                  </a:cubicBezTo>
                  <a:cubicBezTo>
                    <a:pt x="595" y="2387"/>
                    <a:pt x="294" y="2374"/>
                    <a:pt x="147" y="2540"/>
                  </a:cubicBezTo>
                  <a:cubicBezTo>
                    <a:pt x="0" y="2713"/>
                    <a:pt x="70" y="2879"/>
                    <a:pt x="153" y="2848"/>
                  </a:cubicBezTo>
                  <a:cubicBezTo>
                    <a:pt x="237" y="2816"/>
                    <a:pt x="352" y="2854"/>
                    <a:pt x="608" y="3020"/>
                  </a:cubicBezTo>
                  <a:cubicBezTo>
                    <a:pt x="864" y="3187"/>
                    <a:pt x="998" y="3462"/>
                    <a:pt x="1382" y="3686"/>
                  </a:cubicBezTo>
                  <a:cubicBezTo>
                    <a:pt x="1772" y="3910"/>
                    <a:pt x="1881" y="4044"/>
                    <a:pt x="1990" y="4313"/>
                  </a:cubicBezTo>
                  <a:cubicBezTo>
                    <a:pt x="2099" y="4582"/>
                    <a:pt x="2086" y="5420"/>
                    <a:pt x="2086" y="5420"/>
                  </a:cubicBezTo>
                  <a:cubicBezTo>
                    <a:pt x="2086" y="5715"/>
                    <a:pt x="2086" y="6009"/>
                    <a:pt x="2080" y="6310"/>
                  </a:cubicBezTo>
                  <a:cubicBezTo>
                    <a:pt x="3333" y="6310"/>
                    <a:pt x="3333" y="6310"/>
                    <a:pt x="3333" y="6310"/>
                  </a:cubicBezTo>
                  <a:cubicBezTo>
                    <a:pt x="3378" y="5126"/>
                    <a:pt x="3435" y="4364"/>
                    <a:pt x="3435" y="4364"/>
                  </a:cubicBezTo>
                </a:path>
              </a:pathLst>
            </a:custGeom>
            <a:solidFill>
              <a:srgbClr val="7C7879"/>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dirty="0">
                <a:latin typeface="Lato Light" panose="020F0302020204030203" pitchFamily="34" charset="77"/>
              </a:endParaRPr>
            </a:p>
          </p:txBody>
        </p:sp>
        <p:sp>
          <p:nvSpPr>
            <p:cNvPr id="21526" name="Freeform 768"/>
            <p:cNvSpPr>
              <a:spLocks noChangeArrowheads="1"/>
            </p:cNvSpPr>
            <p:nvPr/>
          </p:nvSpPr>
          <p:spPr bwMode="auto">
            <a:xfrm>
              <a:off x="12927806" y="7143614"/>
              <a:ext cx="2837051" cy="2249125"/>
            </a:xfrm>
            <a:custGeom>
              <a:avLst/>
              <a:gdLst>
                <a:gd name="T0" fmla="*/ 1664155 w 4724"/>
                <a:gd name="T1" fmla="*/ 0 h 3745"/>
                <a:gd name="T2" fmla="*/ 1664155 w 4724"/>
                <a:gd name="T3" fmla="*/ 0 h 3745"/>
                <a:gd name="T4" fmla="*/ 991527 w 4724"/>
                <a:gd name="T5" fmla="*/ 118912 h 3745"/>
                <a:gd name="T6" fmla="*/ 368745 w 4724"/>
                <a:gd name="T7" fmla="*/ 1464784 h 3745"/>
                <a:gd name="T8" fmla="*/ 1268385 w 4724"/>
                <a:gd name="T9" fmla="*/ 1983674 h 3745"/>
                <a:gd name="T10" fmla="*/ 1541040 w 4724"/>
                <a:gd name="T11" fmla="*/ 1956649 h 3745"/>
                <a:gd name="T12" fmla="*/ 2456295 w 4724"/>
                <a:gd name="T13" fmla="*/ 2248524 h 3745"/>
                <a:gd name="T14" fmla="*/ 2652078 w 4724"/>
                <a:gd name="T15" fmla="*/ 2237114 h 3745"/>
                <a:gd name="T16" fmla="*/ 2175233 w 4724"/>
                <a:gd name="T17" fmla="*/ 1699005 h 3745"/>
                <a:gd name="T18" fmla="*/ 2617246 w 4724"/>
                <a:gd name="T19" fmla="*/ 696058 h 3745"/>
                <a:gd name="T20" fmla="*/ 1664155 w 4724"/>
                <a:gd name="T21" fmla="*/ 0 h 37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24" h="3745">
                  <a:moveTo>
                    <a:pt x="2771" y="0"/>
                  </a:moveTo>
                  <a:lnTo>
                    <a:pt x="2771" y="0"/>
                  </a:lnTo>
                  <a:cubicBezTo>
                    <a:pt x="2349" y="0"/>
                    <a:pt x="1933" y="103"/>
                    <a:pt x="1651" y="198"/>
                  </a:cubicBezTo>
                  <a:cubicBezTo>
                    <a:pt x="928" y="454"/>
                    <a:pt x="0" y="1274"/>
                    <a:pt x="614" y="2439"/>
                  </a:cubicBezTo>
                  <a:cubicBezTo>
                    <a:pt x="998" y="3168"/>
                    <a:pt x="1664" y="3303"/>
                    <a:pt x="2112" y="3303"/>
                  </a:cubicBezTo>
                  <a:cubicBezTo>
                    <a:pt x="2381" y="3303"/>
                    <a:pt x="2566" y="3258"/>
                    <a:pt x="2566" y="3258"/>
                  </a:cubicBezTo>
                  <a:cubicBezTo>
                    <a:pt x="3014" y="3674"/>
                    <a:pt x="3693" y="3744"/>
                    <a:pt x="4090" y="3744"/>
                  </a:cubicBezTo>
                  <a:cubicBezTo>
                    <a:pt x="4288" y="3744"/>
                    <a:pt x="4416" y="3725"/>
                    <a:pt x="4416" y="3725"/>
                  </a:cubicBezTo>
                  <a:cubicBezTo>
                    <a:pt x="3347" y="3072"/>
                    <a:pt x="3622" y="2829"/>
                    <a:pt x="3622" y="2829"/>
                  </a:cubicBezTo>
                  <a:cubicBezTo>
                    <a:pt x="3622" y="2829"/>
                    <a:pt x="4723" y="2637"/>
                    <a:pt x="4358" y="1159"/>
                  </a:cubicBezTo>
                  <a:cubicBezTo>
                    <a:pt x="4141" y="250"/>
                    <a:pt x="3443" y="0"/>
                    <a:pt x="2771" y="0"/>
                  </a:cubicBezTo>
                </a:path>
              </a:pathLst>
            </a:custGeom>
            <a:solidFill>
              <a:schemeClr val="accent1">
                <a:alpha val="7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21527" name="Freeform 769"/>
            <p:cNvSpPr>
              <a:spLocks noChangeArrowheads="1"/>
            </p:cNvSpPr>
            <p:nvPr/>
          </p:nvSpPr>
          <p:spPr bwMode="auto">
            <a:xfrm>
              <a:off x="13247415" y="4486655"/>
              <a:ext cx="4529746" cy="3867755"/>
            </a:xfrm>
            <a:custGeom>
              <a:avLst/>
              <a:gdLst>
                <a:gd name="T0" fmla="*/ 2795346 w 7540"/>
                <a:gd name="T1" fmla="*/ 0 h 6439"/>
                <a:gd name="T2" fmla="*/ 2795346 w 7540"/>
                <a:gd name="T3" fmla="*/ 0 h 6439"/>
                <a:gd name="T4" fmla="*/ 1810697 w 7540"/>
                <a:gd name="T5" fmla="*/ 272707 h 6439"/>
                <a:gd name="T6" fmla="*/ 845873 w 7540"/>
                <a:gd name="T7" fmla="*/ 2813568 h 6439"/>
                <a:gd name="T8" fmla="*/ 1922439 w 7540"/>
                <a:gd name="T9" fmla="*/ 3497738 h 6439"/>
                <a:gd name="T10" fmla="*/ 2502775 w 7540"/>
                <a:gd name="T11" fmla="*/ 3301918 h 6439"/>
                <a:gd name="T12" fmla="*/ 2587482 w 7540"/>
                <a:gd name="T13" fmla="*/ 3286300 h 6439"/>
                <a:gd name="T14" fmla="*/ 2925711 w 7540"/>
                <a:gd name="T15" fmla="*/ 3867154 h 6439"/>
                <a:gd name="T16" fmla="*/ 3314404 w 7540"/>
                <a:gd name="T17" fmla="*/ 2879042 h 6439"/>
                <a:gd name="T18" fmla="*/ 4064155 w 7540"/>
                <a:gd name="T19" fmla="*/ 891404 h 6439"/>
                <a:gd name="T20" fmla="*/ 2795346 w 7540"/>
                <a:gd name="T21" fmla="*/ 0 h 643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540" h="6439">
                  <a:moveTo>
                    <a:pt x="4653" y="0"/>
                  </a:moveTo>
                  <a:lnTo>
                    <a:pt x="4653" y="0"/>
                  </a:lnTo>
                  <a:cubicBezTo>
                    <a:pt x="4051" y="0"/>
                    <a:pt x="3456" y="198"/>
                    <a:pt x="3014" y="454"/>
                  </a:cubicBezTo>
                  <a:cubicBezTo>
                    <a:pt x="1978" y="1062"/>
                    <a:pt x="0" y="2745"/>
                    <a:pt x="1408" y="4684"/>
                  </a:cubicBezTo>
                  <a:cubicBezTo>
                    <a:pt x="2061" y="5580"/>
                    <a:pt x="2701" y="5823"/>
                    <a:pt x="3200" y="5823"/>
                  </a:cubicBezTo>
                  <a:cubicBezTo>
                    <a:pt x="3776" y="5823"/>
                    <a:pt x="4166" y="5497"/>
                    <a:pt x="4166" y="5497"/>
                  </a:cubicBezTo>
                  <a:cubicBezTo>
                    <a:pt x="4166" y="5497"/>
                    <a:pt x="4224" y="5471"/>
                    <a:pt x="4307" y="5471"/>
                  </a:cubicBezTo>
                  <a:cubicBezTo>
                    <a:pt x="4486" y="5471"/>
                    <a:pt x="4781" y="5599"/>
                    <a:pt x="4870" y="6438"/>
                  </a:cubicBezTo>
                  <a:cubicBezTo>
                    <a:pt x="4870" y="6438"/>
                    <a:pt x="5721" y="5363"/>
                    <a:pt x="5517" y="4793"/>
                  </a:cubicBezTo>
                  <a:cubicBezTo>
                    <a:pt x="5517" y="4793"/>
                    <a:pt x="7539" y="3411"/>
                    <a:pt x="6765" y="1484"/>
                  </a:cubicBezTo>
                  <a:cubicBezTo>
                    <a:pt x="6317" y="377"/>
                    <a:pt x="5478" y="0"/>
                    <a:pt x="4653" y="0"/>
                  </a:cubicBezTo>
                </a:path>
              </a:pathLst>
            </a:custGeom>
            <a:solidFill>
              <a:schemeClr val="accent2">
                <a:alpha val="7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latin typeface="Lato Light" panose="020F0302020204030203" pitchFamily="34" charset="77"/>
              </a:endParaRPr>
            </a:p>
          </p:txBody>
        </p:sp>
        <p:sp>
          <p:nvSpPr>
            <p:cNvPr id="41" name="Freeform 770"/>
            <p:cNvSpPr>
              <a:spLocks noChangeArrowheads="1"/>
            </p:cNvSpPr>
            <p:nvPr/>
          </p:nvSpPr>
          <p:spPr bwMode="auto">
            <a:xfrm>
              <a:off x="15492874" y="4820349"/>
              <a:ext cx="3376018" cy="3184573"/>
            </a:xfrm>
            <a:custGeom>
              <a:avLst/>
              <a:gdLst>
                <a:gd name="T0" fmla="*/ 3040 w 5620"/>
                <a:gd name="T1" fmla="*/ 0 h 5300"/>
                <a:gd name="T2" fmla="*/ 3040 w 5620"/>
                <a:gd name="T3" fmla="*/ 0 h 5300"/>
                <a:gd name="T4" fmla="*/ 1459 w 5620"/>
                <a:gd name="T5" fmla="*/ 378 h 5300"/>
                <a:gd name="T6" fmla="*/ 576 w 5620"/>
                <a:gd name="T7" fmla="*/ 2873 h 5300"/>
                <a:gd name="T8" fmla="*/ 2739 w 5620"/>
                <a:gd name="T9" fmla="*/ 4505 h 5300"/>
                <a:gd name="T10" fmla="*/ 2758 w 5620"/>
                <a:gd name="T11" fmla="*/ 4505 h 5300"/>
                <a:gd name="T12" fmla="*/ 2349 w 5620"/>
                <a:gd name="T13" fmla="*/ 5299 h 5300"/>
                <a:gd name="T14" fmla="*/ 5516 w 5620"/>
                <a:gd name="T15" fmla="*/ 2118 h 5300"/>
                <a:gd name="T16" fmla="*/ 3040 w 5620"/>
                <a:gd name="T17" fmla="*/ 0 h 5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20" h="5300">
                  <a:moveTo>
                    <a:pt x="3040" y="0"/>
                  </a:moveTo>
                  <a:lnTo>
                    <a:pt x="3040" y="0"/>
                  </a:lnTo>
                  <a:cubicBezTo>
                    <a:pt x="2483" y="0"/>
                    <a:pt x="1913" y="134"/>
                    <a:pt x="1459" y="378"/>
                  </a:cubicBezTo>
                  <a:cubicBezTo>
                    <a:pt x="0" y="1152"/>
                    <a:pt x="576" y="2873"/>
                    <a:pt x="576" y="2873"/>
                  </a:cubicBezTo>
                  <a:cubicBezTo>
                    <a:pt x="857" y="4461"/>
                    <a:pt x="2540" y="4505"/>
                    <a:pt x="2739" y="4505"/>
                  </a:cubicBezTo>
                  <a:cubicBezTo>
                    <a:pt x="2752" y="4505"/>
                    <a:pt x="2758" y="4505"/>
                    <a:pt x="2758" y="4505"/>
                  </a:cubicBezTo>
                  <a:cubicBezTo>
                    <a:pt x="2688" y="4858"/>
                    <a:pt x="2349" y="5299"/>
                    <a:pt x="2349" y="5299"/>
                  </a:cubicBezTo>
                  <a:cubicBezTo>
                    <a:pt x="2617" y="5299"/>
                    <a:pt x="5619" y="4294"/>
                    <a:pt x="5516" y="2118"/>
                  </a:cubicBezTo>
                  <a:cubicBezTo>
                    <a:pt x="5440" y="627"/>
                    <a:pt x="4249" y="0"/>
                    <a:pt x="3040" y="0"/>
                  </a:cubicBezTo>
                </a:path>
              </a:pathLst>
            </a:custGeom>
            <a:solidFill>
              <a:schemeClr val="accent3">
                <a:alpha val="80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2" name="Freeform 771"/>
            <p:cNvSpPr>
              <a:spLocks noChangeArrowheads="1"/>
            </p:cNvSpPr>
            <p:nvPr/>
          </p:nvSpPr>
          <p:spPr bwMode="auto">
            <a:xfrm>
              <a:off x="17347732" y="6078312"/>
              <a:ext cx="3041060" cy="2276674"/>
            </a:xfrm>
            <a:custGeom>
              <a:avLst/>
              <a:gdLst>
                <a:gd name="T0" fmla="*/ 2279 w 5064"/>
                <a:gd name="T1" fmla="*/ 0 h 3789"/>
                <a:gd name="T2" fmla="*/ 2279 w 5064"/>
                <a:gd name="T3" fmla="*/ 0 h 3789"/>
                <a:gd name="T4" fmla="*/ 1210 w 5064"/>
                <a:gd name="T5" fmla="*/ 3123 h 3789"/>
                <a:gd name="T6" fmla="*/ 692 w 5064"/>
                <a:gd name="T7" fmla="*/ 3532 h 3789"/>
                <a:gd name="T8" fmla="*/ 2112 w 5064"/>
                <a:gd name="T9" fmla="*/ 3788 h 3789"/>
                <a:gd name="T10" fmla="*/ 3373 w 5064"/>
                <a:gd name="T11" fmla="*/ 3570 h 3789"/>
                <a:gd name="T12" fmla="*/ 4717 w 5064"/>
                <a:gd name="T13" fmla="*/ 2445 h 3789"/>
                <a:gd name="T14" fmla="*/ 2426 w 5064"/>
                <a:gd name="T15" fmla="*/ 7 h 3789"/>
                <a:gd name="T16" fmla="*/ 2279 w 5064"/>
                <a:gd name="T17" fmla="*/ 0 h 37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64" h="3789">
                  <a:moveTo>
                    <a:pt x="2279" y="0"/>
                  </a:moveTo>
                  <a:lnTo>
                    <a:pt x="2279" y="0"/>
                  </a:lnTo>
                  <a:cubicBezTo>
                    <a:pt x="167" y="0"/>
                    <a:pt x="0" y="2285"/>
                    <a:pt x="1210" y="3123"/>
                  </a:cubicBezTo>
                  <a:cubicBezTo>
                    <a:pt x="1210" y="3123"/>
                    <a:pt x="1005" y="3494"/>
                    <a:pt x="692" y="3532"/>
                  </a:cubicBezTo>
                  <a:cubicBezTo>
                    <a:pt x="692" y="3532"/>
                    <a:pt x="1293" y="3788"/>
                    <a:pt x="2112" y="3788"/>
                  </a:cubicBezTo>
                  <a:cubicBezTo>
                    <a:pt x="2496" y="3788"/>
                    <a:pt x="2931" y="3730"/>
                    <a:pt x="3373" y="3570"/>
                  </a:cubicBezTo>
                  <a:cubicBezTo>
                    <a:pt x="3373" y="3570"/>
                    <a:pt x="4378" y="3327"/>
                    <a:pt x="4717" y="2445"/>
                  </a:cubicBezTo>
                  <a:cubicBezTo>
                    <a:pt x="5063" y="1562"/>
                    <a:pt x="4672" y="109"/>
                    <a:pt x="2426" y="7"/>
                  </a:cubicBezTo>
                  <a:cubicBezTo>
                    <a:pt x="2375" y="7"/>
                    <a:pt x="2330" y="0"/>
                    <a:pt x="2279" y="0"/>
                  </a:cubicBezTo>
                </a:path>
              </a:pathLst>
            </a:custGeom>
            <a:solidFill>
              <a:schemeClr val="accent4">
                <a:alpha val="80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sp>
          <p:nvSpPr>
            <p:cNvPr id="43" name="Freeform 772"/>
            <p:cNvSpPr>
              <a:spLocks noChangeArrowheads="1"/>
            </p:cNvSpPr>
            <p:nvPr/>
          </p:nvSpPr>
          <p:spPr bwMode="auto">
            <a:xfrm>
              <a:off x="18332456" y="7560417"/>
              <a:ext cx="1921598" cy="1499734"/>
            </a:xfrm>
            <a:custGeom>
              <a:avLst/>
              <a:gdLst>
                <a:gd name="T0" fmla="*/ 1293 w 3195"/>
                <a:gd name="T1" fmla="*/ 0 h 2497"/>
                <a:gd name="T2" fmla="*/ 1293 w 3195"/>
                <a:gd name="T3" fmla="*/ 0 h 2497"/>
                <a:gd name="T4" fmla="*/ 262 w 3195"/>
                <a:gd name="T5" fmla="*/ 711 h 2497"/>
                <a:gd name="T6" fmla="*/ 474 w 3195"/>
                <a:gd name="T7" fmla="*/ 1856 h 2497"/>
                <a:gd name="T8" fmla="*/ 77 w 3195"/>
                <a:gd name="T9" fmla="*/ 2067 h 2497"/>
                <a:gd name="T10" fmla="*/ 1350 w 3195"/>
                <a:gd name="T11" fmla="*/ 2496 h 2497"/>
                <a:gd name="T12" fmla="*/ 2221 w 3195"/>
                <a:gd name="T13" fmla="*/ 2195 h 2497"/>
                <a:gd name="T14" fmla="*/ 1984 w 3195"/>
                <a:gd name="T15" fmla="*/ 147 h 2497"/>
                <a:gd name="T16" fmla="*/ 1293 w 3195"/>
                <a:gd name="T17" fmla="*/ 0 h 2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95" h="2497">
                  <a:moveTo>
                    <a:pt x="1293" y="0"/>
                  </a:moveTo>
                  <a:lnTo>
                    <a:pt x="1293" y="0"/>
                  </a:lnTo>
                  <a:cubicBezTo>
                    <a:pt x="832" y="0"/>
                    <a:pt x="442" y="231"/>
                    <a:pt x="262" y="711"/>
                  </a:cubicBezTo>
                  <a:cubicBezTo>
                    <a:pt x="0" y="1415"/>
                    <a:pt x="474" y="1856"/>
                    <a:pt x="474" y="1856"/>
                  </a:cubicBezTo>
                  <a:cubicBezTo>
                    <a:pt x="422" y="2061"/>
                    <a:pt x="77" y="2067"/>
                    <a:pt x="77" y="2067"/>
                  </a:cubicBezTo>
                  <a:cubicBezTo>
                    <a:pt x="77" y="2067"/>
                    <a:pt x="672" y="2496"/>
                    <a:pt x="1350" y="2496"/>
                  </a:cubicBezTo>
                  <a:cubicBezTo>
                    <a:pt x="1638" y="2496"/>
                    <a:pt x="1939" y="2419"/>
                    <a:pt x="2221" y="2195"/>
                  </a:cubicBezTo>
                  <a:cubicBezTo>
                    <a:pt x="3194" y="1018"/>
                    <a:pt x="2720" y="455"/>
                    <a:pt x="1984" y="147"/>
                  </a:cubicBezTo>
                  <a:cubicBezTo>
                    <a:pt x="1747" y="51"/>
                    <a:pt x="1510" y="0"/>
                    <a:pt x="1293" y="0"/>
                  </a:cubicBezTo>
                </a:path>
              </a:pathLst>
            </a:custGeom>
            <a:solidFill>
              <a:schemeClr val="accent5">
                <a:alpha val="80000"/>
              </a:schemeClr>
            </a:solidFill>
            <a:ln>
              <a:noFill/>
            </a:ln>
            <a:effectLst/>
          </p:spPr>
          <p:txBody>
            <a:bodyPr wrap="none" anchor="ctr"/>
            <a:lstStyle/>
            <a:p>
              <a:pPr defTabSz="1828434" fontAlgn="auto">
                <a:spcBef>
                  <a:spcPts val="0"/>
                </a:spcBef>
                <a:spcAft>
                  <a:spcPts val="0"/>
                </a:spcAft>
                <a:defRPr/>
              </a:pPr>
              <a:endParaRPr lang="en-US" dirty="0">
                <a:latin typeface="Lato Light" panose="020F0302020204030203" pitchFamily="34" charset="77"/>
                <a:ea typeface="+mn-ea"/>
              </a:endParaRPr>
            </a:p>
          </p:txBody>
        </p:sp>
      </p:grpSp>
      <p:sp>
        <p:nvSpPr>
          <p:cNvPr id="53" name="Rectangle 1"/>
          <p:cNvSpPr>
            <a:spLocks/>
          </p:cNvSpPr>
          <p:nvPr/>
        </p:nvSpPr>
        <p:spPr bwMode="auto">
          <a:xfrm>
            <a:off x="17459325" y="7410450"/>
            <a:ext cx="3305175" cy="889000"/>
          </a:xfrm>
          <a:prstGeom prst="rect">
            <a:avLst/>
          </a:prstGeom>
          <a:solidFill>
            <a:schemeClr val="accent4"/>
          </a:solidFill>
          <a:ln w="25400">
            <a:noFill/>
            <a:miter lim="800000"/>
            <a:headEnd/>
            <a:tailEnd/>
          </a:ln>
        </p:spPr>
        <p:txBody>
          <a:bodyPr lIns="0" tIns="0" rIns="0" bIns="0"/>
          <a:lstStyle/>
          <a:p>
            <a:pPr defTabSz="1828434" fontAlgn="auto">
              <a:spcBef>
                <a:spcPts val="0"/>
              </a:spcBef>
              <a:spcAft>
                <a:spcPts val="0"/>
              </a:spcAft>
              <a:defRPr/>
            </a:pPr>
            <a:endParaRPr lang="en-US" sz="1400" dirty="0">
              <a:latin typeface="Lato Light" panose="020F0302020204030203" pitchFamily="34" charset="77"/>
              <a:ea typeface="+mn-ea"/>
            </a:endParaRPr>
          </a:p>
        </p:txBody>
      </p:sp>
      <p:sp>
        <p:nvSpPr>
          <p:cNvPr id="54" name="Rectangle 1"/>
          <p:cNvSpPr>
            <a:spLocks/>
          </p:cNvSpPr>
          <p:nvPr/>
        </p:nvSpPr>
        <p:spPr bwMode="auto">
          <a:xfrm>
            <a:off x="17459325" y="8299450"/>
            <a:ext cx="3305175" cy="2736850"/>
          </a:xfrm>
          <a:prstGeom prst="rect">
            <a:avLst/>
          </a:prstGeom>
          <a:solidFill>
            <a:schemeClr val="bg1">
              <a:lumMod val="85000"/>
            </a:schemeClr>
          </a:solidFill>
          <a:ln w="25400">
            <a:noFill/>
            <a:miter lim="800000"/>
            <a:headEnd/>
            <a:tailEnd/>
          </a:ln>
        </p:spPr>
        <p:txBody>
          <a:bodyPr lIns="0" tIns="0" rIns="0" bIns="0"/>
          <a:lstStyle/>
          <a:p>
            <a:pPr defTabSz="1828434" fontAlgn="auto">
              <a:spcBef>
                <a:spcPts val="0"/>
              </a:spcBef>
              <a:spcAft>
                <a:spcPts val="0"/>
              </a:spcAft>
              <a:defRPr/>
            </a:pPr>
            <a:endParaRPr lang="en-US" sz="1400" dirty="0">
              <a:solidFill>
                <a:schemeClr val="tx2"/>
              </a:solidFill>
              <a:latin typeface="Lato Light" panose="020F0302020204030203" pitchFamily="34" charset="77"/>
              <a:ea typeface="+mn-ea"/>
            </a:endParaRPr>
          </a:p>
        </p:txBody>
      </p:sp>
      <p:sp>
        <p:nvSpPr>
          <p:cNvPr id="21511" name="TextBox 63"/>
          <p:cNvSpPr txBox="1">
            <a:spLocks noChangeArrowheads="1"/>
          </p:cNvSpPr>
          <p:nvPr/>
        </p:nvSpPr>
        <p:spPr bwMode="auto">
          <a:xfrm>
            <a:off x="18224529" y="7469188"/>
            <a:ext cx="176683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4000" b="1" dirty="0" err="1">
                <a:solidFill>
                  <a:schemeClr val="bg1"/>
                </a:solidFill>
                <a:latin typeface="Lato Black" panose="020F0502020204030203" pitchFamily="34" charset="77"/>
              </a:rPr>
              <a:t>Events</a:t>
            </a:r>
            <a:endParaRPr lang="id-ID" altLang="es-MX" sz="4000" b="1" dirty="0">
              <a:solidFill>
                <a:schemeClr val="bg1"/>
              </a:solidFill>
              <a:latin typeface="Lato Black" panose="020F0502020204030203" pitchFamily="34" charset="77"/>
            </a:endParaRPr>
          </a:p>
        </p:txBody>
      </p:sp>
      <p:sp>
        <p:nvSpPr>
          <p:cNvPr id="21512" name="TextBox 92"/>
          <p:cNvSpPr txBox="1">
            <a:spLocks noChangeArrowheads="1"/>
          </p:cNvSpPr>
          <p:nvPr/>
        </p:nvSpPr>
        <p:spPr bwMode="auto">
          <a:xfrm>
            <a:off x="17584738" y="8383588"/>
            <a:ext cx="3113087" cy="2060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ts val="3699"/>
              </a:lnSpc>
            </a:pPr>
            <a:r>
              <a:rPr lang="en-US" sz="2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111" name="Rectangle 1"/>
          <p:cNvSpPr>
            <a:spLocks/>
          </p:cNvSpPr>
          <p:nvPr/>
        </p:nvSpPr>
        <p:spPr bwMode="auto">
          <a:xfrm>
            <a:off x="17459325" y="2687638"/>
            <a:ext cx="3305175" cy="889000"/>
          </a:xfrm>
          <a:prstGeom prst="rect">
            <a:avLst/>
          </a:prstGeom>
          <a:solidFill>
            <a:schemeClr val="accent3"/>
          </a:solidFill>
          <a:ln w="25400">
            <a:noFill/>
            <a:miter lim="800000"/>
            <a:headEnd/>
            <a:tailEnd/>
          </a:ln>
        </p:spPr>
        <p:txBody>
          <a:bodyPr lIns="0" tIns="0" rIns="0" bIns="0"/>
          <a:lstStyle/>
          <a:p>
            <a:pPr defTabSz="1828434" fontAlgn="auto">
              <a:spcBef>
                <a:spcPts val="0"/>
              </a:spcBef>
              <a:spcAft>
                <a:spcPts val="0"/>
              </a:spcAft>
              <a:defRPr/>
            </a:pPr>
            <a:endParaRPr lang="en-US" sz="1400" dirty="0">
              <a:latin typeface="Lato Light" panose="020F0302020204030203" pitchFamily="34" charset="77"/>
              <a:ea typeface="+mn-ea"/>
            </a:endParaRPr>
          </a:p>
        </p:txBody>
      </p:sp>
      <p:sp>
        <p:nvSpPr>
          <p:cNvPr id="112" name="Rectangle 1"/>
          <p:cNvSpPr>
            <a:spLocks/>
          </p:cNvSpPr>
          <p:nvPr/>
        </p:nvSpPr>
        <p:spPr bwMode="auto">
          <a:xfrm>
            <a:off x="17459325" y="3576638"/>
            <a:ext cx="3305175" cy="2738437"/>
          </a:xfrm>
          <a:prstGeom prst="rect">
            <a:avLst/>
          </a:prstGeom>
          <a:solidFill>
            <a:schemeClr val="bg1">
              <a:lumMod val="85000"/>
            </a:schemeClr>
          </a:solidFill>
          <a:ln w="25400">
            <a:noFill/>
            <a:miter lim="800000"/>
            <a:headEnd/>
            <a:tailEnd/>
          </a:ln>
        </p:spPr>
        <p:txBody>
          <a:bodyPr lIns="0" tIns="0" rIns="0" bIns="0"/>
          <a:lstStyle/>
          <a:p>
            <a:pPr defTabSz="1828434" fontAlgn="auto">
              <a:spcBef>
                <a:spcPts val="0"/>
              </a:spcBef>
              <a:spcAft>
                <a:spcPts val="0"/>
              </a:spcAft>
              <a:defRPr/>
            </a:pPr>
            <a:endParaRPr lang="en-US" sz="1400" dirty="0">
              <a:solidFill>
                <a:schemeClr val="tx2"/>
              </a:solidFill>
              <a:latin typeface="Lato Light" panose="020F0302020204030203" pitchFamily="34" charset="77"/>
              <a:ea typeface="+mn-ea"/>
            </a:endParaRPr>
          </a:p>
        </p:txBody>
      </p:sp>
      <p:sp>
        <p:nvSpPr>
          <p:cNvPr id="21515" name="TextBox 112"/>
          <p:cNvSpPr txBox="1">
            <a:spLocks noChangeArrowheads="1"/>
          </p:cNvSpPr>
          <p:nvPr/>
        </p:nvSpPr>
        <p:spPr bwMode="auto">
          <a:xfrm>
            <a:off x="18224529" y="2747963"/>
            <a:ext cx="176683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4000" b="1" dirty="0" err="1">
                <a:solidFill>
                  <a:schemeClr val="bg1"/>
                </a:solidFill>
                <a:latin typeface="Lato Black" panose="020F0502020204030203" pitchFamily="34" charset="77"/>
              </a:rPr>
              <a:t>Events</a:t>
            </a:r>
            <a:endParaRPr lang="id-ID" altLang="es-MX" sz="4000" b="1" dirty="0">
              <a:solidFill>
                <a:schemeClr val="bg1"/>
              </a:solidFill>
              <a:latin typeface="Lato Black" panose="020F0502020204030203" pitchFamily="34" charset="77"/>
            </a:endParaRPr>
          </a:p>
        </p:txBody>
      </p:sp>
      <p:sp>
        <p:nvSpPr>
          <p:cNvPr id="21516" name="TextBox 113"/>
          <p:cNvSpPr txBox="1">
            <a:spLocks noChangeArrowheads="1"/>
          </p:cNvSpPr>
          <p:nvPr/>
        </p:nvSpPr>
        <p:spPr bwMode="auto">
          <a:xfrm>
            <a:off x="17584738" y="3662363"/>
            <a:ext cx="3113087" cy="2060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ts val="3699"/>
              </a:lnSpc>
            </a:pPr>
            <a:r>
              <a:rPr lang="en-US" sz="2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21517" name="Rectangle 1"/>
          <p:cNvSpPr>
            <a:spLocks/>
          </p:cNvSpPr>
          <p:nvPr/>
        </p:nvSpPr>
        <p:spPr bwMode="auto">
          <a:xfrm>
            <a:off x="2911475" y="7410450"/>
            <a:ext cx="3303588" cy="889000"/>
          </a:xfrm>
          <a:prstGeom prst="rect">
            <a:avLst/>
          </a:prstGeom>
          <a:solidFill>
            <a:schemeClr val="accent2"/>
          </a:solidFill>
          <a:ln>
            <a:noFill/>
          </a:ln>
          <a:extLst>
            <a:ext uri="{91240B29-F687-4F45-9708-019B960494DF}">
              <a14:hiddenLine xmlns:a14="http://schemas.microsoft.com/office/drawing/2010/main" w="25400">
                <a:solidFill>
                  <a:srgbClr val="000000"/>
                </a:solidFill>
                <a:miter lim="800000"/>
                <a:headEnd/>
                <a:tailEnd/>
              </a14:hiddenLine>
            </a:ext>
          </a:extLst>
        </p:spPr>
        <p:txBody>
          <a:bodyPr lIns="0" tIns="0" rIns="0" bIns="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1400" dirty="0">
              <a:latin typeface="Lato Light" panose="020F0302020204030203" pitchFamily="34" charset="77"/>
            </a:endParaRPr>
          </a:p>
        </p:txBody>
      </p:sp>
      <p:sp>
        <p:nvSpPr>
          <p:cNvPr id="117" name="Rectangle 1"/>
          <p:cNvSpPr>
            <a:spLocks/>
          </p:cNvSpPr>
          <p:nvPr/>
        </p:nvSpPr>
        <p:spPr bwMode="auto">
          <a:xfrm>
            <a:off x="2911475" y="8299450"/>
            <a:ext cx="3303588" cy="2736850"/>
          </a:xfrm>
          <a:prstGeom prst="rect">
            <a:avLst/>
          </a:prstGeom>
          <a:solidFill>
            <a:schemeClr val="bg1">
              <a:lumMod val="85000"/>
            </a:schemeClr>
          </a:solidFill>
          <a:ln w="25400">
            <a:noFill/>
            <a:miter lim="800000"/>
            <a:headEnd/>
            <a:tailEnd/>
          </a:ln>
        </p:spPr>
        <p:txBody>
          <a:bodyPr lIns="0" tIns="0" rIns="0" bIns="0"/>
          <a:lstStyle/>
          <a:p>
            <a:pPr defTabSz="1828434" fontAlgn="auto">
              <a:spcBef>
                <a:spcPts val="0"/>
              </a:spcBef>
              <a:spcAft>
                <a:spcPts val="0"/>
              </a:spcAft>
              <a:defRPr/>
            </a:pPr>
            <a:endParaRPr lang="en-US" sz="1400" dirty="0">
              <a:solidFill>
                <a:schemeClr val="tx2"/>
              </a:solidFill>
              <a:latin typeface="Lato Light" panose="020F0302020204030203" pitchFamily="34" charset="77"/>
              <a:ea typeface="+mn-ea"/>
            </a:endParaRPr>
          </a:p>
        </p:txBody>
      </p:sp>
      <p:sp>
        <p:nvSpPr>
          <p:cNvPr id="21519" name="TextBox 117"/>
          <p:cNvSpPr txBox="1">
            <a:spLocks noChangeArrowheads="1"/>
          </p:cNvSpPr>
          <p:nvPr/>
        </p:nvSpPr>
        <p:spPr bwMode="auto">
          <a:xfrm>
            <a:off x="3675886" y="7469188"/>
            <a:ext cx="176683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4000" b="1" dirty="0" err="1">
                <a:solidFill>
                  <a:schemeClr val="bg1"/>
                </a:solidFill>
                <a:latin typeface="Lato Black" panose="020F0502020204030203" pitchFamily="34" charset="77"/>
              </a:rPr>
              <a:t>Events</a:t>
            </a:r>
            <a:endParaRPr lang="id-ID" altLang="es-MX" sz="4000" b="1" dirty="0">
              <a:solidFill>
                <a:schemeClr val="bg1"/>
              </a:solidFill>
              <a:latin typeface="Lato Black" panose="020F0502020204030203" pitchFamily="34" charset="77"/>
            </a:endParaRPr>
          </a:p>
        </p:txBody>
      </p:sp>
      <p:sp>
        <p:nvSpPr>
          <p:cNvPr id="21520" name="TextBox 118"/>
          <p:cNvSpPr txBox="1">
            <a:spLocks noChangeArrowheads="1"/>
          </p:cNvSpPr>
          <p:nvPr/>
        </p:nvSpPr>
        <p:spPr bwMode="auto">
          <a:xfrm>
            <a:off x="3035300" y="8383588"/>
            <a:ext cx="3113088" cy="2060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ts val="3699"/>
              </a:lnSpc>
            </a:pPr>
            <a:r>
              <a:rPr lang="en-US" sz="2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21521" name="Rectangle 1"/>
          <p:cNvSpPr>
            <a:spLocks/>
          </p:cNvSpPr>
          <p:nvPr/>
        </p:nvSpPr>
        <p:spPr bwMode="auto">
          <a:xfrm>
            <a:off x="2911475" y="2687638"/>
            <a:ext cx="3303588" cy="889000"/>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lIns="0" tIns="0" rIns="0" bIns="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1400" dirty="0">
              <a:latin typeface="Lato Light" panose="020F0302020204030203" pitchFamily="34" charset="77"/>
            </a:endParaRPr>
          </a:p>
        </p:txBody>
      </p:sp>
      <p:sp>
        <p:nvSpPr>
          <p:cNvPr id="122" name="Rectangle 1"/>
          <p:cNvSpPr>
            <a:spLocks/>
          </p:cNvSpPr>
          <p:nvPr/>
        </p:nvSpPr>
        <p:spPr bwMode="auto">
          <a:xfrm>
            <a:off x="2911475" y="3576638"/>
            <a:ext cx="3303588" cy="2738437"/>
          </a:xfrm>
          <a:prstGeom prst="rect">
            <a:avLst/>
          </a:prstGeom>
          <a:solidFill>
            <a:schemeClr val="bg1">
              <a:lumMod val="85000"/>
            </a:schemeClr>
          </a:solidFill>
          <a:ln w="25400">
            <a:noFill/>
            <a:miter lim="800000"/>
            <a:headEnd/>
            <a:tailEnd/>
          </a:ln>
        </p:spPr>
        <p:txBody>
          <a:bodyPr lIns="0" tIns="0" rIns="0" bIns="0"/>
          <a:lstStyle/>
          <a:p>
            <a:pPr defTabSz="1828434" fontAlgn="auto">
              <a:spcBef>
                <a:spcPts val="0"/>
              </a:spcBef>
              <a:spcAft>
                <a:spcPts val="0"/>
              </a:spcAft>
              <a:defRPr/>
            </a:pPr>
            <a:endParaRPr lang="en-US" sz="1400" dirty="0">
              <a:solidFill>
                <a:schemeClr val="tx2"/>
              </a:solidFill>
              <a:latin typeface="Lato Light" panose="020F0302020204030203" pitchFamily="34" charset="77"/>
              <a:ea typeface="+mn-ea"/>
            </a:endParaRPr>
          </a:p>
        </p:txBody>
      </p:sp>
      <p:sp>
        <p:nvSpPr>
          <p:cNvPr id="21523" name="TextBox 122"/>
          <p:cNvSpPr txBox="1">
            <a:spLocks noChangeArrowheads="1"/>
          </p:cNvSpPr>
          <p:nvPr/>
        </p:nvSpPr>
        <p:spPr bwMode="auto">
          <a:xfrm>
            <a:off x="3675886" y="2747963"/>
            <a:ext cx="176683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4000" b="1" dirty="0" err="1">
                <a:solidFill>
                  <a:schemeClr val="bg1"/>
                </a:solidFill>
                <a:latin typeface="Lato Black" panose="020F0502020204030203" pitchFamily="34" charset="77"/>
              </a:rPr>
              <a:t>Events</a:t>
            </a:r>
            <a:endParaRPr lang="id-ID" altLang="es-MX" sz="4000" b="1" dirty="0">
              <a:solidFill>
                <a:schemeClr val="bg1"/>
              </a:solidFill>
              <a:latin typeface="Lato Black" panose="020F0502020204030203" pitchFamily="34" charset="77"/>
            </a:endParaRPr>
          </a:p>
        </p:txBody>
      </p:sp>
      <p:sp>
        <p:nvSpPr>
          <p:cNvPr id="21524" name="TextBox 123"/>
          <p:cNvSpPr txBox="1">
            <a:spLocks noChangeArrowheads="1"/>
          </p:cNvSpPr>
          <p:nvPr/>
        </p:nvSpPr>
        <p:spPr bwMode="auto">
          <a:xfrm>
            <a:off x="3035300" y="3662363"/>
            <a:ext cx="3113088" cy="2060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9419" tIns="109710" rIns="219419" bIns="10971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ts val="3699"/>
              </a:lnSpc>
            </a:pPr>
            <a:r>
              <a:rPr lang="en-US" sz="2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Tree>
  </p:cSld>
  <p:clrMapOvr>
    <a:masterClrMapping/>
  </p:clrMapOvr>
  <p:transition advClick="0"/>
</p:sld>
</file>

<file path=ppt/theme/theme1.xml><?xml version="1.0" encoding="utf-8"?>
<a:theme xmlns:a="http://schemas.openxmlformats.org/drawingml/2006/main" name="Default Theme">
  <a:themeElements>
    <a:clrScheme name="Moderna Light Version">
      <a:dk1>
        <a:srgbClr val="445469"/>
      </a:dk1>
      <a:lt1>
        <a:sysClr val="window" lastClr="FFFFFF"/>
      </a:lt1>
      <a:dk2>
        <a:srgbClr val="445469"/>
      </a:dk2>
      <a:lt2>
        <a:srgbClr val="FCFCFC"/>
      </a:lt2>
      <a:accent1>
        <a:srgbClr val="F8D35E"/>
      </a:accent1>
      <a:accent2>
        <a:srgbClr val="1B6AA3"/>
      </a:accent2>
      <a:accent3>
        <a:srgbClr val="3FD5BA"/>
      </a:accent3>
      <a:accent4>
        <a:srgbClr val="F47264"/>
      </a:accent4>
      <a:accent5>
        <a:srgbClr val="8F8FBF"/>
      </a:accent5>
      <a:accent6>
        <a:srgbClr val="7CC8EC"/>
      </a:accent6>
      <a:hlink>
        <a:srgbClr val="FF2638"/>
      </a:hlink>
      <a:folHlink>
        <a:srgbClr val="EE8A1E"/>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Foundry.thmx</Template>
  <TotalTime>20858</TotalTime>
  <Words>1259</Words>
  <Application>Microsoft Office PowerPoint</Application>
  <PresentationFormat>Custom</PresentationFormat>
  <Paragraphs>213</Paragraphs>
  <Slides>14</Slides>
  <Notes>4</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7" baseType="lpstr">
      <vt:lpstr>Albondigas</vt:lpstr>
      <vt:lpstr>Arial</vt:lpstr>
      <vt:lpstr>Calibri</vt:lpstr>
      <vt:lpstr>Calibri Light</vt:lpstr>
      <vt:lpstr>Gill Sans</vt:lpstr>
      <vt:lpstr>Lato Black</vt:lpstr>
      <vt:lpstr>Lato Light</vt:lpstr>
      <vt:lpstr>Metropolis</vt:lpstr>
      <vt:lpstr>Metropolis Extra Bold</vt:lpstr>
      <vt:lpstr>Raleway Light</vt:lpstr>
      <vt:lpstr>Source Sans Pro</vt:lpstr>
      <vt:lpstr>Default Theme</vt:lpstr>
      <vt:lpstr>Microsoft Excel 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Manuel Lopez</dc:creator>
  <cp:lastModifiedBy>Jolie Serrano Delgado</cp:lastModifiedBy>
  <cp:revision>3184</cp:revision>
  <dcterms:created xsi:type="dcterms:W3CDTF">2014-11-12T21:47:38Z</dcterms:created>
  <dcterms:modified xsi:type="dcterms:W3CDTF">2025-05-06T21:58:24Z</dcterms:modified>
</cp:coreProperties>
</file>