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1795" r:id="rId2"/>
    <p:sldId id="1779" r:id="rId3"/>
    <p:sldId id="4116" r:id="rId4"/>
    <p:sldId id="4118" r:id="rId5"/>
    <p:sldId id="4119" r:id="rId6"/>
    <p:sldId id="4120" r:id="rId7"/>
    <p:sldId id="4121" r:id="rId8"/>
    <p:sldId id="4122" r:id="rId9"/>
    <p:sldId id="4123" r:id="rId10"/>
    <p:sldId id="4125" r:id="rId11"/>
    <p:sldId id="4124" r:id="rId12"/>
    <p:sldId id="4129" r:id="rId13"/>
    <p:sldId id="4127" r:id="rId14"/>
    <p:sldId id="4128" r:id="rId15"/>
    <p:sldId id="4126" r:id="rId16"/>
    <p:sldId id="4130" r:id="rId17"/>
    <p:sldId id="4131" r:id="rId18"/>
    <p:sldId id="4132" r:id="rId19"/>
    <p:sldId id="4133" r:id="rId20"/>
    <p:sldId id="4134" r:id="rId21"/>
    <p:sldId id="4135" r:id="rId22"/>
    <p:sldId id="4136" r:id="rId23"/>
    <p:sldId id="4137" r:id="rId24"/>
    <p:sldId id="4138" r:id="rId25"/>
    <p:sldId id="4140" r:id="rId26"/>
    <p:sldId id="4142" r:id="rId27"/>
    <p:sldId id="4141" r:id="rId28"/>
    <p:sldId id="4109" r:id="rId29"/>
    <p:sldId id="1780" r:id="rId3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01"/>
    <a:srgbClr val="B346E0"/>
    <a:srgbClr val="017AD6"/>
    <a:srgbClr val="00BA48"/>
    <a:srgbClr val="FF7800"/>
    <a:srgbClr val="FF3862"/>
    <a:srgbClr val="2E1E67"/>
    <a:srgbClr val="22155A"/>
    <a:srgbClr val="15CBFB"/>
    <a:srgbClr val="0A0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05890-974C-44EF-891D-59650EDD1DBD}" v="2" dt="2025-04-27T21:00:4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35" autoAdjust="0"/>
    <p:restoredTop sz="94660"/>
  </p:normalViewPr>
  <p:slideViewPr>
    <p:cSldViewPr snapToGrid="0">
      <p:cViewPr varScale="1">
        <p:scale>
          <a:sx n="112" d="100"/>
          <a:sy n="112" d="100"/>
        </p:scale>
        <p:origin x="1020" y="108"/>
      </p:cViewPr>
      <p:guideLst/>
    </p:cSldViewPr>
  </p:slideViewPr>
  <p:notesTextViewPr>
    <p:cViewPr>
      <p:scale>
        <a:sx n="3" d="2"/>
        <a:sy n="3" d="2"/>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ie Serrano Delgado" userId="d52b4219-5c60-4a0c-87ad-b1ec335c0c37" providerId="ADAL" clId="{EC705890-974C-44EF-891D-59650EDD1DBD}"/>
    <pc:docChg chg="addSld delSld modSld">
      <pc:chgData name="Jolie Serrano Delgado" userId="d52b4219-5c60-4a0c-87ad-b1ec335c0c37" providerId="ADAL" clId="{EC705890-974C-44EF-891D-59650EDD1DBD}" dt="2025-04-27T21:00:48.909" v="5" actId="47"/>
      <pc:docMkLst>
        <pc:docMk/>
      </pc:docMkLst>
      <pc:sldChg chg="modSp del mod">
        <pc:chgData name="Jolie Serrano Delgado" userId="d52b4219-5c60-4a0c-87ad-b1ec335c0c37" providerId="ADAL" clId="{EC705890-974C-44EF-891D-59650EDD1DBD}" dt="2025-04-27T21:00:40.373" v="3" actId="47"/>
        <pc:sldMkLst>
          <pc:docMk/>
          <pc:sldMk cId="3460216635" sldId="1778"/>
        </pc:sldMkLst>
        <pc:spChg chg="mod">
          <ac:chgData name="Jolie Serrano Delgado" userId="d52b4219-5c60-4a0c-87ad-b1ec335c0c37" providerId="ADAL" clId="{EC705890-974C-44EF-891D-59650EDD1DBD}" dt="2025-04-27T21:00:35.041" v="1" actId="21"/>
          <ac:spMkLst>
            <pc:docMk/>
            <pc:sldMk cId="3460216635" sldId="1778"/>
            <ac:spMk id="5" creationId="{58E10FA7-5A2D-4C09-8B3F-7195A9CE858D}"/>
          </ac:spMkLst>
        </pc:spChg>
      </pc:sldChg>
      <pc:sldChg chg="add">
        <pc:chgData name="Jolie Serrano Delgado" userId="d52b4219-5c60-4a0c-87ad-b1ec335c0c37" providerId="ADAL" clId="{EC705890-974C-44EF-891D-59650EDD1DBD}" dt="2025-04-27T21:00:46.833" v="4"/>
        <pc:sldMkLst>
          <pc:docMk/>
          <pc:sldMk cId="3104945146" sldId="1780"/>
        </pc:sldMkLst>
      </pc:sldChg>
      <pc:sldChg chg="del">
        <pc:chgData name="Jolie Serrano Delgado" userId="d52b4219-5c60-4a0c-87ad-b1ec335c0c37" providerId="ADAL" clId="{EC705890-974C-44EF-891D-59650EDD1DBD}" dt="2025-04-27T21:00:48.909" v="5" actId="47"/>
        <pc:sldMkLst>
          <pc:docMk/>
          <pc:sldMk cId="0" sldId="1794"/>
        </pc:sldMkLst>
      </pc:sldChg>
      <pc:sldChg chg="modSp add mod">
        <pc:chgData name="Jolie Serrano Delgado" userId="d52b4219-5c60-4a0c-87ad-b1ec335c0c37" providerId="ADAL" clId="{EC705890-974C-44EF-891D-59650EDD1DBD}" dt="2025-04-27T21:00:38.368" v="2"/>
        <pc:sldMkLst>
          <pc:docMk/>
          <pc:sldMk cId="0" sldId="1795"/>
        </pc:sldMkLst>
        <pc:spChg chg="mod">
          <ac:chgData name="Jolie Serrano Delgado" userId="d52b4219-5c60-4a0c-87ad-b1ec335c0c37" providerId="ADAL" clId="{EC705890-974C-44EF-891D-59650EDD1DBD}" dt="2025-04-27T21:00:38.368" v="2"/>
          <ac:spMkLst>
            <pc:docMk/>
            <pc:sldMk cId="0" sldId="1795"/>
            <ac:spMk id="55309" creationId="{00000000-0000-0000-0000-000000000000}"/>
          </ac:spMkLst>
        </pc:spChg>
      </pc:sldChg>
      <pc:sldMasterChg chg="delSldLayout">
        <pc:chgData name="Jolie Serrano Delgado" userId="d52b4219-5c60-4a0c-87ad-b1ec335c0c37" providerId="ADAL" clId="{EC705890-974C-44EF-891D-59650EDD1DBD}" dt="2025-04-27T21:00:48.909" v="5" actId="47"/>
        <pc:sldMasterMkLst>
          <pc:docMk/>
          <pc:sldMasterMk cId="3968079979" sldId="2147483648"/>
        </pc:sldMasterMkLst>
        <pc:sldLayoutChg chg="del">
          <pc:chgData name="Jolie Serrano Delgado" userId="d52b4219-5c60-4a0c-87ad-b1ec335c0c37" providerId="ADAL" clId="{EC705890-974C-44EF-891D-59650EDD1DBD}" dt="2025-04-27T21:00:48.909" v="5" actId="47"/>
          <pc:sldLayoutMkLst>
            <pc:docMk/>
            <pc:sldMasterMk cId="3968079979" sldId="2147483648"/>
            <pc:sldLayoutMk cId="2586065029" sldId="2147483707"/>
          </pc:sldLayoutMkLst>
        </pc:sldLayoutChg>
        <pc:sldLayoutChg chg="del">
          <pc:chgData name="Jolie Serrano Delgado" userId="d52b4219-5c60-4a0c-87ad-b1ec335c0c37" providerId="ADAL" clId="{EC705890-974C-44EF-891D-59650EDD1DBD}" dt="2025-04-27T21:00:40.373" v="3" actId="47"/>
          <pc:sldLayoutMkLst>
            <pc:docMk/>
            <pc:sldMasterMk cId="3968079979" sldId="2147483648"/>
            <pc:sldLayoutMk cId="499554375" sldId="214748371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4EFCAFE-212C-4734-BC77-7E2EAA445D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50A26631-D6CC-4646-B826-30D44D508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159EF-ED2B-408F-BCA3-D34D4F7DB760}" type="datetimeFigureOut">
              <a:rPr lang="es-CO" smtClean="0"/>
              <a:t>27/04/2025</a:t>
            </a:fld>
            <a:endParaRPr lang="es-CO"/>
          </a:p>
        </p:txBody>
      </p:sp>
      <p:sp>
        <p:nvSpPr>
          <p:cNvPr id="4" name="Marcador de pie de página 3">
            <a:extLst>
              <a:ext uri="{FF2B5EF4-FFF2-40B4-BE49-F238E27FC236}">
                <a16:creationId xmlns:a16="http://schemas.microsoft.com/office/drawing/2014/main" id="{7D82AC57-3955-4BDA-8F61-BF1320FB6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2BB30DE2-14A2-4BFD-BD83-BC2335DB66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BDCDF6-AAFB-4FAC-BBF4-14E3AC0CA55B}" type="slidenum">
              <a:rPr lang="es-CO" smtClean="0"/>
              <a:t>‹#›</a:t>
            </a:fld>
            <a:endParaRPr lang="es-CO"/>
          </a:p>
        </p:txBody>
      </p:sp>
    </p:spTree>
    <p:extLst>
      <p:ext uri="{BB962C8B-B14F-4D97-AF65-F5344CB8AC3E}">
        <p14:creationId xmlns:p14="http://schemas.microsoft.com/office/powerpoint/2010/main" val="11968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488C5-1697-4F06-B106-3EE216118B56}" type="datetimeFigureOut">
              <a:rPr lang="es-CO" smtClean="0"/>
              <a:t>27/04/2025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975-4C2E-4E2E-9D18-43E3EE8DFED9}" type="slidenum">
              <a:rPr lang="es-CO" smtClean="0"/>
              <a:t>‹#›</a:t>
            </a:fld>
            <a:endParaRPr lang="es-CO"/>
          </a:p>
        </p:txBody>
      </p:sp>
    </p:spTree>
    <p:extLst>
      <p:ext uri="{BB962C8B-B14F-4D97-AF65-F5344CB8AC3E}">
        <p14:creationId xmlns:p14="http://schemas.microsoft.com/office/powerpoint/2010/main" val="189982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2AD2B1D-919F-4B4B-9EA4-6B8862BB2E92}"/>
              </a:ext>
            </a:extLst>
          </p:cNvPr>
          <p:cNvSpPr/>
          <p:nvPr userDrawn="1"/>
        </p:nvSpPr>
        <p:spPr>
          <a:xfrm>
            <a:off x="9296400" y="4686300"/>
            <a:ext cx="2895600"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Picture Placeholder 3">
            <a:extLst>
              <a:ext uri="{FF2B5EF4-FFF2-40B4-BE49-F238E27FC236}">
                <a16:creationId xmlns:a16="http://schemas.microsoft.com/office/drawing/2014/main" id="{FC48AD3C-F621-453E-A2B9-9F98CA777CE5}"/>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76127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a 9">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91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10">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4A1E1C62-7682-45EB-A414-2445831CA734}"/>
              </a:ext>
            </a:extLst>
          </p:cNvPr>
          <p:cNvSpPr>
            <a:spLocks noGrp="1"/>
          </p:cNvSpPr>
          <p:nvPr>
            <p:ph type="pic" sz="quarter" idx="10"/>
          </p:nvPr>
        </p:nvSpPr>
        <p:spPr>
          <a:xfrm>
            <a:off x="9582150" y="1371600"/>
            <a:ext cx="2305050" cy="4076700"/>
          </a:xfrm>
          <a:prstGeom prst="rect">
            <a:avLst/>
          </a:prstGeom>
        </p:spPr>
        <p:txBody>
          <a:bodyPr/>
          <a:lstStyle/>
          <a:p>
            <a:endParaRPr lang="en-US"/>
          </a:p>
        </p:txBody>
      </p:sp>
      <p:sp>
        <p:nvSpPr>
          <p:cNvPr id="11" name="Marcador de posición de imagen 10">
            <a:extLst>
              <a:ext uri="{FF2B5EF4-FFF2-40B4-BE49-F238E27FC236}">
                <a16:creationId xmlns:a16="http://schemas.microsoft.com/office/drawing/2014/main" id="{67FDB8DE-73CA-434E-AB2D-412B8633F229}"/>
              </a:ext>
            </a:extLst>
          </p:cNvPr>
          <p:cNvSpPr>
            <a:spLocks noGrp="1"/>
          </p:cNvSpPr>
          <p:nvPr>
            <p:ph type="pic" sz="quarter" idx="11"/>
          </p:nvPr>
        </p:nvSpPr>
        <p:spPr>
          <a:xfrm>
            <a:off x="7277100" y="1047750"/>
            <a:ext cx="2609850" cy="4648200"/>
          </a:xfrm>
          <a:prstGeom prst="rect">
            <a:avLst/>
          </a:prstGeom>
        </p:spPr>
        <p:txBody>
          <a:bodyPr/>
          <a:lstStyle/>
          <a:p>
            <a:endParaRPr lang="en-US"/>
          </a:p>
        </p:txBody>
      </p:sp>
    </p:spTree>
    <p:extLst>
      <p:ext uri="{BB962C8B-B14F-4D97-AF65-F5344CB8AC3E}">
        <p14:creationId xmlns:p14="http://schemas.microsoft.com/office/powerpoint/2010/main" val="2155618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B4AE9F9E-652F-43BC-A855-1A8A6E6F909B}"/>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26196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52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1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71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2">
    <p:spTree>
      <p:nvGrpSpPr>
        <p:cNvPr id="1" name=""/>
        <p:cNvGrpSpPr/>
        <p:nvPr/>
      </p:nvGrpSpPr>
      <p:grpSpPr>
        <a:xfrm>
          <a:off x="0" y="0"/>
          <a:ext cx="0" cy="0"/>
          <a:chOff x="0" y="0"/>
          <a:chExt cx="0" cy="0"/>
        </a:xfrm>
      </p:grpSpPr>
      <p:sp>
        <p:nvSpPr>
          <p:cNvPr id="5" name="Marcador de posición de imagen 10">
            <a:extLst>
              <a:ext uri="{FF2B5EF4-FFF2-40B4-BE49-F238E27FC236}">
                <a16:creationId xmlns:a16="http://schemas.microsoft.com/office/drawing/2014/main" id="{68494928-CF9A-408F-BDFF-886015B1FE8D}"/>
              </a:ext>
            </a:extLst>
          </p:cNvPr>
          <p:cNvSpPr>
            <a:spLocks noGrp="1"/>
          </p:cNvSpPr>
          <p:nvPr>
            <p:ph type="pic" sz="quarter" idx="10"/>
          </p:nvPr>
        </p:nvSpPr>
        <p:spPr>
          <a:xfrm>
            <a:off x="0" y="0"/>
            <a:ext cx="12192000" cy="685800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206831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3">
    <p:spTree>
      <p:nvGrpSpPr>
        <p:cNvPr id="1" name=""/>
        <p:cNvGrpSpPr/>
        <p:nvPr/>
      </p:nvGrpSpPr>
      <p:grpSpPr>
        <a:xfrm>
          <a:off x="0" y="0"/>
          <a:ext cx="0" cy="0"/>
          <a:chOff x="0" y="0"/>
          <a:chExt cx="0" cy="0"/>
        </a:xfrm>
      </p:grpSpPr>
      <p:sp>
        <p:nvSpPr>
          <p:cNvPr id="6" name="Marcador de posición de imagen 10">
            <a:extLst>
              <a:ext uri="{FF2B5EF4-FFF2-40B4-BE49-F238E27FC236}">
                <a16:creationId xmlns:a16="http://schemas.microsoft.com/office/drawing/2014/main" id="{68494928-CF9A-408F-BDFF-886015B1FE8D}"/>
              </a:ext>
            </a:extLst>
          </p:cNvPr>
          <p:cNvSpPr>
            <a:spLocks noGrp="1"/>
          </p:cNvSpPr>
          <p:nvPr>
            <p:ph type="pic" sz="quarter" idx="10"/>
          </p:nvPr>
        </p:nvSpPr>
        <p:spPr>
          <a:xfrm>
            <a:off x="0" y="0"/>
            <a:ext cx="12192000" cy="685800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107286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4">
    <p:spTree>
      <p:nvGrpSpPr>
        <p:cNvPr id="1" name=""/>
        <p:cNvGrpSpPr/>
        <p:nvPr/>
      </p:nvGrpSpPr>
      <p:grpSpPr>
        <a:xfrm>
          <a:off x="0" y="0"/>
          <a:ext cx="0" cy="0"/>
          <a:chOff x="0" y="0"/>
          <a:chExt cx="0" cy="0"/>
        </a:xfrm>
      </p:grpSpPr>
      <p:sp>
        <p:nvSpPr>
          <p:cNvPr id="7" name="Marcador de posición de imagen 2">
            <a:extLst>
              <a:ext uri="{FF2B5EF4-FFF2-40B4-BE49-F238E27FC236}">
                <a16:creationId xmlns:a16="http://schemas.microsoft.com/office/drawing/2014/main" id="{2C4FB51C-EAB8-454B-AA5E-2D566DE1471E}"/>
              </a:ext>
            </a:extLst>
          </p:cNvPr>
          <p:cNvSpPr>
            <a:spLocks noGrp="1"/>
          </p:cNvSpPr>
          <p:nvPr>
            <p:ph type="pic" sz="quarter" idx="10"/>
          </p:nvPr>
        </p:nvSpPr>
        <p:spPr>
          <a:xfrm>
            <a:off x="362855" y="714376"/>
            <a:ext cx="4317207" cy="2162174"/>
          </a:xfrm>
          <a:prstGeom prst="rect">
            <a:avLst/>
          </a:prstGeom>
        </p:spPr>
        <p:txBody>
          <a:bodyPr/>
          <a:lstStyle>
            <a:lvl1pPr>
              <a:defRPr sz="1800"/>
            </a:lvl1pPr>
          </a:lstStyle>
          <a:p>
            <a:endParaRPr lang="en-US"/>
          </a:p>
        </p:txBody>
      </p:sp>
    </p:spTree>
    <p:extLst>
      <p:ext uri="{BB962C8B-B14F-4D97-AF65-F5344CB8AC3E}">
        <p14:creationId xmlns:p14="http://schemas.microsoft.com/office/powerpoint/2010/main" val="282205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5">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2686050" y="697296"/>
            <a:ext cx="2152650" cy="3095109"/>
          </a:xfrm>
          <a:prstGeom prst="rect">
            <a:avLst/>
          </a:prstGeom>
        </p:spPr>
        <p:txBody>
          <a:bodyPr/>
          <a:lstStyle/>
          <a:p>
            <a:endParaRPr lang="en-US"/>
          </a:p>
        </p:txBody>
      </p:sp>
      <p:sp>
        <p:nvSpPr>
          <p:cNvPr id="9" name="Marcador de posición de imagen 6"/>
          <p:cNvSpPr>
            <a:spLocks noGrp="1"/>
          </p:cNvSpPr>
          <p:nvPr>
            <p:ph type="pic" sz="quarter" idx="12"/>
          </p:nvPr>
        </p:nvSpPr>
        <p:spPr>
          <a:xfrm>
            <a:off x="6896100" y="697296"/>
            <a:ext cx="2152650" cy="3095109"/>
          </a:xfrm>
          <a:prstGeom prst="rect">
            <a:avLst/>
          </a:prstGeom>
        </p:spPr>
        <p:txBody>
          <a:bodyPr/>
          <a:lstStyle/>
          <a:p>
            <a:endParaRPr lang="en-US"/>
          </a:p>
        </p:txBody>
      </p:sp>
      <p:sp>
        <p:nvSpPr>
          <p:cNvPr id="8" name="Marcador de posición de imagen 6"/>
          <p:cNvSpPr>
            <a:spLocks noGrp="1"/>
          </p:cNvSpPr>
          <p:nvPr>
            <p:ph type="pic" sz="quarter" idx="11"/>
          </p:nvPr>
        </p:nvSpPr>
        <p:spPr>
          <a:xfrm>
            <a:off x="4343400" y="362857"/>
            <a:ext cx="3048000" cy="3802743"/>
          </a:xfrm>
          <a:prstGeom prst="rect">
            <a:avLst/>
          </a:prstGeom>
        </p:spPr>
        <p:txBody>
          <a:bodyPr/>
          <a:lstStyle/>
          <a:p>
            <a:endParaRPr lang="en-US"/>
          </a:p>
        </p:txBody>
      </p:sp>
    </p:spTree>
    <p:extLst>
      <p:ext uri="{BB962C8B-B14F-4D97-AF65-F5344CB8AC3E}">
        <p14:creationId xmlns:p14="http://schemas.microsoft.com/office/powerpoint/2010/main" val="24991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6">
    <p:spTree>
      <p:nvGrpSpPr>
        <p:cNvPr id="1" name=""/>
        <p:cNvGrpSpPr/>
        <p:nvPr/>
      </p:nvGrpSpPr>
      <p:grpSpPr>
        <a:xfrm>
          <a:off x="0" y="0"/>
          <a:ext cx="0" cy="0"/>
          <a:chOff x="0" y="0"/>
          <a:chExt cx="0" cy="0"/>
        </a:xfrm>
      </p:grpSpPr>
      <p:sp>
        <p:nvSpPr>
          <p:cNvPr id="7" name="Marcador de posición de imagen 3">
            <a:extLst>
              <a:ext uri="{FF2B5EF4-FFF2-40B4-BE49-F238E27FC236}">
                <a16:creationId xmlns:a16="http://schemas.microsoft.com/office/drawing/2014/main" id="{8932BA8E-B107-45BD-83DB-D4B6684C29AE}"/>
              </a:ext>
            </a:extLst>
          </p:cNvPr>
          <p:cNvSpPr>
            <a:spLocks noGrp="1"/>
          </p:cNvSpPr>
          <p:nvPr>
            <p:ph type="pic" sz="quarter" idx="10" hasCustomPrompt="1"/>
          </p:nvPr>
        </p:nvSpPr>
        <p:spPr>
          <a:xfrm>
            <a:off x="7334250" y="0"/>
            <a:ext cx="4857750" cy="6858000"/>
          </a:xfrm>
          <a:prstGeom prst="rect">
            <a:avLst/>
          </a:prstGeom>
        </p:spPr>
        <p:txBody>
          <a:bodyPr/>
          <a:lstStyle>
            <a:lvl1pPr marL="0" indent="0">
              <a:buNone/>
              <a:defRPr sz="2000"/>
            </a:lvl1pPr>
          </a:lstStyle>
          <a:p>
            <a:r>
              <a:rPr lang="en-US" noProof="0" dirty="0"/>
              <a:t>Click on the Icon to add an image</a:t>
            </a:r>
            <a:endParaRPr lang="es-CO" dirty="0"/>
          </a:p>
        </p:txBody>
      </p:sp>
    </p:spTree>
    <p:extLst>
      <p:ext uri="{BB962C8B-B14F-4D97-AF65-F5344CB8AC3E}">
        <p14:creationId xmlns:p14="http://schemas.microsoft.com/office/powerpoint/2010/main" val="35818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7">
    <p:spTree>
      <p:nvGrpSpPr>
        <p:cNvPr id="1" name=""/>
        <p:cNvGrpSpPr/>
        <p:nvPr/>
      </p:nvGrpSpPr>
      <p:grpSpPr>
        <a:xfrm>
          <a:off x="0" y="0"/>
          <a:ext cx="0" cy="0"/>
          <a:chOff x="0" y="0"/>
          <a:chExt cx="0" cy="0"/>
        </a:xfrm>
      </p:grpSpPr>
      <p:sp>
        <p:nvSpPr>
          <p:cNvPr id="3" name="Marcador de posición de imagen 3">
            <a:extLst>
              <a:ext uri="{FF2B5EF4-FFF2-40B4-BE49-F238E27FC236}">
                <a16:creationId xmlns:a16="http://schemas.microsoft.com/office/drawing/2014/main" id="{5F5567E8-3E6D-4407-B177-D2D3262F61AE}"/>
              </a:ext>
            </a:extLst>
          </p:cNvPr>
          <p:cNvSpPr>
            <a:spLocks noGrp="1"/>
          </p:cNvSpPr>
          <p:nvPr>
            <p:ph type="pic" sz="quarter" idx="10"/>
          </p:nvPr>
        </p:nvSpPr>
        <p:spPr>
          <a:xfrm>
            <a:off x="5559879" y="1000579"/>
            <a:ext cx="1914978" cy="1914978"/>
          </a:xfrm>
          <a:prstGeom prst="ellipse">
            <a:avLst/>
          </a:prstGeom>
        </p:spPr>
        <p:txBody>
          <a:bodyPr/>
          <a:lstStyle>
            <a:lvl1pPr marL="0" indent="0">
              <a:buNone/>
              <a:defRPr sz="1600"/>
            </a:lvl1pPr>
          </a:lstStyle>
          <a:p>
            <a:endParaRPr lang="en-US" dirty="0"/>
          </a:p>
        </p:txBody>
      </p:sp>
      <p:sp>
        <p:nvSpPr>
          <p:cNvPr id="5" name="Marcador de posición de imagen 3">
            <a:extLst>
              <a:ext uri="{FF2B5EF4-FFF2-40B4-BE49-F238E27FC236}">
                <a16:creationId xmlns:a16="http://schemas.microsoft.com/office/drawing/2014/main" id="{5F5567E8-3E6D-4407-B177-D2D3262F61AE}"/>
              </a:ext>
            </a:extLst>
          </p:cNvPr>
          <p:cNvSpPr>
            <a:spLocks noGrp="1"/>
          </p:cNvSpPr>
          <p:nvPr>
            <p:ph type="pic" sz="quarter" idx="11"/>
          </p:nvPr>
        </p:nvSpPr>
        <p:spPr>
          <a:xfrm>
            <a:off x="5559879" y="3576865"/>
            <a:ext cx="1914978" cy="1914978"/>
          </a:xfrm>
          <a:prstGeom prst="ellipse">
            <a:avLst/>
          </a:prstGeom>
        </p:spPr>
        <p:txBody>
          <a:bodyPr/>
          <a:lstStyle>
            <a:lvl1pPr marL="0" indent="0">
              <a:buNone/>
              <a:defRPr sz="1600"/>
            </a:lvl1pPr>
          </a:lstStyle>
          <a:p>
            <a:endParaRPr lang="en-US" dirty="0"/>
          </a:p>
        </p:txBody>
      </p:sp>
    </p:spTree>
    <p:extLst>
      <p:ext uri="{BB962C8B-B14F-4D97-AF65-F5344CB8AC3E}">
        <p14:creationId xmlns:p14="http://schemas.microsoft.com/office/powerpoint/2010/main" val="258529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8">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5F5567E8-3E6D-4407-B177-D2D3262F61AE}"/>
              </a:ext>
            </a:extLst>
          </p:cNvPr>
          <p:cNvSpPr>
            <a:spLocks noGrp="1"/>
          </p:cNvSpPr>
          <p:nvPr>
            <p:ph type="pic" sz="quarter" idx="10"/>
          </p:nvPr>
        </p:nvSpPr>
        <p:spPr>
          <a:xfrm>
            <a:off x="1365250" y="1581150"/>
            <a:ext cx="3638550" cy="3638550"/>
          </a:xfrm>
          <a:prstGeom prst="ellipse">
            <a:avLst/>
          </a:prstGeom>
        </p:spPr>
        <p:txBody>
          <a:bodyPr/>
          <a:lstStyle/>
          <a:p>
            <a:endParaRPr lang="en-US"/>
          </a:p>
        </p:txBody>
      </p:sp>
    </p:spTree>
    <p:extLst>
      <p:ext uri="{BB962C8B-B14F-4D97-AF65-F5344CB8AC3E}">
        <p14:creationId xmlns:p14="http://schemas.microsoft.com/office/powerpoint/2010/main" val="308854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slidesgratis.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free-powerpoint-templates-download.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17EEEA6-41DF-4DA7-9145-B9D6D18D11EF}"/>
              </a:ext>
            </a:extLst>
          </p:cNvPr>
          <p:cNvSpPr/>
          <p:nvPr userDrawn="1"/>
        </p:nvSpPr>
        <p:spPr>
          <a:xfrm>
            <a:off x="0" y="-1178145"/>
            <a:ext cx="12192000" cy="1160711"/>
          </a:xfrm>
          <a:prstGeom prst="rect">
            <a:avLst/>
          </a:prstGeom>
          <a:solidFill>
            <a:srgbClr val="4C0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98554778-3CBD-4CEA-8118-6E137767477E}"/>
              </a:ext>
            </a:extLst>
          </p:cNvPr>
          <p:cNvSpPr txBox="1"/>
          <p:nvPr userDrawn="1"/>
        </p:nvSpPr>
        <p:spPr>
          <a:xfrm>
            <a:off x="1659310" y="-688899"/>
            <a:ext cx="2367636" cy="369332"/>
          </a:xfrm>
          <a:prstGeom prst="rect">
            <a:avLst/>
          </a:prstGeom>
          <a:noFill/>
        </p:spPr>
        <p:txBody>
          <a:bodyPr wrap="none" rtlCol="0">
            <a:spAutoFit/>
          </a:bodyPr>
          <a:lstStyle/>
          <a:p>
            <a:r>
              <a:rPr lang="en-US" dirty="0">
                <a:solidFill>
                  <a:schemeClr val="bg1"/>
                </a:solidFill>
                <a:hlinkClick r:id="rId16">
                  <a:extLst>
                    <a:ext uri="{A12FA001-AC4F-418D-AE19-62706E023703}">
                      <ahyp:hlinkClr xmlns:ahyp="http://schemas.microsoft.com/office/drawing/2018/hyperlinkcolor" val="tx"/>
                    </a:ext>
                  </a:extLst>
                </a:hlinkClick>
              </a:rPr>
              <a:t>http://ppthemes.com/</a:t>
            </a:r>
            <a:r>
              <a:rPr lang="en-US" dirty="0">
                <a:solidFill>
                  <a:schemeClr val="bg1"/>
                </a:solidFill>
              </a:rPr>
              <a:t> </a:t>
            </a:r>
          </a:p>
        </p:txBody>
      </p:sp>
      <p:pic>
        <p:nvPicPr>
          <p:cNvPr id="8" name="Imagen 7">
            <a:extLst>
              <a:ext uri="{FF2B5EF4-FFF2-40B4-BE49-F238E27FC236}">
                <a16:creationId xmlns:a16="http://schemas.microsoft.com/office/drawing/2014/main" id="{6FF01F04-39F1-462C-B506-5DE4232D30A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009453" y="-1083156"/>
            <a:ext cx="1555777" cy="970735"/>
          </a:xfrm>
          <a:prstGeom prst="rect">
            <a:avLst/>
          </a:prstGeom>
        </p:spPr>
      </p:pic>
      <p:sp>
        <p:nvSpPr>
          <p:cNvPr id="9" name="CuadroTexto 8">
            <a:extLst>
              <a:ext uri="{FF2B5EF4-FFF2-40B4-BE49-F238E27FC236}">
                <a16:creationId xmlns:a16="http://schemas.microsoft.com/office/drawing/2014/main" id="{900B17B7-C9A3-41CE-939E-E45D1955FCD3}"/>
              </a:ext>
            </a:extLst>
          </p:cNvPr>
          <p:cNvSpPr txBox="1"/>
          <p:nvPr userDrawn="1"/>
        </p:nvSpPr>
        <p:spPr>
          <a:xfrm>
            <a:off x="8659820" y="-645106"/>
            <a:ext cx="2659702" cy="369332"/>
          </a:xfrm>
          <a:prstGeom prst="rect">
            <a:avLst/>
          </a:prstGeom>
          <a:noFill/>
        </p:spPr>
        <p:txBody>
          <a:bodyPr wrap="none" rtlCol="0">
            <a:spAutoFit/>
          </a:bodyPr>
          <a:lstStyle/>
          <a:p>
            <a:r>
              <a:rPr lang="en-US" dirty="0">
                <a:solidFill>
                  <a:schemeClr val="bg1"/>
                </a:solidFill>
                <a:hlinkClick r:id="rId18">
                  <a:extLst>
                    <a:ext uri="{A12FA001-AC4F-418D-AE19-62706E023703}">
                      <ahyp:hlinkClr xmlns:ahyp="http://schemas.microsoft.com/office/drawing/2018/hyperlinkcolor" val="tx"/>
                    </a:ext>
                  </a:extLst>
                </a:hlinkClick>
              </a:rPr>
              <a:t>https://slidesgratis.com/</a:t>
            </a:r>
            <a:r>
              <a:rPr lang="en-US" dirty="0">
                <a:solidFill>
                  <a:schemeClr val="bg1"/>
                </a:solidFill>
              </a:rPr>
              <a:t> </a:t>
            </a:r>
          </a:p>
        </p:txBody>
      </p:sp>
      <p:pic>
        <p:nvPicPr>
          <p:cNvPr id="14" name="Imagen 13">
            <a:extLst>
              <a:ext uri="{FF2B5EF4-FFF2-40B4-BE49-F238E27FC236}">
                <a16:creationId xmlns:a16="http://schemas.microsoft.com/office/drawing/2014/main" id="{37C819BA-7AFD-4214-A544-2BC37CACF3A1}"/>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26389" r="12615" b="30833"/>
          <a:stretch/>
        </p:blipFill>
        <p:spPr>
          <a:xfrm>
            <a:off x="321364" y="-974539"/>
            <a:ext cx="1337946" cy="654972"/>
          </a:xfrm>
          <a:prstGeom prst="rect">
            <a:avLst/>
          </a:prstGeom>
        </p:spPr>
      </p:pic>
    </p:spTree>
    <p:extLst>
      <p:ext uri="{BB962C8B-B14F-4D97-AF65-F5344CB8AC3E}">
        <p14:creationId xmlns:p14="http://schemas.microsoft.com/office/powerpoint/2010/main" val="3968079979"/>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702" r:id="rId3"/>
    <p:sldLayoutId id="2147483692" r:id="rId4"/>
    <p:sldLayoutId id="2147483688" r:id="rId5"/>
    <p:sldLayoutId id="2147483689" r:id="rId6"/>
    <p:sldLayoutId id="2147483686" r:id="rId7"/>
    <p:sldLayoutId id="2147483668" r:id="rId8"/>
    <p:sldLayoutId id="2147483682" r:id="rId9"/>
    <p:sldLayoutId id="2147483660" r:id="rId10"/>
    <p:sldLayoutId id="2147483699" r:id="rId11"/>
    <p:sldLayoutId id="2147483698" r:id="rId12"/>
    <p:sldLayoutId id="2147483714" r:id="rId13"/>
    <p:sldLayoutId id="214748371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fonts.google.com/specimen/Lato" TargetMode="External"/><Relationship Id="rId2" Type="http://schemas.openxmlformats.org/officeDocument/2006/relationships/hyperlink" Target="https://www.maisfontes.com/akzidenz-grotesk-bq-super" TargetMode="External"/><Relationship Id="rId1" Type="http://schemas.openxmlformats.org/officeDocument/2006/relationships/slideLayout" Target="../slideLayouts/slideLayout13.xml"/><Relationship Id="rId4" Type="http://schemas.openxmlformats.org/officeDocument/2006/relationships/hyperlink" Target="https://free-powerpoint-templates-download.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3.xml"/><Relationship Id="rId2" Type="http://schemas.microsoft.com/office/2017/06/relationships/model3d" Target="../media/model3d6.glb"/><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17.png"/><Relationship Id="rId4" Type="http://schemas.microsoft.com/office/2017/06/relationships/model3d" Target="../media/model3d4.glb"/></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3.xml"/><Relationship Id="rId2" Type="http://schemas.microsoft.com/office/2017/06/relationships/model3d" Target="../media/model3d7.glb"/><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17.png"/><Relationship Id="rId4" Type="http://schemas.microsoft.com/office/2017/06/relationships/model3d" Target="../media/model3d4.glb"/></Relationships>
</file>

<file path=ppt/slides/_rels/slide12.xml.rels><?xml version="1.0" encoding="UTF-8" standalone="yes"?>
<Relationships xmlns="http://schemas.openxmlformats.org/package/2006/relationships"><Relationship Id="rId8" Type="http://schemas.microsoft.com/office/2017/06/relationships/model3d" Target="../media/model3d9.glb"/><Relationship Id="rId3" Type="http://schemas.openxmlformats.org/officeDocument/2006/relationships/slide" Target="slide15.xml"/><Relationship Id="rId7" Type="http://schemas.openxmlformats.org/officeDocument/2006/relationships/image" Target="../media/image19.png"/><Relationship Id="rId2" Type="http://schemas.openxmlformats.org/officeDocument/2006/relationships/slide" Target="slide14.xml"/><Relationship Id="rId1" Type="http://schemas.openxmlformats.org/officeDocument/2006/relationships/slideLayout" Target="../slideLayouts/slideLayout2.xml"/><Relationship Id="rId6" Type="http://schemas.microsoft.com/office/2017/06/relationships/model3d" Target="../media/model3d8.glb"/><Relationship Id="rId11" Type="http://schemas.openxmlformats.org/officeDocument/2006/relationships/image" Target="../media/image21.png"/><Relationship Id="rId5" Type="http://schemas.openxmlformats.org/officeDocument/2006/relationships/slide" Target="slide3.xml"/><Relationship Id="rId10" Type="http://schemas.microsoft.com/office/2017/06/relationships/model3d" Target="../media/model3d10.glb"/><Relationship Id="rId4" Type="http://schemas.openxmlformats.org/officeDocument/2006/relationships/slide" Target="slide13.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17/06/relationships/model3d" Target="../media/model3d8.glb"/><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17/06/relationships/model3d" Target="../media/model3d3.glb"/><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17/06/relationships/model3d" Target="../media/model3d10.glb"/><Relationship Id="rId7" Type="http://schemas.openxmlformats.org/officeDocument/2006/relationships/slide" Target="slide12.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17/06/relationships/model3d" Target="../media/model3d4.glb"/><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7.png"/><Relationship Id="rId2" Type="http://schemas.openxmlformats.org/officeDocument/2006/relationships/slide" Target="slide12.xml"/><Relationship Id="rId1" Type="http://schemas.openxmlformats.org/officeDocument/2006/relationships/slideLayout" Target="../slideLayouts/slideLayout2.xml"/><Relationship Id="rId6" Type="http://schemas.microsoft.com/office/2017/06/relationships/model3d" Target="../media/model3d4.glb"/><Relationship Id="rId5" Type="http://schemas.openxmlformats.org/officeDocument/2006/relationships/image" Target="../media/image26.png"/><Relationship Id="rId4" Type="http://schemas.microsoft.com/office/2017/06/relationships/model3d" Target="../media/model3d9.glb"/></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17.xml"/><Relationship Id="rId7" Type="http://schemas.microsoft.com/office/2017/06/relationships/model3d" Target="../media/model3d12.glb"/><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3.xml"/><Relationship Id="rId5" Type="http://schemas.microsoft.com/office/2017/06/relationships/model3d" Target="../media/model3d11.glb"/><Relationship Id="rId10" Type="http://schemas.openxmlformats.org/officeDocument/2006/relationships/image" Target="../media/image30.png"/><Relationship Id="rId4" Type="http://schemas.openxmlformats.org/officeDocument/2006/relationships/slide" Target="slide18.xml"/><Relationship Id="rId9" Type="http://schemas.microsoft.com/office/2017/06/relationships/model3d" Target="../media/model3d13.glb"/></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slide" Target="slide3.xml"/><Relationship Id="rId2" Type="http://schemas.microsoft.com/office/2017/06/relationships/model3d" Target="../media/model3d11.glb"/><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32.png"/><Relationship Id="rId4" Type="http://schemas.microsoft.com/office/2017/06/relationships/model3d" Target="../media/model3d3.glb"/></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5.png"/><Relationship Id="rId2" Type="http://schemas.microsoft.com/office/2017/06/relationships/model3d" Target="../media/model3d12.glb"/><Relationship Id="rId1" Type="http://schemas.openxmlformats.org/officeDocument/2006/relationships/slideLayout" Target="../slideLayouts/slideLayout2.xml"/><Relationship Id="rId6" Type="http://schemas.microsoft.com/office/2017/06/relationships/model3d" Target="../media/model3d4.glb"/><Relationship Id="rId5" Type="http://schemas.openxmlformats.org/officeDocument/2006/relationships/slide" Target="slide16.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16.xml"/><Relationship Id="rId2" Type="http://schemas.microsoft.com/office/2017/06/relationships/model3d" Target="../media/model3d13.glb"/><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17/06/relationships/model3d" Target="../media/model3d4.glb"/><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21.xml"/><Relationship Id="rId7" Type="http://schemas.microsoft.com/office/2017/06/relationships/model3d" Target="../media/model3d14.glb"/><Relationship Id="rId12" Type="http://schemas.openxmlformats.org/officeDocument/2006/relationships/image" Target="../media/image37.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xml"/><Relationship Id="rId11" Type="http://schemas.microsoft.com/office/2017/06/relationships/model3d" Target="../media/model3d16.glb"/><Relationship Id="rId5" Type="http://schemas.openxmlformats.org/officeDocument/2006/relationships/slide" Target="slide23.xml"/><Relationship Id="rId10" Type="http://schemas.openxmlformats.org/officeDocument/2006/relationships/image" Target="../media/image36.png"/><Relationship Id="rId4" Type="http://schemas.openxmlformats.org/officeDocument/2006/relationships/slide" Target="slide22.xml"/><Relationship Id="rId9" Type="http://schemas.microsoft.com/office/2017/06/relationships/model3d" Target="../media/model3d15.glb"/></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32.png"/><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17/06/relationships/model3d" Target="../media/model3d3.glb"/><Relationship Id="rId5" Type="http://schemas.openxmlformats.org/officeDocument/2006/relationships/image" Target="../media/image38.png"/><Relationship Id="rId4" Type="http://schemas.microsoft.com/office/2017/06/relationships/model3d" Target="../media/model3d14.glb"/></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3.xml"/><Relationship Id="rId7"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17/06/relationships/model3d" Target="../media/model3d4.glb"/><Relationship Id="rId5" Type="http://schemas.openxmlformats.org/officeDocument/2006/relationships/image" Target="../media/image39.png"/><Relationship Id="rId4" Type="http://schemas.microsoft.com/office/2017/06/relationships/model3d" Target="../media/model3d15.glb"/></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3.xml"/><Relationship Id="rId7" Type="http://schemas.microsoft.com/office/2017/06/relationships/model3d" Target="../media/model3d4.glb"/><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image" Target="../media/image40.png"/><Relationship Id="rId4" Type="http://schemas.microsoft.com/office/2017/06/relationships/model3d" Target="../media/model3d16.glb"/></Relationships>
</file>

<file path=ppt/slides/_rels/slide24.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slide" Target="slide27.xml"/><Relationship Id="rId7" Type="http://schemas.openxmlformats.org/officeDocument/2006/relationships/image" Target="../media/image3.png"/><Relationship Id="rId2" Type="http://schemas.openxmlformats.org/officeDocument/2006/relationships/slide" Target="slide26.xml"/><Relationship Id="rId1" Type="http://schemas.openxmlformats.org/officeDocument/2006/relationships/slideLayout" Target="../slideLayouts/slideLayout2.xml"/><Relationship Id="rId6" Type="http://schemas.microsoft.com/office/2017/06/relationships/model3d" Target="../media/model3d1.glb"/><Relationship Id="rId11" Type="http://schemas.openxmlformats.org/officeDocument/2006/relationships/image" Target="../media/image41.png"/><Relationship Id="rId5" Type="http://schemas.openxmlformats.org/officeDocument/2006/relationships/slide" Target="slide3.xml"/><Relationship Id="rId10" Type="http://schemas.microsoft.com/office/2017/06/relationships/model3d" Target="../media/model3d17.glb"/><Relationship Id="rId4" Type="http://schemas.openxmlformats.org/officeDocument/2006/relationships/slide" Target="slide25.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17/06/relationships/model3d" Target="../media/model3d3.glb"/><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microsoft.com/office/2017/06/relationships/model3d" Target="../media/model3d2.glb"/><Relationship Id="rId7" Type="http://schemas.openxmlformats.org/officeDocument/2006/relationships/slide" Target="slide2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17/06/relationships/model3d" Target="../media/model3d4.glb"/><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microsoft.com/office/2017/06/relationships/model3d" Target="../media/model3d17.glb"/><Relationship Id="rId7" Type="http://schemas.openxmlformats.org/officeDocument/2006/relationships/image" Target="../media/image25.png"/><Relationship Id="rId2" Type="http://schemas.openxmlformats.org/officeDocument/2006/relationships/slide" Target="slide3.xml"/><Relationship Id="rId1" Type="http://schemas.openxmlformats.org/officeDocument/2006/relationships/slideLayout" Target="../slideLayouts/slideLayout2.xml"/><Relationship Id="rId6" Type="http://schemas.microsoft.com/office/2017/06/relationships/model3d" Target="../media/model3d4.glb"/><Relationship Id="rId5" Type="http://schemas.openxmlformats.org/officeDocument/2006/relationships/slide" Target="slide2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slidesgratis.com/" TargetMode="External"/><Relationship Id="rId3" Type="http://schemas.openxmlformats.org/officeDocument/2006/relationships/hyperlink" Target="https://www.facebook.com/ppthemess" TargetMode="External"/><Relationship Id="rId7" Type="http://schemas.openxmlformats.org/officeDocument/2006/relationships/hyperlink" Target="https://ppthemes.com/" TargetMode="External"/><Relationship Id="rId2" Type="http://schemas.openxmlformats.org/officeDocument/2006/relationships/hyperlink" Target="https://www.instagram.com/ppthemes/" TargetMode="External"/><Relationship Id="rId1" Type="http://schemas.openxmlformats.org/officeDocument/2006/relationships/slideLayout" Target="../slideLayouts/slideLayout14.xml"/><Relationship Id="rId6" Type="http://schemas.openxmlformats.org/officeDocument/2006/relationships/hyperlink" Target="https://www.facebook.com/pptheme" TargetMode="External"/><Relationship Id="rId5" Type="http://schemas.openxmlformats.org/officeDocument/2006/relationships/hyperlink" Target="https://www.tiktok.com/@Ppthemes" TargetMode="External"/><Relationship Id="rId4" Type="http://schemas.openxmlformats.org/officeDocument/2006/relationships/hyperlink" Target="https://www.youtube.com/@Ppthemes" TargetMode="External"/><Relationship Id="rId9" Type="http://schemas.openxmlformats.org/officeDocument/2006/relationships/hyperlink" Target="https://www.pptbundle.com/"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12.xml"/><Relationship Id="rId2" Type="http://schemas.openxmlformats.org/officeDocument/2006/relationships/slide" Target="slide24.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0.xml"/><Relationship Id="rId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6.xml"/><Relationship Id="rId7" Type="http://schemas.microsoft.com/office/2017/06/relationships/model3d" Target="../media/model3d2.glb"/><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17/06/relationships/model3d" Target="../media/model3d1.glb"/><Relationship Id="rId10" Type="http://schemas.openxmlformats.org/officeDocument/2006/relationships/slide" Target="slide3.xml"/><Relationship Id="rId4" Type="http://schemas.openxmlformats.org/officeDocument/2006/relationships/slide" Target="slide7.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7.png"/><Relationship Id="rId4" Type="http://schemas.microsoft.com/office/2017/06/relationships/model3d" Target="../media/model3d3.glb"/></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3.xml"/><Relationship Id="rId2" Type="http://schemas.microsoft.com/office/2017/06/relationships/model3d" Target="../media/model3d2.glb"/><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9.png"/><Relationship Id="rId4" Type="http://schemas.microsoft.com/office/2017/06/relationships/model3d" Target="../media/model3d4.glb"/></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3.xml"/><Relationship Id="rId2" Type="http://schemas.microsoft.com/office/2017/06/relationships/model3d" Target="../media/model3d2.glb"/><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9.png"/><Relationship Id="rId4" Type="http://schemas.microsoft.com/office/2017/06/relationships/model3d" Target="../media/model3d4.glb"/></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0.xml"/><Relationship Id="rId7" Type="http://schemas.microsoft.com/office/2017/06/relationships/model3d" Target="../media/model3d6.glb"/><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3.xml"/><Relationship Id="rId5" Type="http://schemas.microsoft.com/office/2017/06/relationships/model3d" Target="../media/model3d5.glb"/><Relationship Id="rId10" Type="http://schemas.openxmlformats.org/officeDocument/2006/relationships/image" Target="../media/image13.png"/><Relationship Id="rId4" Type="http://schemas.openxmlformats.org/officeDocument/2006/relationships/slide" Target="slide9.xml"/><Relationship Id="rId9" Type="http://schemas.microsoft.com/office/2017/06/relationships/model3d" Target="../media/model3d7.glb"/></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7/06/relationships/model3d" Target="../media/model3d5.glb"/><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17/06/relationships/model3d" Target="../media/model3d3.glb"/><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F5F15BF-00E8-0146-9639-0FB07145B42A}"/>
              </a:ext>
            </a:extLst>
          </p:cNvPr>
          <p:cNvSpPr/>
          <p:nvPr/>
        </p:nvSpPr>
        <p:spPr>
          <a:xfrm>
            <a:off x="1588" y="-1"/>
            <a:ext cx="12188825" cy="6858000"/>
          </a:xfrm>
          <a:prstGeom prst="rect">
            <a:avLst/>
          </a:prstGeom>
          <a:solidFill>
            <a:schemeClr val="accent5">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63" name="Text Box 322"/>
          <p:cNvSpPr txBox="1">
            <a:spLocks noChangeArrowheads="1"/>
          </p:cNvSpPr>
          <p:nvPr/>
        </p:nvSpPr>
        <p:spPr bwMode="auto">
          <a:xfrm>
            <a:off x="2049333" y="192112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01</a:t>
            </a:r>
          </a:p>
        </p:txBody>
      </p:sp>
      <p:sp>
        <p:nvSpPr>
          <p:cNvPr id="75" name="Text Box 334"/>
          <p:cNvSpPr txBox="1">
            <a:spLocks noChangeArrowheads="1"/>
          </p:cNvSpPr>
          <p:nvPr/>
        </p:nvSpPr>
        <p:spPr bwMode="auto">
          <a:xfrm>
            <a:off x="2049333" y="2791835"/>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02</a:t>
            </a:r>
          </a:p>
        </p:txBody>
      </p:sp>
      <p:sp>
        <p:nvSpPr>
          <p:cNvPr id="87" name="Text Box 346"/>
          <p:cNvSpPr txBox="1">
            <a:spLocks noChangeArrowheads="1"/>
          </p:cNvSpPr>
          <p:nvPr/>
        </p:nvSpPr>
        <p:spPr bwMode="auto">
          <a:xfrm>
            <a:off x="2049333" y="3809951"/>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03</a:t>
            </a:r>
          </a:p>
        </p:txBody>
      </p:sp>
      <p:sp>
        <p:nvSpPr>
          <p:cNvPr id="99" name="Text Box 358"/>
          <p:cNvSpPr txBox="1">
            <a:spLocks noChangeArrowheads="1"/>
          </p:cNvSpPr>
          <p:nvPr/>
        </p:nvSpPr>
        <p:spPr bwMode="auto">
          <a:xfrm>
            <a:off x="2049333" y="4826480"/>
            <a:ext cx="804707" cy="8308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SimSun" charset="0"/>
              </a:defRPr>
            </a:lvl9pPr>
          </a:lstStyle>
          <a:p>
            <a:pPr algn="r" defTabSz="913989">
              <a:defRPr/>
            </a:pPr>
            <a:r>
              <a:rPr lang="en-US" sz="5399" dirty="0">
                <a:solidFill>
                  <a:schemeClr val="accent3"/>
                </a:solidFill>
                <a:latin typeface="Lato Light" panose="020F0302020204030203" pitchFamily="34" charset="0"/>
                <a:cs typeface="Lato Black"/>
              </a:rPr>
              <a:t>04</a:t>
            </a:r>
          </a:p>
        </p:txBody>
      </p:sp>
      <p:sp>
        <p:nvSpPr>
          <p:cNvPr id="55309" name="TextBox 121"/>
          <p:cNvSpPr txBox="1">
            <a:spLocks noChangeArrowheads="1"/>
          </p:cNvSpPr>
          <p:nvPr/>
        </p:nvSpPr>
        <p:spPr bwMode="auto">
          <a:xfrm>
            <a:off x="2926589" y="2012997"/>
            <a:ext cx="7321229" cy="80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ja-JP" sz="1400" b="1" dirty="0">
                <a:solidFill>
                  <a:schemeClr val="bg1"/>
                </a:solidFill>
                <a:cs typeface="Arial" panose="020B0604020202020204" pitchFamily="34" charset="0"/>
              </a:rPr>
              <a:t>Download </a:t>
            </a:r>
            <a:r>
              <a:rPr lang="en-US" altLang="ja-JP" sz="1400" b="1" dirty="0" err="1">
                <a:latin typeface="+mn-lt"/>
                <a:cs typeface="Calibri" panose="020F0502020204030204" pitchFamily="34" charset="0"/>
                <a:hlinkClick r:id="rId2">
                  <a:extLst>
                    <a:ext uri="{A12FA001-AC4F-418D-AE19-62706E023703}">
                      <ahyp:hlinkClr xmlns:ahyp="http://schemas.microsoft.com/office/drawing/2018/hyperlinkcolor" val="tx"/>
                    </a:ext>
                  </a:extLst>
                </a:hlinkClick>
              </a:rPr>
              <a:t>Akzidenz</a:t>
            </a:r>
            <a:r>
              <a:rPr lang="en-US" altLang="ja-JP" sz="1400" b="1" dirty="0">
                <a:latin typeface="+mn-lt"/>
                <a:cs typeface="Calibri" panose="020F0502020204030204" pitchFamily="34" charset="0"/>
                <a:hlinkClick r:id="rId2">
                  <a:extLst>
                    <a:ext uri="{A12FA001-AC4F-418D-AE19-62706E023703}">
                      <ahyp:hlinkClr xmlns:ahyp="http://schemas.microsoft.com/office/drawing/2018/hyperlinkcolor" val="tx"/>
                    </a:ext>
                  </a:extLst>
                </a:hlinkClick>
              </a:rPr>
              <a:t>-Grotesk BQ Super</a:t>
            </a:r>
            <a:r>
              <a:rPr lang="en-US" altLang="ja-JP" sz="1400" b="1" dirty="0">
                <a:latin typeface="+mn-lt"/>
                <a:cs typeface="Calibri" panose="020F0502020204030204" pitchFamily="34" charset="0"/>
              </a:rPr>
              <a:t>  - </a:t>
            </a:r>
            <a:r>
              <a:rPr lang="en-US" altLang="ja-JP" sz="1400" b="1" dirty="0">
                <a:latin typeface="+mn-lt"/>
                <a:cs typeface="Calibri" panose="020F0502020204030204" pitchFamily="34" charset="0"/>
                <a:hlinkClick r:id="rId3">
                  <a:extLst>
                    <a:ext uri="{A12FA001-AC4F-418D-AE19-62706E023703}">
                      <ahyp:hlinkClr xmlns:ahyp="http://schemas.microsoft.com/office/drawing/2018/hyperlinkcolor" val="tx"/>
                    </a:ext>
                  </a:extLst>
                </a:hlinkClick>
              </a:rPr>
              <a:t>Lato Family Font </a:t>
            </a:r>
            <a:r>
              <a:rPr lang="en-US" altLang="ja-JP" sz="1400" dirty="0">
                <a:solidFill>
                  <a:schemeClr val="bg1"/>
                </a:solidFill>
                <a:cs typeface="Arial" panose="020B0604020202020204" pitchFamily="34" charset="0"/>
              </a:rPr>
              <a:t>before editing this template to ensure it looks just as you found it on </a:t>
            </a:r>
            <a:r>
              <a:rPr lang="en-US" altLang="ja-JP" sz="1400" dirty="0">
                <a:solidFill>
                  <a:schemeClr val="bg1"/>
                </a:solidFill>
                <a:cs typeface="Arial" panose="020B0604020202020204" pitchFamily="34" charset="0"/>
                <a:hlinkClick r:id="rId4">
                  <a:extLst>
                    <a:ext uri="{A12FA001-AC4F-418D-AE19-62706E023703}">
                      <ahyp:hlinkClr xmlns:ahyp="http://schemas.microsoft.com/office/drawing/2018/hyperlinkcolor" val="tx"/>
                    </a:ext>
                  </a:extLst>
                </a:hlinkClick>
              </a:rPr>
              <a:t>PPThemes.com</a:t>
            </a:r>
            <a:r>
              <a:rPr lang="en-US" altLang="ja-JP" sz="1400" dirty="0">
                <a:solidFill>
                  <a:schemeClr val="bg1"/>
                </a:solidFill>
                <a:cs typeface="Arial" panose="020B0604020202020204" pitchFamily="34" charset="0"/>
              </a:rPr>
              <a:t> Otherwise, the fonts will change, altering the design of your template.</a:t>
            </a:r>
            <a:endParaRPr lang="en-US" altLang="es-MX" sz="1400" b="1" dirty="0">
              <a:solidFill>
                <a:schemeClr val="bg1"/>
              </a:solidFill>
              <a:cs typeface="Arial" panose="020B0604020202020204" pitchFamily="34" charset="0"/>
            </a:endParaRPr>
          </a:p>
        </p:txBody>
      </p:sp>
      <p:sp>
        <p:nvSpPr>
          <p:cNvPr id="55311" name="TextBox 124"/>
          <p:cNvSpPr txBox="1">
            <a:spLocks noChangeArrowheads="1"/>
          </p:cNvSpPr>
          <p:nvPr/>
        </p:nvSpPr>
        <p:spPr bwMode="auto">
          <a:xfrm>
            <a:off x="2926589" y="4908084"/>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Enjoy! If you like this template, don’t forget to leave a comment and share it on your social media—someone else might find it helpful too. And remember to check back often! We’ll keep uploading new options to help you keep impressing your audience.</a:t>
            </a:r>
          </a:p>
        </p:txBody>
      </p:sp>
      <p:sp>
        <p:nvSpPr>
          <p:cNvPr id="55317" name="TextBox 29"/>
          <p:cNvSpPr txBox="1">
            <a:spLocks noChangeArrowheads="1"/>
          </p:cNvSpPr>
          <p:nvPr/>
        </p:nvSpPr>
        <p:spPr bwMode="auto">
          <a:xfrm>
            <a:off x="2027277" y="505959"/>
            <a:ext cx="3151825" cy="60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r>
              <a:rPr lang="en-US" altLang="es-MX" sz="3299" b="1" dirty="0">
                <a:solidFill>
                  <a:schemeClr val="bg1"/>
                </a:solidFill>
                <a:cs typeface="Arial" panose="020B0604020202020204" pitchFamily="34" charset="0"/>
              </a:rPr>
              <a:t>Read Before Use</a:t>
            </a:r>
          </a:p>
        </p:txBody>
      </p:sp>
      <p:grpSp>
        <p:nvGrpSpPr>
          <p:cNvPr id="55318" name="Group 30"/>
          <p:cNvGrpSpPr>
            <a:grpSpLocks/>
          </p:cNvGrpSpPr>
          <p:nvPr/>
        </p:nvGrpSpPr>
        <p:grpSpPr bwMode="auto">
          <a:xfrm>
            <a:off x="2107425" y="1100323"/>
            <a:ext cx="1139528" cy="36504"/>
            <a:chOff x="1775295" y="2028842"/>
            <a:chExt cx="3021910" cy="45719"/>
          </a:xfrm>
          <a:solidFill>
            <a:srgbClr val="0099B8"/>
          </a:solidFill>
        </p:grpSpPr>
        <p:sp>
          <p:nvSpPr>
            <p:cNvPr id="32" name="Rectangle 31"/>
            <p:cNvSpPr/>
            <p:nvPr/>
          </p:nvSpPr>
          <p:spPr>
            <a:xfrm flipV="1">
              <a:off x="177529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3" name="Rectangle 32"/>
            <p:cNvSpPr/>
            <p:nvPr/>
          </p:nvSpPr>
          <p:spPr>
            <a:xfrm flipV="1">
              <a:off x="239188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4" name="Rectangle 33"/>
            <p:cNvSpPr/>
            <p:nvPr/>
          </p:nvSpPr>
          <p:spPr>
            <a:xfrm flipV="1">
              <a:off x="3025305" y="2028842"/>
              <a:ext cx="540830"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5" name="Rectangle 34"/>
            <p:cNvSpPr/>
            <p:nvPr/>
          </p:nvSpPr>
          <p:spPr>
            <a:xfrm flipV="1">
              <a:off x="3641893" y="2028842"/>
              <a:ext cx="538725"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sp>
          <p:nvSpPr>
            <p:cNvPr id="36" name="Rectangle 35"/>
            <p:cNvSpPr/>
            <p:nvPr/>
          </p:nvSpPr>
          <p:spPr>
            <a:xfrm flipV="1">
              <a:off x="4256376" y="2028842"/>
              <a:ext cx="540829" cy="457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121868" tIns="60934" rIns="121868" bIns="60934" anchor="ctr"/>
            <a:lstStyle/>
            <a:p>
              <a:pPr algn="ctr" defTabSz="913989">
                <a:defRPr/>
              </a:pPr>
              <a:endParaRPr lang="en-US" sz="900" dirty="0">
                <a:solidFill>
                  <a:schemeClr val="bg1"/>
                </a:solidFill>
                <a:latin typeface="Lato Light" panose="020F0302020204030203" pitchFamily="34" charset="0"/>
              </a:endParaRPr>
            </a:p>
          </p:txBody>
        </p:sp>
      </p:grpSp>
      <p:sp>
        <p:nvSpPr>
          <p:cNvPr id="30" name="TextBox 121">
            <a:extLst>
              <a:ext uri="{FF2B5EF4-FFF2-40B4-BE49-F238E27FC236}">
                <a16:creationId xmlns:a16="http://schemas.microsoft.com/office/drawing/2014/main" id="{4994152A-3327-45D6-9425-D1DCEF519E86}"/>
              </a:ext>
            </a:extLst>
          </p:cNvPr>
          <p:cNvSpPr txBox="1">
            <a:spLocks noChangeArrowheads="1"/>
          </p:cNvSpPr>
          <p:nvPr/>
        </p:nvSpPr>
        <p:spPr bwMode="auto">
          <a:xfrm>
            <a:off x="2926589" y="3925740"/>
            <a:ext cx="7321228" cy="80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682" tIns="54841" rIns="109682" bIns="5484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nSpc>
                <a:spcPct val="110000"/>
              </a:lnSpc>
            </a:pPr>
            <a:r>
              <a:rPr lang="en-US" altLang="es-MX" sz="1400" dirty="0">
                <a:solidFill>
                  <a:schemeClr val="bg1"/>
                </a:solidFill>
                <a:cs typeface="Arial" panose="020B0604020202020204" pitchFamily="34" charset="0"/>
              </a:rPr>
              <a:t>Some images may be missing, giving you the freedom to use your own. The images used were sourced from www.pexels.com, where you can find free alternatives. Feel free to replace them with your own!</a:t>
            </a:r>
          </a:p>
        </p:txBody>
      </p:sp>
      <p:sp>
        <p:nvSpPr>
          <p:cNvPr id="2" name="Rectángulo 1">
            <a:extLst>
              <a:ext uri="{FF2B5EF4-FFF2-40B4-BE49-F238E27FC236}">
                <a16:creationId xmlns:a16="http://schemas.microsoft.com/office/drawing/2014/main" id="{A861E1E4-650F-4B58-BD99-93E6FC21ADED}"/>
              </a:ext>
            </a:extLst>
          </p:cNvPr>
          <p:cNvSpPr/>
          <p:nvPr/>
        </p:nvSpPr>
        <p:spPr>
          <a:xfrm>
            <a:off x="2027277" y="1082954"/>
            <a:ext cx="6094413" cy="646203"/>
          </a:xfrm>
          <a:prstGeom prst="rect">
            <a:avLst/>
          </a:prstGeom>
        </p:spPr>
        <p:txBody>
          <a:bodyPr>
            <a:spAutoFit/>
          </a:bodyPr>
          <a:lstStyle/>
          <a:p>
            <a:r>
              <a:rPr lang="en-US" sz="3599" b="1" dirty="0">
                <a:solidFill>
                  <a:schemeClr val="accent3"/>
                </a:solidFill>
                <a:latin typeface="Lato Light" panose="020F0302020204030203" pitchFamily="34" charset="0"/>
              </a:rPr>
              <a:t>Thanks for downloading</a:t>
            </a:r>
          </a:p>
        </p:txBody>
      </p:sp>
      <p:sp>
        <p:nvSpPr>
          <p:cNvPr id="3" name="Rectángulo 2">
            <a:extLst>
              <a:ext uri="{FF2B5EF4-FFF2-40B4-BE49-F238E27FC236}">
                <a16:creationId xmlns:a16="http://schemas.microsoft.com/office/drawing/2014/main" id="{4FD16BAF-8F85-4252-90D0-A30F2681D6B9}"/>
              </a:ext>
            </a:extLst>
          </p:cNvPr>
          <p:cNvSpPr/>
          <p:nvPr/>
        </p:nvSpPr>
        <p:spPr>
          <a:xfrm>
            <a:off x="2926589" y="2941899"/>
            <a:ext cx="7227593" cy="782265"/>
          </a:xfrm>
          <a:prstGeom prst="rect">
            <a:avLst/>
          </a:prstGeom>
        </p:spPr>
        <p:txBody>
          <a:bodyPr wrap="square">
            <a:spAutoFit/>
          </a:bodyPr>
          <a:lstStyle/>
          <a:p>
            <a:pPr>
              <a:lnSpc>
                <a:spcPct val="110000"/>
              </a:lnSpc>
            </a:pPr>
            <a:r>
              <a:rPr lang="en-US" altLang="es-MX" sz="1400" dirty="0">
                <a:solidFill>
                  <a:schemeClr val="bg1"/>
                </a:solidFill>
                <a:latin typeface="Lato Light" panose="020F0302020204030203" pitchFamily="34" charset="0"/>
                <a:cs typeface="Arial" panose="020B0604020202020204" pitchFamily="34" charset="0"/>
              </a:rPr>
              <a:t>Someone once said, </a:t>
            </a:r>
            <a:r>
              <a:rPr lang="en-US" altLang="es-MX" sz="1400" b="1" dirty="0">
                <a:solidFill>
                  <a:schemeClr val="bg1"/>
                </a:solidFill>
                <a:latin typeface="Lato Light" panose="020F0302020204030203" pitchFamily="34" charset="0"/>
                <a:cs typeface="Arial" panose="020B0604020202020204" pitchFamily="34" charset="0"/>
              </a:rPr>
              <a:t>"Creativity is the key to future success." </a:t>
            </a:r>
            <a:r>
              <a:rPr lang="en-US" altLang="es-MX" sz="1400" dirty="0">
                <a:solidFill>
                  <a:schemeClr val="bg1"/>
                </a:solidFill>
                <a:latin typeface="Lato Light" panose="020F0302020204030203" pitchFamily="34" charset="0"/>
                <a:cs typeface="Arial" panose="020B0604020202020204" pitchFamily="34" charset="0"/>
              </a:rPr>
              <a:t>Feel free to make this template your own—unleash your creativity by customizing the colors, icons, and images to match your brand!</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7548023"/>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780516" y="9340884"/>
            <a:ext cx="243403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475392" y="8090727"/>
            <a:ext cx="3122509"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549779" y="-2930064"/>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87" name="Rounded Rectangle 86">
            <a:extLst>
              <a:ext uri="{FF2B5EF4-FFF2-40B4-BE49-F238E27FC236}">
                <a16:creationId xmlns:a16="http://schemas.microsoft.com/office/drawing/2014/main" id="{26C25A14-E3BF-FA69-0775-050935518109}"/>
              </a:ext>
            </a:extLst>
          </p:cNvPr>
          <p:cNvSpPr/>
          <p:nvPr/>
        </p:nvSpPr>
        <p:spPr>
          <a:xfrm>
            <a:off x="6020336" y="2618321"/>
            <a:ext cx="5416931" cy="61503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C934255F-843A-FD5C-BC42-9B0B8B5B21C0}"/>
              </a:ext>
            </a:extLst>
          </p:cNvPr>
          <p:cNvSpPr txBox="1"/>
          <p:nvPr/>
        </p:nvSpPr>
        <p:spPr>
          <a:xfrm>
            <a:off x="6241688" y="587503"/>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4" name="TextBox 3">
            <a:extLst>
              <a:ext uri="{FF2B5EF4-FFF2-40B4-BE49-F238E27FC236}">
                <a16:creationId xmlns:a16="http://schemas.microsoft.com/office/drawing/2014/main" id="{555A5F90-BEA0-FA1B-7FE1-AC4029166790}"/>
              </a:ext>
            </a:extLst>
          </p:cNvPr>
          <p:cNvSpPr txBox="1"/>
          <p:nvPr/>
        </p:nvSpPr>
        <p:spPr>
          <a:xfrm>
            <a:off x="7275653" y="2666734"/>
            <a:ext cx="3025987" cy="523220"/>
          </a:xfrm>
          <a:prstGeom prst="rect">
            <a:avLst/>
          </a:prstGeom>
          <a:noFill/>
        </p:spPr>
        <p:txBody>
          <a:bodyPr wrap="square" rtlCol="0">
            <a:spAutoFit/>
          </a:bodyPr>
          <a:lstStyle/>
          <a:p>
            <a:r>
              <a:rPr lang="en-US" sz="2800" dirty="0">
                <a:solidFill>
                  <a:schemeClr val="bg1"/>
                </a:solidFill>
              </a:rPr>
              <a:t>WRONG ANSWER</a:t>
            </a:r>
          </a:p>
        </p:txBody>
      </p:sp>
      <mc:AlternateContent xmlns:mc="http://schemas.openxmlformats.org/markup-compatibility/2006">
        <mc:Choice xmlns:am3d="http://schemas.microsoft.com/office/drawing/2017/model3d" Requires="am3d">
          <p:graphicFrame>
            <p:nvGraphicFramePr>
              <p:cNvPr id="11" name="3D Model 10" descr="Frowning Face Emoji">
                <a:extLst>
                  <a:ext uri="{FF2B5EF4-FFF2-40B4-BE49-F238E27FC236}">
                    <a16:creationId xmlns:a16="http://schemas.microsoft.com/office/drawing/2014/main" id="{DC3C16FC-DD86-2A9D-1594-0B8641638BBA}"/>
                  </a:ext>
                </a:extLst>
              </p:cNvPr>
              <p:cNvGraphicFramePr>
                <a:graphicFrameLocks noChangeAspect="1"/>
              </p:cNvGraphicFramePr>
              <p:nvPr>
                <p:extLst>
                  <p:ext uri="{D42A27DB-BD31-4B8C-83A1-F6EECF244321}">
                    <p14:modId xmlns:p14="http://schemas.microsoft.com/office/powerpoint/2010/main" val="3285032728"/>
                  </p:ext>
                </p:extLst>
              </p:nvPr>
            </p:nvGraphicFramePr>
            <p:xfrm>
              <a:off x="1062214" y="1886875"/>
              <a:ext cx="2692968" cy="2692967"/>
            </p:xfrm>
            <a:graphic>
              <a:graphicData uri="http://schemas.microsoft.com/office/drawing/2017/model3d">
                <am3d:model3d r:embed="rId2">
                  <am3d:spPr>
                    <a:xfrm>
                      <a:off x="0" y="0"/>
                      <a:ext cx="2692968" cy="2692967"/>
                    </a:xfrm>
                    <a:prstGeom prst="rect">
                      <a:avLst/>
                    </a:prstGeom>
                  </am3d:spPr>
                  <am3d:camera>
                    <am3d:pos x="0" y="0" z="80935541"/>
                    <am3d:up dx="0" dy="36000000" dz="0"/>
                    <am3d:lookAt x="0" y="0" z="0"/>
                    <am3d:perspective fov="2700000"/>
                  </am3d:camera>
                  <am3d:trans>
                    <am3d:meterPerModelUnit n="94300" d="1000000"/>
                    <am3d:preTrans dx="233" dy="-17822845" dz="-177264"/>
                    <am3d:scale>
                      <am3d:sx n="1000000" d="1000000"/>
                      <am3d:sy n="1000000" d="1000000"/>
                      <am3d:sz n="1000000" d="1000000"/>
                    </am3d:scale>
                    <am3d:rot ax="279314" ay="-94643" az="-7682"/>
                    <am3d:postTrans dx="0" dy="0" dz="0"/>
                  </am3d:trans>
                  <am3d:raster rName="Office3DRenderer" rVer="16.0.8326">
                    <am3d:blip r:embed="rId3"/>
                  </am3d:raster>
                  <am3d:objViewport viewportSz="47339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rowning Face Emoji">
                <a:extLst>
                  <a:ext uri="{FF2B5EF4-FFF2-40B4-BE49-F238E27FC236}">
                    <a16:creationId xmlns:a16="http://schemas.microsoft.com/office/drawing/2014/main" id="{DC3C16FC-DD86-2A9D-1594-0B8641638BBA}"/>
                  </a:ext>
                </a:extLst>
              </p:cNvPr>
              <p:cNvPicPr>
                <a:picLocks noGrp="1" noRot="1" noChangeAspect="1" noMove="1" noResize="1" noEditPoints="1" noAdjustHandles="1" noChangeArrowheads="1" noChangeShapeType="1" noCrop="1"/>
              </p:cNvPicPr>
              <p:nvPr/>
            </p:nvPicPr>
            <p:blipFill>
              <a:blip r:embed="rId3"/>
              <a:stretch>
                <a:fillRect/>
              </a:stretch>
            </p:blipFill>
            <p:spPr>
              <a:xfrm>
                <a:off x="1062214" y="1886875"/>
                <a:ext cx="2692968" cy="26929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Thumbs Down Emoji">
                <a:extLst>
                  <a:ext uri="{FF2B5EF4-FFF2-40B4-BE49-F238E27FC236}">
                    <a16:creationId xmlns:a16="http://schemas.microsoft.com/office/drawing/2014/main" id="{EE8FB36C-BD7E-BC65-900D-726EE8167D58}"/>
                  </a:ext>
                </a:extLst>
              </p:cNvPr>
              <p:cNvGraphicFramePr>
                <a:graphicFrameLocks noChangeAspect="1"/>
              </p:cNvGraphicFramePr>
              <p:nvPr>
                <p:extLst>
                  <p:ext uri="{D42A27DB-BD31-4B8C-83A1-F6EECF244321}">
                    <p14:modId xmlns:p14="http://schemas.microsoft.com/office/powerpoint/2010/main" val="1050829947"/>
                  </p:ext>
                </p:extLst>
              </p:nvPr>
            </p:nvGraphicFramePr>
            <p:xfrm>
              <a:off x="3870487" y="2674920"/>
              <a:ext cx="1198116" cy="1256653"/>
            </p:xfrm>
            <a:graphic>
              <a:graphicData uri="http://schemas.microsoft.com/office/drawing/2017/model3d">
                <am3d:model3d r:embed="rId4">
                  <am3d:spPr>
                    <a:xfrm>
                      <a:off x="0" y="0"/>
                      <a:ext cx="1198116" cy="1256653"/>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5"/>
                  </am3d:raster>
                  <am3d:objViewport viewportSz="18050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umbs Down Emoji">
                <a:extLst>
                  <a:ext uri="{FF2B5EF4-FFF2-40B4-BE49-F238E27FC236}">
                    <a16:creationId xmlns:a16="http://schemas.microsoft.com/office/drawing/2014/main" id="{EE8FB36C-BD7E-BC65-900D-726EE8167D58}"/>
                  </a:ext>
                </a:extLst>
              </p:cNvPr>
              <p:cNvPicPr>
                <a:picLocks noGrp="1" noRot="1" noChangeAspect="1" noMove="1" noResize="1" noEditPoints="1" noAdjustHandles="1" noChangeArrowheads="1" noChangeShapeType="1" noCrop="1"/>
              </p:cNvPicPr>
              <p:nvPr/>
            </p:nvPicPr>
            <p:blipFill>
              <a:blip r:embed="rId5"/>
              <a:stretch>
                <a:fillRect/>
              </a:stretch>
            </p:blipFill>
            <p:spPr>
              <a:xfrm>
                <a:off x="3870487" y="2674920"/>
                <a:ext cx="1198116" cy="1256653"/>
              </a:xfrm>
              <a:prstGeom prst="rect">
                <a:avLst/>
              </a:prstGeom>
            </p:spPr>
          </p:pic>
        </mc:Fallback>
      </mc:AlternateContent>
      <p:sp>
        <p:nvSpPr>
          <p:cNvPr id="8" name="Rounded Rectangle 7">
            <a:hlinkClick r:id="rId6" action="ppaction://hlinksldjump"/>
            <a:extLst>
              <a:ext uri="{FF2B5EF4-FFF2-40B4-BE49-F238E27FC236}">
                <a16:creationId xmlns:a16="http://schemas.microsoft.com/office/drawing/2014/main" id="{24694157-A429-B6FC-668F-F52CAAC62601}"/>
              </a:ext>
            </a:extLst>
          </p:cNvPr>
          <p:cNvSpPr/>
          <p:nvPr/>
        </p:nvSpPr>
        <p:spPr>
          <a:xfrm>
            <a:off x="5990535" y="3581769"/>
            <a:ext cx="1780396" cy="699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hlinkClick r:id="rId7" action="ppaction://hlinksldjump"/>
            <a:extLst>
              <a:ext uri="{FF2B5EF4-FFF2-40B4-BE49-F238E27FC236}">
                <a16:creationId xmlns:a16="http://schemas.microsoft.com/office/drawing/2014/main" id="{89AEB3F0-BD76-86B8-617A-8DA0F5EE9C28}"/>
              </a:ext>
            </a:extLst>
          </p:cNvPr>
          <p:cNvSpPr/>
          <p:nvPr/>
        </p:nvSpPr>
        <p:spPr>
          <a:xfrm>
            <a:off x="8008020" y="3581769"/>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9842E64-4769-B9E0-CE20-E3FFDB8E78D1}"/>
              </a:ext>
            </a:extLst>
          </p:cNvPr>
          <p:cNvSpPr txBox="1"/>
          <p:nvPr/>
        </p:nvSpPr>
        <p:spPr>
          <a:xfrm>
            <a:off x="5995437" y="3731518"/>
            <a:ext cx="1733280" cy="400110"/>
          </a:xfrm>
          <a:prstGeom prst="rect">
            <a:avLst/>
          </a:prstGeom>
          <a:noFill/>
        </p:spPr>
        <p:txBody>
          <a:bodyPr wrap="square" rtlCol="0">
            <a:spAutoFit/>
          </a:bodyPr>
          <a:lstStyle/>
          <a:p>
            <a:pPr algn="ctr"/>
            <a:r>
              <a:rPr lang="en-US" sz="2000" dirty="0">
                <a:solidFill>
                  <a:schemeClr val="bg1"/>
                </a:solidFill>
              </a:rPr>
              <a:t>TRY IT AGAIN</a:t>
            </a:r>
          </a:p>
        </p:txBody>
      </p:sp>
      <p:sp>
        <p:nvSpPr>
          <p:cNvPr id="15" name="TextBox 14">
            <a:extLst>
              <a:ext uri="{FF2B5EF4-FFF2-40B4-BE49-F238E27FC236}">
                <a16:creationId xmlns:a16="http://schemas.microsoft.com/office/drawing/2014/main" id="{38AC324B-8201-F090-2AE6-4BD87D4D1F66}"/>
              </a:ext>
            </a:extLst>
          </p:cNvPr>
          <p:cNvSpPr txBox="1"/>
          <p:nvPr/>
        </p:nvSpPr>
        <p:spPr>
          <a:xfrm>
            <a:off x="8015409" y="3744887"/>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1562851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accel="20000" decel="20000" fill="hold" nodeType="afterEffect">
                                  <p:stCondLst>
                                    <p:cond delay="0"/>
                                  </p:stCondLst>
                                  <p:childTnLst>
                                    <p:anim calcmode="lin" valueType="num">
                                      <p:cBhvr additive="sum">
                                        <p:cTn id="6" dur="5000" fill="hold"/>
                                        <p:tgtEl>
                                          <p:spTgt spid="11"/>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11415" y="-3790819"/>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1283067" y="-2143355"/>
            <a:ext cx="243403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773109" y="-3248115"/>
            <a:ext cx="3122509"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549779" y="-2930064"/>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86" name="Rounded Rectangle 85">
            <a:extLst>
              <a:ext uri="{FF2B5EF4-FFF2-40B4-BE49-F238E27FC236}">
                <a16:creationId xmlns:a16="http://schemas.microsoft.com/office/drawing/2014/main" id="{65067306-0A74-9C09-71AD-B0447BD81BCC}"/>
              </a:ext>
            </a:extLst>
          </p:cNvPr>
          <p:cNvSpPr/>
          <p:nvPr/>
        </p:nvSpPr>
        <p:spPr>
          <a:xfrm>
            <a:off x="6026223" y="2490371"/>
            <a:ext cx="5411045" cy="9226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C934255F-843A-FD5C-BC42-9B0B8B5B21C0}"/>
              </a:ext>
            </a:extLst>
          </p:cNvPr>
          <p:cNvSpPr txBox="1"/>
          <p:nvPr/>
        </p:nvSpPr>
        <p:spPr>
          <a:xfrm>
            <a:off x="6241688" y="587503"/>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5" name="TextBox 4">
            <a:extLst>
              <a:ext uri="{FF2B5EF4-FFF2-40B4-BE49-F238E27FC236}">
                <a16:creationId xmlns:a16="http://schemas.microsoft.com/office/drawing/2014/main" id="{5E22BBA9-BAFA-5A34-413E-77DC1E4552DE}"/>
              </a:ext>
            </a:extLst>
          </p:cNvPr>
          <p:cNvSpPr txBox="1"/>
          <p:nvPr/>
        </p:nvSpPr>
        <p:spPr>
          <a:xfrm>
            <a:off x="6902971" y="2690092"/>
            <a:ext cx="3025987" cy="523220"/>
          </a:xfrm>
          <a:prstGeom prst="rect">
            <a:avLst/>
          </a:prstGeom>
          <a:noFill/>
        </p:spPr>
        <p:txBody>
          <a:bodyPr wrap="square" rtlCol="0">
            <a:spAutoFit/>
          </a:bodyPr>
          <a:lstStyle/>
          <a:p>
            <a:r>
              <a:rPr lang="en-US" sz="2800" dirty="0">
                <a:solidFill>
                  <a:schemeClr val="bg1"/>
                </a:solidFill>
              </a:rPr>
              <a:t>WRONG ANSWER</a:t>
            </a:r>
          </a:p>
        </p:txBody>
      </p:sp>
      <mc:AlternateContent xmlns:mc="http://schemas.openxmlformats.org/markup-compatibility/2006">
        <mc:Choice xmlns:am3d="http://schemas.microsoft.com/office/drawing/2017/model3d" Requires="am3d">
          <p:graphicFrame>
            <p:nvGraphicFramePr>
              <p:cNvPr id="14" name="3D Model 13" descr="Unamused Face">
                <a:extLst>
                  <a:ext uri="{FF2B5EF4-FFF2-40B4-BE49-F238E27FC236}">
                    <a16:creationId xmlns:a16="http://schemas.microsoft.com/office/drawing/2014/main" id="{DF144F29-0A52-A534-A0E2-E9DB9E9895E1}"/>
                  </a:ext>
                </a:extLst>
              </p:cNvPr>
              <p:cNvGraphicFramePr>
                <a:graphicFrameLocks noChangeAspect="1"/>
              </p:cNvGraphicFramePr>
              <p:nvPr>
                <p:extLst>
                  <p:ext uri="{D42A27DB-BD31-4B8C-83A1-F6EECF244321}">
                    <p14:modId xmlns:p14="http://schemas.microsoft.com/office/powerpoint/2010/main" val="2663637840"/>
                  </p:ext>
                </p:extLst>
              </p:nvPr>
            </p:nvGraphicFramePr>
            <p:xfrm>
              <a:off x="1015697" y="1804921"/>
              <a:ext cx="2699111" cy="2724455"/>
            </p:xfrm>
            <a:graphic>
              <a:graphicData uri="http://schemas.microsoft.com/office/drawing/2017/model3d">
                <am3d:model3d r:embed="rId2">
                  <am3d:spPr>
                    <a:xfrm>
                      <a:off x="0" y="0"/>
                      <a:ext cx="2699111" cy="2724455"/>
                    </a:xfrm>
                    <a:prstGeom prst="rect">
                      <a:avLst/>
                    </a:prstGeom>
                  </am3d:spPr>
                  <am3d:camera>
                    <am3d:pos x="0" y="0" z="81041988"/>
                    <am3d:up dx="0" dy="36000000" dz="0"/>
                    <am3d:lookAt x="0" y="0" z="0"/>
                    <am3d:perspective fov="2700000"/>
                  </am3d:camera>
                  <am3d:trans>
                    <am3d:meterPerModelUnit n="60886534" d="1000000"/>
                    <am3d:preTrans dx="0" dy="-2" dz="922324"/>
                    <am3d:scale>
                      <am3d:sx n="1000000" d="1000000"/>
                      <am3d:sy n="1000000" d="1000000"/>
                      <am3d:sz n="1000000" d="1000000"/>
                    </am3d:scale>
                    <am3d:rot ax="-174656" ay="86061" az="-4376"/>
                    <am3d:postTrans dx="0" dy="0" dz="0"/>
                  </am3d:trans>
                  <am3d:raster rName="Office3DRenderer" rVer="16.0.8326">
                    <am3d:blip r:embed="rId3"/>
                  </am3d:raster>
                  <am3d:objViewport viewportSz="47773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Unamused Face">
                <a:extLst>
                  <a:ext uri="{FF2B5EF4-FFF2-40B4-BE49-F238E27FC236}">
                    <a16:creationId xmlns:a16="http://schemas.microsoft.com/office/drawing/2014/main" id="{DF144F29-0A52-A534-A0E2-E9DB9E9895E1}"/>
                  </a:ext>
                </a:extLst>
              </p:cNvPr>
              <p:cNvPicPr>
                <a:picLocks noGrp="1" noRot="1" noChangeAspect="1" noMove="1" noResize="1" noEditPoints="1" noAdjustHandles="1" noChangeArrowheads="1" noChangeShapeType="1" noCrop="1"/>
              </p:cNvPicPr>
              <p:nvPr/>
            </p:nvPicPr>
            <p:blipFill>
              <a:blip r:embed="rId3"/>
              <a:stretch>
                <a:fillRect/>
              </a:stretch>
            </p:blipFill>
            <p:spPr>
              <a:xfrm>
                <a:off x="1015697" y="1804921"/>
                <a:ext cx="2699111" cy="272445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Thumbs Down Emoji">
                <a:extLst>
                  <a:ext uri="{FF2B5EF4-FFF2-40B4-BE49-F238E27FC236}">
                    <a16:creationId xmlns:a16="http://schemas.microsoft.com/office/drawing/2014/main" id="{201F45AD-AC60-15E4-21AF-9D115D2F2E7C}"/>
                  </a:ext>
                </a:extLst>
              </p:cNvPr>
              <p:cNvGraphicFramePr>
                <a:graphicFrameLocks noChangeAspect="1"/>
              </p:cNvGraphicFramePr>
              <p:nvPr>
                <p:extLst>
                  <p:ext uri="{D42A27DB-BD31-4B8C-83A1-F6EECF244321}">
                    <p14:modId xmlns:p14="http://schemas.microsoft.com/office/powerpoint/2010/main" val="2952785485"/>
                  </p:ext>
                </p:extLst>
              </p:nvPr>
            </p:nvGraphicFramePr>
            <p:xfrm>
              <a:off x="3870487" y="2674920"/>
              <a:ext cx="1198116" cy="1256653"/>
            </p:xfrm>
            <a:graphic>
              <a:graphicData uri="http://schemas.microsoft.com/office/drawing/2017/model3d">
                <am3d:model3d r:embed="rId4">
                  <am3d:spPr>
                    <a:xfrm>
                      <a:off x="0" y="0"/>
                      <a:ext cx="1198116" cy="1256653"/>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5"/>
                  </am3d:raster>
                  <am3d:objViewport viewportSz="18050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umbs Down Emoji">
                <a:extLst>
                  <a:ext uri="{FF2B5EF4-FFF2-40B4-BE49-F238E27FC236}">
                    <a16:creationId xmlns:a16="http://schemas.microsoft.com/office/drawing/2014/main" id="{201F45AD-AC60-15E4-21AF-9D115D2F2E7C}"/>
                  </a:ext>
                </a:extLst>
              </p:cNvPr>
              <p:cNvPicPr>
                <a:picLocks noGrp="1" noRot="1" noChangeAspect="1" noMove="1" noResize="1" noEditPoints="1" noAdjustHandles="1" noChangeArrowheads="1" noChangeShapeType="1" noCrop="1"/>
              </p:cNvPicPr>
              <p:nvPr/>
            </p:nvPicPr>
            <p:blipFill>
              <a:blip r:embed="rId5"/>
              <a:stretch>
                <a:fillRect/>
              </a:stretch>
            </p:blipFill>
            <p:spPr>
              <a:xfrm>
                <a:off x="3870487" y="2674920"/>
                <a:ext cx="1198116" cy="1256653"/>
              </a:xfrm>
              <a:prstGeom prst="rect">
                <a:avLst/>
              </a:prstGeom>
            </p:spPr>
          </p:pic>
        </mc:Fallback>
      </mc:AlternateContent>
      <p:sp>
        <p:nvSpPr>
          <p:cNvPr id="8" name="Rounded Rectangle 7">
            <a:hlinkClick r:id="rId6" action="ppaction://hlinksldjump"/>
            <a:extLst>
              <a:ext uri="{FF2B5EF4-FFF2-40B4-BE49-F238E27FC236}">
                <a16:creationId xmlns:a16="http://schemas.microsoft.com/office/drawing/2014/main" id="{749A9ABA-ABE2-6539-9873-EEF677D3EEC2}"/>
              </a:ext>
            </a:extLst>
          </p:cNvPr>
          <p:cNvSpPr/>
          <p:nvPr/>
        </p:nvSpPr>
        <p:spPr>
          <a:xfrm>
            <a:off x="5990535" y="4093316"/>
            <a:ext cx="1780396" cy="69960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hlinkClick r:id="rId7" action="ppaction://hlinksldjump"/>
            <a:extLst>
              <a:ext uri="{FF2B5EF4-FFF2-40B4-BE49-F238E27FC236}">
                <a16:creationId xmlns:a16="http://schemas.microsoft.com/office/drawing/2014/main" id="{D8D975CC-3F79-3069-42A9-75E2CC8DABBB}"/>
              </a:ext>
            </a:extLst>
          </p:cNvPr>
          <p:cNvSpPr/>
          <p:nvPr/>
        </p:nvSpPr>
        <p:spPr>
          <a:xfrm>
            <a:off x="8008020" y="4093316"/>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5492672-FD7E-A6E5-E0F7-BDFC5C654902}"/>
              </a:ext>
            </a:extLst>
          </p:cNvPr>
          <p:cNvSpPr txBox="1"/>
          <p:nvPr/>
        </p:nvSpPr>
        <p:spPr>
          <a:xfrm>
            <a:off x="5995437" y="4243065"/>
            <a:ext cx="1733280" cy="400110"/>
          </a:xfrm>
          <a:prstGeom prst="rect">
            <a:avLst/>
          </a:prstGeom>
          <a:noFill/>
        </p:spPr>
        <p:txBody>
          <a:bodyPr wrap="square" rtlCol="0">
            <a:spAutoFit/>
          </a:bodyPr>
          <a:lstStyle/>
          <a:p>
            <a:pPr algn="ctr"/>
            <a:r>
              <a:rPr lang="en-US" sz="2000" dirty="0">
                <a:solidFill>
                  <a:schemeClr val="bg1"/>
                </a:solidFill>
              </a:rPr>
              <a:t>TRY IT AGAIN</a:t>
            </a:r>
          </a:p>
        </p:txBody>
      </p:sp>
      <p:sp>
        <p:nvSpPr>
          <p:cNvPr id="15" name="TextBox 14">
            <a:extLst>
              <a:ext uri="{FF2B5EF4-FFF2-40B4-BE49-F238E27FC236}">
                <a16:creationId xmlns:a16="http://schemas.microsoft.com/office/drawing/2014/main" id="{B920578C-6E02-6BC4-9212-24BCD9D4093E}"/>
              </a:ext>
            </a:extLst>
          </p:cNvPr>
          <p:cNvSpPr txBox="1"/>
          <p:nvPr/>
        </p:nvSpPr>
        <p:spPr>
          <a:xfrm>
            <a:off x="8015409" y="4256434"/>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274851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accel="20000" decel="20000" fill="hold" nodeType="afterEffect">
                                  <p:stCondLst>
                                    <p:cond delay="0"/>
                                  </p:stCondLst>
                                  <p:childTnLst>
                                    <p:anim calcmode="lin" valueType="num">
                                      <p:cBhvr additive="sum">
                                        <p:cTn id="6" dur="5000" fill="hold"/>
                                        <p:tgtEl>
                                          <p:spTgt spid="1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1224862" y="1347931"/>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9577280" y="5670332"/>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1209846" y="988171"/>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4804506" y="837826"/>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83892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909359"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2836655" y="5190651"/>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54">
            <a:extLst>
              <a:ext uri="{FF2B5EF4-FFF2-40B4-BE49-F238E27FC236}">
                <a16:creationId xmlns:a16="http://schemas.microsoft.com/office/drawing/2014/main" id="{CFD749B7-1D87-F6B0-5166-841F35025354}"/>
              </a:ext>
            </a:extLst>
          </p:cNvPr>
          <p:cNvSpPr/>
          <p:nvPr/>
        </p:nvSpPr>
        <p:spPr>
          <a:xfrm rot="3578062">
            <a:off x="4237652" y="2292285"/>
            <a:ext cx="2069920" cy="2069920"/>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002007" y="-2646829"/>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17" name="TextBox 16">
            <a:extLst>
              <a:ext uri="{FF2B5EF4-FFF2-40B4-BE49-F238E27FC236}">
                <a16:creationId xmlns:a16="http://schemas.microsoft.com/office/drawing/2014/main" id="{0A77B416-7D4C-1DB6-6E1E-E639AFE68198}"/>
              </a:ext>
            </a:extLst>
          </p:cNvPr>
          <p:cNvSpPr txBox="1"/>
          <p:nvPr/>
        </p:nvSpPr>
        <p:spPr>
          <a:xfrm>
            <a:off x="4972789" y="2635500"/>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3</a:t>
            </a:r>
          </a:p>
        </p:txBody>
      </p:sp>
      <p:sp>
        <p:nvSpPr>
          <p:cNvPr id="86" name="Rounded Rectangle 85">
            <a:hlinkClick r:id="rId2" action="ppaction://hlinksldjump"/>
            <a:extLst>
              <a:ext uri="{FF2B5EF4-FFF2-40B4-BE49-F238E27FC236}">
                <a16:creationId xmlns:a16="http://schemas.microsoft.com/office/drawing/2014/main" id="{65067306-0A74-9C09-71AD-B0447BD81BCC}"/>
              </a:ext>
            </a:extLst>
          </p:cNvPr>
          <p:cNvSpPr/>
          <p:nvPr/>
        </p:nvSpPr>
        <p:spPr>
          <a:xfrm>
            <a:off x="6838986" y="3084828"/>
            <a:ext cx="3534723" cy="7225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hlinkClick r:id="rId3" action="ppaction://hlinksldjump"/>
            <a:extLst>
              <a:ext uri="{FF2B5EF4-FFF2-40B4-BE49-F238E27FC236}">
                <a16:creationId xmlns:a16="http://schemas.microsoft.com/office/drawing/2014/main" id="{26C25A14-E3BF-FA69-0775-050935518109}"/>
              </a:ext>
            </a:extLst>
          </p:cNvPr>
          <p:cNvSpPr/>
          <p:nvPr/>
        </p:nvSpPr>
        <p:spPr>
          <a:xfrm>
            <a:off x="6943831" y="4087827"/>
            <a:ext cx="3429878" cy="7353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hlinkClick r:id="rId4" action="ppaction://hlinksldjump"/>
            <a:extLst>
              <a:ext uri="{FF2B5EF4-FFF2-40B4-BE49-F238E27FC236}">
                <a16:creationId xmlns:a16="http://schemas.microsoft.com/office/drawing/2014/main" id="{E1190C67-D4CD-E703-630A-EF0A4329EE9F}"/>
              </a:ext>
            </a:extLst>
          </p:cNvPr>
          <p:cNvSpPr/>
          <p:nvPr/>
        </p:nvSpPr>
        <p:spPr>
          <a:xfrm>
            <a:off x="6886225" y="2104644"/>
            <a:ext cx="3464338" cy="7225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326348" y="34759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AB99898C-B361-8763-98D2-3B1F1DCE131A}"/>
              </a:ext>
            </a:extLst>
          </p:cNvPr>
          <p:cNvSpPr txBox="1"/>
          <p:nvPr/>
        </p:nvSpPr>
        <p:spPr>
          <a:xfrm>
            <a:off x="7287208" y="2304661"/>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4" name="TextBox 3">
            <a:extLst>
              <a:ext uri="{FF2B5EF4-FFF2-40B4-BE49-F238E27FC236}">
                <a16:creationId xmlns:a16="http://schemas.microsoft.com/office/drawing/2014/main" id="{0FBB2731-CEDB-D9E1-E9B0-3A4B7D8B971C}"/>
              </a:ext>
            </a:extLst>
          </p:cNvPr>
          <p:cNvSpPr txBox="1"/>
          <p:nvPr/>
        </p:nvSpPr>
        <p:spPr>
          <a:xfrm>
            <a:off x="7287208" y="3256383"/>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5" name="TextBox 4">
            <a:extLst>
              <a:ext uri="{FF2B5EF4-FFF2-40B4-BE49-F238E27FC236}">
                <a16:creationId xmlns:a16="http://schemas.microsoft.com/office/drawing/2014/main" id="{6BEB489B-A206-E344-4150-38AF07090A5D}"/>
              </a:ext>
            </a:extLst>
          </p:cNvPr>
          <p:cNvSpPr txBox="1"/>
          <p:nvPr/>
        </p:nvSpPr>
        <p:spPr>
          <a:xfrm>
            <a:off x="7287208" y="435739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5" action="ppaction://hlinksldjump"/>
            <a:extLst>
              <a:ext uri="{FF2B5EF4-FFF2-40B4-BE49-F238E27FC236}">
                <a16:creationId xmlns:a16="http://schemas.microsoft.com/office/drawing/2014/main" id="{20DE896C-1369-4167-1B40-8C35CA3DDD29}"/>
              </a:ext>
            </a:extLst>
          </p:cNvPr>
          <p:cNvSpPr/>
          <p:nvPr/>
        </p:nvSpPr>
        <p:spPr>
          <a:xfrm>
            <a:off x="4325638" y="5332583"/>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1C94EF-CA85-FCE7-F762-8A80EA9BE75A}"/>
              </a:ext>
            </a:extLst>
          </p:cNvPr>
          <p:cNvSpPr txBox="1"/>
          <p:nvPr/>
        </p:nvSpPr>
        <p:spPr>
          <a:xfrm>
            <a:off x="4333027" y="5495701"/>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9" name="3D Model 8" descr="Heart Eyes Face">
                <a:extLst>
                  <a:ext uri="{FF2B5EF4-FFF2-40B4-BE49-F238E27FC236}">
                    <a16:creationId xmlns:a16="http://schemas.microsoft.com/office/drawing/2014/main" id="{720A8C94-7132-E4F5-140A-2EF46C7A89F9}"/>
                  </a:ext>
                </a:extLst>
              </p:cNvPr>
              <p:cNvGraphicFramePr>
                <a:graphicFrameLocks noChangeAspect="1"/>
              </p:cNvGraphicFramePr>
              <p:nvPr/>
            </p:nvGraphicFramePr>
            <p:xfrm>
              <a:off x="10611397" y="2104644"/>
              <a:ext cx="760733" cy="767291"/>
            </p:xfrm>
            <a:graphic>
              <a:graphicData uri="http://schemas.microsoft.com/office/drawing/2017/model3d">
                <am3d:model3d r:embed="rId6">
                  <am3d:spPr>
                    <a:xfrm>
                      <a:off x="0" y="0"/>
                      <a:ext cx="760733" cy="767291"/>
                    </a:xfrm>
                    <a:prstGeom prst="rect">
                      <a:avLst/>
                    </a:prstGeom>
                  </am3d:spPr>
                  <am3d:camera>
                    <am3d:pos x="0" y="0" z="76209626"/>
                    <am3d:up dx="0" dy="36000000" dz="0"/>
                    <am3d:lookAt x="0" y="0" z="0"/>
                    <am3d:perspective fov="2700000"/>
                  </am3d:camera>
                  <am3d:trans>
                    <am3d:meterPerModelUnit n="55184387" d="1000000"/>
                    <am3d:preTrans dx="9" dy="-28388" dz="-738932"/>
                    <am3d:scale>
                      <am3d:sx n="1000000" d="1000000"/>
                      <am3d:sy n="1000000" d="1000000"/>
                      <am3d:sz n="1000000" d="1000000"/>
                    </am3d:scale>
                    <am3d:rot ax="10711119" ay="-430269" az="-10788892"/>
                    <am3d:postTrans dx="0" dy="0" dz="0"/>
                  </am3d:trans>
                  <am3d:raster rName="Office3DRenderer" rVer="16.0.8326">
                    <am3d:blip r:embed="rId7"/>
                  </am3d:raster>
                  <am3d:objViewport viewportSz="13575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Heart Eyes Face">
                <a:extLst>
                  <a:ext uri="{FF2B5EF4-FFF2-40B4-BE49-F238E27FC236}">
                    <a16:creationId xmlns:a16="http://schemas.microsoft.com/office/drawing/2014/main" id="{720A8C94-7132-E4F5-140A-2EF46C7A89F9}"/>
                  </a:ext>
                </a:extLst>
              </p:cNvPr>
              <p:cNvPicPr>
                <a:picLocks noGrp="1" noRot="1" noChangeAspect="1" noMove="1" noResize="1" noEditPoints="1" noAdjustHandles="1" noChangeArrowheads="1" noChangeShapeType="1" noCrop="1"/>
              </p:cNvPicPr>
              <p:nvPr/>
            </p:nvPicPr>
            <p:blipFill>
              <a:blip r:embed="rId7"/>
              <a:stretch>
                <a:fillRect/>
              </a:stretch>
            </p:blipFill>
            <p:spPr>
              <a:xfrm>
                <a:off x="10611397" y="2104644"/>
                <a:ext cx="760733" cy="76729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Thinking Face Emoji">
                <a:extLst>
                  <a:ext uri="{FF2B5EF4-FFF2-40B4-BE49-F238E27FC236}">
                    <a16:creationId xmlns:a16="http://schemas.microsoft.com/office/drawing/2014/main" id="{D5F00C8E-A9CC-AA6C-333E-A4DFE58065F7}"/>
                  </a:ext>
                </a:extLst>
              </p:cNvPr>
              <p:cNvGraphicFramePr>
                <a:graphicFrameLocks noChangeAspect="1"/>
              </p:cNvGraphicFramePr>
              <p:nvPr/>
            </p:nvGraphicFramePr>
            <p:xfrm>
              <a:off x="10590244" y="4070923"/>
              <a:ext cx="895842" cy="870607"/>
            </p:xfrm>
            <a:graphic>
              <a:graphicData uri="http://schemas.microsoft.com/office/drawing/2017/model3d">
                <am3d:model3d r:embed="rId8">
                  <am3d:spPr>
                    <a:xfrm>
                      <a:off x="0" y="0"/>
                      <a:ext cx="895842" cy="870607"/>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x="-9874936" ay="-690522" az="10611046"/>
                    <am3d:postTrans dx="0" dy="0" dz="0"/>
                  </am3d:trans>
                  <am3d:raster rName="Office3DRenderer" rVer="16.0.8326">
                    <am3d:blip r:embed="rId9"/>
                  </am3d:raster>
                  <am3d:objViewport viewportSz="14005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Thinking Face Emoji">
                <a:extLst>
                  <a:ext uri="{FF2B5EF4-FFF2-40B4-BE49-F238E27FC236}">
                    <a16:creationId xmlns:a16="http://schemas.microsoft.com/office/drawing/2014/main" id="{D5F00C8E-A9CC-AA6C-333E-A4DFE58065F7}"/>
                  </a:ext>
                </a:extLst>
              </p:cNvPr>
              <p:cNvPicPr>
                <a:picLocks noGrp="1" noRot="1" noChangeAspect="1" noMove="1" noResize="1" noEditPoints="1" noAdjustHandles="1" noChangeArrowheads="1" noChangeShapeType="1" noCrop="1"/>
              </p:cNvPicPr>
              <p:nvPr/>
            </p:nvPicPr>
            <p:blipFill>
              <a:blip r:embed="rId9"/>
              <a:stretch>
                <a:fillRect/>
              </a:stretch>
            </p:blipFill>
            <p:spPr>
              <a:xfrm>
                <a:off x="10590244" y="4070923"/>
                <a:ext cx="895842" cy="8706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Face With Rolling Eyes Emoji">
                <a:extLst>
                  <a:ext uri="{FF2B5EF4-FFF2-40B4-BE49-F238E27FC236}">
                    <a16:creationId xmlns:a16="http://schemas.microsoft.com/office/drawing/2014/main" id="{247FD7FC-6EAF-A7DC-B4FB-F2134AF06012}"/>
                  </a:ext>
                </a:extLst>
              </p:cNvPr>
              <p:cNvGraphicFramePr>
                <a:graphicFrameLocks noChangeAspect="1"/>
              </p:cNvGraphicFramePr>
              <p:nvPr/>
            </p:nvGraphicFramePr>
            <p:xfrm>
              <a:off x="10617340" y="3069257"/>
              <a:ext cx="767291" cy="767291"/>
            </p:xfrm>
            <a:graphic>
              <a:graphicData uri="http://schemas.microsoft.com/office/drawing/2017/model3d">
                <am3d:model3d r:embed="rId10">
                  <am3d:spPr>
                    <a:xfrm>
                      <a:off x="0" y="0"/>
                      <a:ext cx="767291" cy="767291"/>
                    </a:xfrm>
                    <a:prstGeom prst="rect">
                      <a:avLst/>
                    </a:prstGeom>
                  </am3d:spPr>
                  <am3d:camera>
                    <am3d:pos x="0" y="0" z="81201667"/>
                    <am3d:up dx="0" dy="36000000" dz="0"/>
                    <am3d:lookAt x="0" y="0" z="0"/>
                    <am3d:perspective fov="2700000"/>
                  </am3d:camera>
                  <am3d:trans>
                    <am3d:meterPerModelUnit n="95150" d="1000000"/>
                    <am3d:preTrans dx="-11546" dy="-17990319" dz="22796"/>
                    <am3d:scale>
                      <am3d:sx n="1000000" d="1000000"/>
                      <am3d:sy n="1000000" d="1000000"/>
                      <am3d:sz n="1000000" d="1000000"/>
                    </am3d:scale>
                    <am3d:rot ax="-10766576" ay="1729700" az="-10783887"/>
                    <am3d:postTrans dx="0" dy="0" dz="0"/>
                  </am3d:trans>
                  <am3d:raster rName="Office3DRenderer" rVer="16.0.8326">
                    <am3d:blip r:embed="rId11"/>
                  </am3d:raster>
                  <am3d:objViewport viewportSz="13525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ace With Rolling Eyes Emoji">
                <a:extLst>
                  <a:ext uri="{FF2B5EF4-FFF2-40B4-BE49-F238E27FC236}">
                    <a16:creationId xmlns:a16="http://schemas.microsoft.com/office/drawing/2014/main" id="{247FD7FC-6EAF-A7DC-B4FB-F2134AF06012}"/>
                  </a:ext>
                </a:extLst>
              </p:cNvPr>
              <p:cNvPicPr>
                <a:picLocks noGrp="1" noRot="1" noChangeAspect="1" noMove="1" noResize="1" noEditPoints="1" noAdjustHandles="1" noChangeArrowheads="1" noChangeShapeType="1" noCrop="1"/>
              </p:cNvPicPr>
              <p:nvPr/>
            </p:nvPicPr>
            <p:blipFill>
              <a:blip r:embed="rId11"/>
              <a:stretch>
                <a:fillRect/>
              </a:stretch>
            </p:blipFill>
            <p:spPr>
              <a:xfrm>
                <a:off x="10617340" y="3069257"/>
                <a:ext cx="767291" cy="767291"/>
              </a:xfrm>
              <a:prstGeom prst="rect">
                <a:avLst/>
              </a:prstGeom>
            </p:spPr>
          </p:pic>
        </mc:Fallback>
      </mc:AlternateContent>
    </p:spTree>
    <p:extLst>
      <p:ext uri="{BB962C8B-B14F-4D97-AF65-F5344CB8AC3E}">
        <p14:creationId xmlns:p14="http://schemas.microsoft.com/office/powerpoint/2010/main" val="3183375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528076"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rot="1800000">
            <a:off x="3443332" y="4899309"/>
            <a:ext cx="1132882" cy="113288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1093361" y="3250746"/>
            <a:ext cx="1137571" cy="1137571"/>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2241755" y="197180"/>
            <a:ext cx="1244277" cy="124427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rot="819329">
            <a:off x="716790" y="4917883"/>
            <a:ext cx="1252507" cy="125250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80284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732415"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4576214" y="505696"/>
            <a:ext cx="1395648" cy="1395648"/>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54">
            <a:extLst>
              <a:ext uri="{FF2B5EF4-FFF2-40B4-BE49-F238E27FC236}">
                <a16:creationId xmlns:a16="http://schemas.microsoft.com/office/drawing/2014/main" id="{CFD749B7-1D87-F6B0-5166-841F35025354}"/>
              </a:ext>
            </a:extLst>
          </p:cNvPr>
          <p:cNvSpPr/>
          <p:nvPr/>
        </p:nvSpPr>
        <p:spPr>
          <a:xfrm rot="3578062">
            <a:off x="4239078" y="7148528"/>
            <a:ext cx="2069920" cy="2069920"/>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002007" y="-2646829"/>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17" name="TextBox 16">
            <a:extLst>
              <a:ext uri="{FF2B5EF4-FFF2-40B4-BE49-F238E27FC236}">
                <a16:creationId xmlns:a16="http://schemas.microsoft.com/office/drawing/2014/main" id="{0A77B416-7D4C-1DB6-6E1E-E639AFE68198}"/>
              </a:ext>
            </a:extLst>
          </p:cNvPr>
          <p:cNvSpPr txBox="1"/>
          <p:nvPr/>
        </p:nvSpPr>
        <p:spPr>
          <a:xfrm>
            <a:off x="4972789" y="7477020"/>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3</a:t>
            </a:r>
          </a:p>
        </p:txBody>
      </p:sp>
      <p:sp>
        <p:nvSpPr>
          <p:cNvPr id="88" name="Rounded Rectangle 87">
            <a:extLst>
              <a:ext uri="{FF2B5EF4-FFF2-40B4-BE49-F238E27FC236}">
                <a16:creationId xmlns:a16="http://schemas.microsoft.com/office/drawing/2014/main" id="{E1190C67-D4CD-E703-630A-EF0A4329EE9F}"/>
              </a:ext>
            </a:extLst>
          </p:cNvPr>
          <p:cNvSpPr/>
          <p:nvPr/>
        </p:nvSpPr>
        <p:spPr>
          <a:xfrm>
            <a:off x="5614988" y="2104645"/>
            <a:ext cx="5457825" cy="6616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326348" y="34759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AB99898C-B361-8763-98D2-3B1F1DCE131A}"/>
              </a:ext>
            </a:extLst>
          </p:cNvPr>
          <p:cNvSpPr txBox="1"/>
          <p:nvPr/>
        </p:nvSpPr>
        <p:spPr>
          <a:xfrm>
            <a:off x="7234967" y="2195101"/>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6" name="Rounded Rectangle 5">
            <a:hlinkClick r:id="rId2" action="ppaction://hlinksldjump"/>
            <a:extLst>
              <a:ext uri="{FF2B5EF4-FFF2-40B4-BE49-F238E27FC236}">
                <a16:creationId xmlns:a16="http://schemas.microsoft.com/office/drawing/2014/main" id="{20DE896C-1369-4167-1B40-8C35CA3DDD29}"/>
              </a:ext>
            </a:extLst>
          </p:cNvPr>
          <p:cNvSpPr/>
          <p:nvPr/>
        </p:nvSpPr>
        <p:spPr>
          <a:xfrm>
            <a:off x="6690209" y="5129502"/>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1C94EF-CA85-FCE7-F762-8A80EA9BE75A}"/>
              </a:ext>
            </a:extLst>
          </p:cNvPr>
          <p:cNvSpPr txBox="1"/>
          <p:nvPr/>
        </p:nvSpPr>
        <p:spPr>
          <a:xfrm>
            <a:off x="6697598" y="5292620"/>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9" name="3D Model 8" descr="Heart Eyes Face">
                <a:extLst>
                  <a:ext uri="{FF2B5EF4-FFF2-40B4-BE49-F238E27FC236}">
                    <a16:creationId xmlns:a16="http://schemas.microsoft.com/office/drawing/2014/main" id="{720A8C94-7132-E4F5-140A-2EF46C7A89F9}"/>
                  </a:ext>
                </a:extLst>
              </p:cNvPr>
              <p:cNvGraphicFramePr>
                <a:graphicFrameLocks noChangeAspect="1"/>
              </p:cNvGraphicFramePr>
              <p:nvPr>
                <p:extLst>
                  <p:ext uri="{D42A27DB-BD31-4B8C-83A1-F6EECF244321}">
                    <p14:modId xmlns:p14="http://schemas.microsoft.com/office/powerpoint/2010/main" val="1352960792"/>
                  </p:ext>
                </p:extLst>
              </p:nvPr>
            </p:nvGraphicFramePr>
            <p:xfrm>
              <a:off x="638259" y="2104644"/>
              <a:ext cx="2650194" cy="2447308"/>
            </p:xfrm>
            <a:graphic>
              <a:graphicData uri="http://schemas.microsoft.com/office/drawing/2017/model3d">
                <am3d:model3d r:embed="rId3">
                  <am3d:spPr>
                    <a:xfrm>
                      <a:off x="0" y="0"/>
                      <a:ext cx="2650194" cy="2447308"/>
                    </a:xfrm>
                    <a:prstGeom prst="rect">
                      <a:avLst/>
                    </a:prstGeom>
                  </am3d:spPr>
                  <am3d:camera>
                    <am3d:pos x="0" y="0" z="76209626"/>
                    <am3d:up dx="0" dy="36000000" dz="0"/>
                    <am3d:lookAt x="0" y="0" z="0"/>
                    <am3d:perspective fov="2700000"/>
                  </am3d:camera>
                  <am3d:trans>
                    <am3d:meterPerModelUnit n="55184387" d="1000000"/>
                    <am3d:preTrans dx="9" dy="-28388" dz="-738932"/>
                    <am3d:scale>
                      <am3d:sx n="1000000" d="1000000"/>
                      <am3d:sy n="1000000" d="1000000"/>
                      <am3d:sz n="1000000" d="1000000"/>
                    </am3d:scale>
                    <am3d:rot ax="295054" ay="-76295" az="-6555"/>
                    <am3d:postTrans dx="0" dy="0" dz="0"/>
                  </am3d:trans>
                  <am3d:raster rName="Office3DRenderer" rVer="16.0.8326">
                    <am3d:blip r:embed="rId4"/>
                  </am3d:raster>
                  <am3d:objViewport viewportSz="44761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Heart Eyes Face">
                <a:extLst>
                  <a:ext uri="{FF2B5EF4-FFF2-40B4-BE49-F238E27FC236}">
                    <a16:creationId xmlns:a16="http://schemas.microsoft.com/office/drawing/2014/main" id="{720A8C94-7132-E4F5-140A-2EF46C7A89F9}"/>
                  </a:ext>
                </a:extLst>
              </p:cNvPr>
              <p:cNvPicPr>
                <a:picLocks noGrp="1" noRot="1" noChangeAspect="1" noMove="1" noResize="1" noEditPoints="1" noAdjustHandles="1" noChangeArrowheads="1" noChangeShapeType="1" noCrop="1"/>
              </p:cNvPicPr>
              <p:nvPr/>
            </p:nvPicPr>
            <p:blipFill>
              <a:blip r:embed="rId4"/>
              <a:stretch>
                <a:fillRect/>
              </a:stretch>
            </p:blipFill>
            <p:spPr>
              <a:xfrm>
                <a:off x="638259" y="2104644"/>
                <a:ext cx="2650194" cy="2447308"/>
              </a:xfrm>
              <a:prstGeom prst="rect">
                <a:avLst/>
              </a:prstGeom>
            </p:spPr>
          </p:pic>
        </mc:Fallback>
      </mc:AlternateContent>
      <p:sp>
        <p:nvSpPr>
          <p:cNvPr id="8" name="Subtitle 2">
            <a:extLst>
              <a:ext uri="{FF2B5EF4-FFF2-40B4-BE49-F238E27FC236}">
                <a16:creationId xmlns:a16="http://schemas.microsoft.com/office/drawing/2014/main" id="{0BE41460-27BF-1AD2-B67E-1367A559C281}"/>
              </a:ext>
            </a:extLst>
          </p:cNvPr>
          <p:cNvSpPr txBox="1">
            <a:spLocks/>
          </p:cNvSpPr>
          <p:nvPr/>
        </p:nvSpPr>
        <p:spPr>
          <a:xfrm>
            <a:off x="5829212" y="3009851"/>
            <a:ext cx="5153253" cy="21611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Explain your answer</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You can do whatever you want, go a impress your audience with an amazing presentation. You can do whatever you want, go a impress your audience with an amazing presentation</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p:txBody>
      </p:sp>
      <mc:AlternateContent xmlns:mc="http://schemas.openxmlformats.org/markup-compatibility/2006">
        <mc:Choice xmlns:am3d="http://schemas.microsoft.com/office/drawing/2017/model3d" Requires="am3d">
          <p:graphicFrame>
            <p:nvGraphicFramePr>
              <p:cNvPr id="13" name="3D Model 12" descr="Thumbs Up Emoji">
                <a:extLst>
                  <a:ext uri="{FF2B5EF4-FFF2-40B4-BE49-F238E27FC236}">
                    <a16:creationId xmlns:a16="http://schemas.microsoft.com/office/drawing/2014/main" id="{976A110A-2A0E-7D45-B378-8A8D18DBA93B}"/>
                  </a:ext>
                </a:extLst>
              </p:cNvPr>
              <p:cNvGraphicFramePr>
                <a:graphicFrameLocks noChangeAspect="1"/>
              </p:cNvGraphicFramePr>
              <p:nvPr>
                <p:extLst>
                  <p:ext uri="{D42A27DB-BD31-4B8C-83A1-F6EECF244321}">
                    <p14:modId xmlns:p14="http://schemas.microsoft.com/office/powerpoint/2010/main" val="779607193"/>
                  </p:ext>
                </p:extLst>
              </p:nvPr>
            </p:nvGraphicFramePr>
            <p:xfrm>
              <a:off x="3418975" y="2531953"/>
              <a:ext cx="1294795" cy="1358060"/>
            </p:xfrm>
            <a:graphic>
              <a:graphicData uri="http://schemas.microsoft.com/office/drawing/2017/model3d">
                <am3d:model3d r:embed="rId5">
                  <am3d:spPr>
                    <a:xfrm>
                      <a:off x="0" y="0"/>
                      <a:ext cx="1294795" cy="1358060"/>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6"/>
                  </am3d:raster>
                  <am3d:objViewport viewportSz="1950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Thumbs Up Emoji">
                <a:extLst>
                  <a:ext uri="{FF2B5EF4-FFF2-40B4-BE49-F238E27FC236}">
                    <a16:creationId xmlns:a16="http://schemas.microsoft.com/office/drawing/2014/main" id="{976A110A-2A0E-7D45-B378-8A8D18DBA93B}"/>
                  </a:ext>
                </a:extLst>
              </p:cNvPr>
              <p:cNvPicPr>
                <a:picLocks noGrp="1" noRot="1" noChangeAspect="1" noMove="1" noResize="1" noEditPoints="1" noAdjustHandles="1" noChangeArrowheads="1" noChangeShapeType="1" noCrop="1"/>
              </p:cNvPicPr>
              <p:nvPr/>
            </p:nvPicPr>
            <p:blipFill>
              <a:blip r:embed="rId6"/>
              <a:stretch>
                <a:fillRect/>
              </a:stretch>
            </p:blipFill>
            <p:spPr>
              <a:xfrm>
                <a:off x="3418975" y="2531953"/>
                <a:ext cx="1294795" cy="1358060"/>
              </a:xfrm>
              <a:prstGeom prst="rect">
                <a:avLst/>
              </a:prstGeom>
            </p:spPr>
          </p:pic>
        </mc:Fallback>
      </mc:AlternateContent>
    </p:spTree>
    <p:extLst>
      <p:ext uri="{BB962C8B-B14F-4D97-AF65-F5344CB8AC3E}">
        <p14:creationId xmlns:p14="http://schemas.microsoft.com/office/powerpoint/2010/main" val="3277592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8" presetClass="emph" presetSubtype="512" fill="hold" nodeType="afterEffect">
                                  <p:stCondLst>
                                    <p:cond delay="0"/>
                                  </p:stCondLst>
                                  <p:childTnLst>
                                    <p:anim calcmode="lin" valueType="num">
                                      <p:cBhvr additive="sum">
                                        <p:cTn id="16" dur="5000" fill="hold"/>
                                        <p:tgtEl>
                                          <p:spTgt spid="9"/>
                                        </p:tgtEl>
                                        <p:attrNameLst>
                                          <p:attrName>3d.view.rotation.x</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7" presetID="38" presetClass="emph" presetSubtype="512" fill="hold" nodeType="withEffect">
                                  <p:stCondLst>
                                    <p:cond delay="0"/>
                                  </p:stCondLst>
                                  <p:childTnLst>
                                    <p:anim calcmode="lin" valueType="num">
                                      <p:cBhvr additive="sum">
                                        <p:cTn id="18" dur="5000" fill="hold"/>
                                        <p:tgtEl>
                                          <p:spTgt spid="13"/>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675534"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1224862" y="1347931"/>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9577280" y="5670332"/>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1209846" y="988171"/>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4804506" y="837826"/>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950305"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879873"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2836655" y="5190651"/>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002007" y="-2646829"/>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86" name="Rounded Rectangle 85">
            <a:extLst>
              <a:ext uri="{FF2B5EF4-FFF2-40B4-BE49-F238E27FC236}">
                <a16:creationId xmlns:a16="http://schemas.microsoft.com/office/drawing/2014/main" id="{65067306-0A74-9C09-71AD-B0447BD81BCC}"/>
              </a:ext>
            </a:extLst>
          </p:cNvPr>
          <p:cNvSpPr/>
          <p:nvPr/>
        </p:nvSpPr>
        <p:spPr>
          <a:xfrm>
            <a:off x="6222564" y="2499918"/>
            <a:ext cx="5347690" cy="7225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326348" y="34759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4" name="TextBox 3">
            <a:extLst>
              <a:ext uri="{FF2B5EF4-FFF2-40B4-BE49-F238E27FC236}">
                <a16:creationId xmlns:a16="http://schemas.microsoft.com/office/drawing/2014/main" id="{0FBB2731-CEDB-D9E1-E9B0-3A4B7D8B971C}"/>
              </a:ext>
            </a:extLst>
          </p:cNvPr>
          <p:cNvSpPr txBox="1"/>
          <p:nvPr/>
        </p:nvSpPr>
        <p:spPr>
          <a:xfrm>
            <a:off x="7723197" y="2671473"/>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2" action="ppaction://hlinksldjump"/>
            <a:extLst>
              <a:ext uri="{FF2B5EF4-FFF2-40B4-BE49-F238E27FC236}">
                <a16:creationId xmlns:a16="http://schemas.microsoft.com/office/drawing/2014/main" id="{20DE896C-1369-4167-1B40-8C35CA3DDD29}"/>
              </a:ext>
            </a:extLst>
          </p:cNvPr>
          <p:cNvSpPr/>
          <p:nvPr/>
        </p:nvSpPr>
        <p:spPr>
          <a:xfrm>
            <a:off x="8176700" y="3773322"/>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1C94EF-CA85-FCE7-F762-8A80EA9BE75A}"/>
              </a:ext>
            </a:extLst>
          </p:cNvPr>
          <p:cNvSpPr txBox="1"/>
          <p:nvPr/>
        </p:nvSpPr>
        <p:spPr>
          <a:xfrm>
            <a:off x="8184089" y="3936440"/>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1" name="3D Model 10" descr="Face With Rolling Eyes Emoji">
                <a:extLst>
                  <a:ext uri="{FF2B5EF4-FFF2-40B4-BE49-F238E27FC236}">
                    <a16:creationId xmlns:a16="http://schemas.microsoft.com/office/drawing/2014/main" id="{247FD7FC-6EAF-A7DC-B4FB-F2134AF06012}"/>
                  </a:ext>
                </a:extLst>
              </p:cNvPr>
              <p:cNvGraphicFramePr>
                <a:graphicFrameLocks noChangeAspect="1"/>
              </p:cNvGraphicFramePr>
              <p:nvPr>
                <p:extLst>
                  <p:ext uri="{D42A27DB-BD31-4B8C-83A1-F6EECF244321}">
                    <p14:modId xmlns:p14="http://schemas.microsoft.com/office/powerpoint/2010/main" val="710345610"/>
                  </p:ext>
                </p:extLst>
              </p:nvPr>
            </p:nvGraphicFramePr>
            <p:xfrm>
              <a:off x="1235200" y="1992678"/>
              <a:ext cx="2626133" cy="2626133"/>
            </p:xfrm>
            <a:graphic>
              <a:graphicData uri="http://schemas.microsoft.com/office/drawing/2017/model3d">
                <am3d:model3d r:embed="rId3">
                  <am3d:spPr>
                    <a:xfrm>
                      <a:off x="0" y="0"/>
                      <a:ext cx="2626133" cy="2626133"/>
                    </a:xfrm>
                    <a:prstGeom prst="rect">
                      <a:avLst/>
                    </a:prstGeom>
                  </am3d:spPr>
                  <am3d:camera>
                    <am3d:pos x="0" y="0" z="81201667"/>
                    <am3d:up dx="0" dy="36000000" dz="0"/>
                    <am3d:lookAt x="0" y="0" z="0"/>
                    <am3d:perspective fov="2700000"/>
                  </am3d:camera>
                  <am3d:trans>
                    <am3d:meterPerModelUnit n="95150" d="1000000"/>
                    <am3d:preTrans dx="-11546" dy="-17990319" dz="22796"/>
                    <am3d:scale>
                      <am3d:sx n="1000000" d="1000000"/>
                      <am3d:sy n="1000000" d="1000000"/>
                      <am3d:sz n="1000000" d="1000000"/>
                    </am3d:scale>
                    <am3d:rot ax="168112" ay="106132" az="5193"/>
                    <am3d:postTrans dx="0" dy="0" dz="0"/>
                  </am3d:trans>
                  <am3d:raster rName="Office3DRenderer" rVer="16.0.8326">
                    <am3d:blip r:embed="rId4"/>
                  </am3d:raster>
                  <am3d:objViewport viewportSz="45798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ace With Rolling Eyes Emoji">
                <a:extLst>
                  <a:ext uri="{FF2B5EF4-FFF2-40B4-BE49-F238E27FC236}">
                    <a16:creationId xmlns:a16="http://schemas.microsoft.com/office/drawing/2014/main" id="{247FD7FC-6EAF-A7DC-B4FB-F2134AF06012}"/>
                  </a:ext>
                </a:extLst>
              </p:cNvPr>
              <p:cNvPicPr>
                <a:picLocks noGrp="1" noRot="1" noChangeAspect="1" noMove="1" noResize="1" noEditPoints="1" noAdjustHandles="1" noChangeArrowheads="1" noChangeShapeType="1" noCrop="1"/>
              </p:cNvPicPr>
              <p:nvPr/>
            </p:nvPicPr>
            <p:blipFill>
              <a:blip r:embed="rId4"/>
              <a:stretch>
                <a:fillRect/>
              </a:stretch>
            </p:blipFill>
            <p:spPr>
              <a:xfrm>
                <a:off x="1235200" y="1992678"/>
                <a:ext cx="2626133" cy="262613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humbs Down Emoji">
                <a:extLst>
                  <a:ext uri="{FF2B5EF4-FFF2-40B4-BE49-F238E27FC236}">
                    <a16:creationId xmlns:a16="http://schemas.microsoft.com/office/drawing/2014/main" id="{16D43E50-2485-A072-ED2B-D08FCD5A49BF}"/>
                  </a:ext>
                </a:extLst>
              </p:cNvPr>
              <p:cNvGraphicFramePr>
                <a:graphicFrameLocks noChangeAspect="1"/>
              </p:cNvGraphicFramePr>
              <p:nvPr>
                <p:extLst>
                  <p:ext uri="{D42A27DB-BD31-4B8C-83A1-F6EECF244321}">
                    <p14:modId xmlns:p14="http://schemas.microsoft.com/office/powerpoint/2010/main" val="1188392817"/>
                  </p:ext>
                </p:extLst>
              </p:nvPr>
            </p:nvGraphicFramePr>
            <p:xfrm>
              <a:off x="4247032" y="2629361"/>
              <a:ext cx="1589832" cy="1667509"/>
            </p:xfrm>
            <a:graphic>
              <a:graphicData uri="http://schemas.microsoft.com/office/drawing/2017/model3d">
                <am3d:model3d r:embed="rId5">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6"/>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umbs Down Emoji">
                <a:extLst>
                  <a:ext uri="{FF2B5EF4-FFF2-40B4-BE49-F238E27FC236}">
                    <a16:creationId xmlns:a16="http://schemas.microsoft.com/office/drawing/2014/main" id="{16D43E50-2485-A072-ED2B-D08FCD5A49BF}"/>
                  </a:ext>
                </a:extLst>
              </p:cNvPr>
              <p:cNvPicPr>
                <a:picLocks noGrp="1" noRot="1" noChangeAspect="1" noMove="1" noResize="1" noEditPoints="1" noAdjustHandles="1" noChangeArrowheads="1" noChangeShapeType="1" noCrop="1"/>
              </p:cNvPicPr>
              <p:nvPr/>
            </p:nvPicPr>
            <p:blipFill>
              <a:blip r:embed="rId6"/>
              <a:stretch>
                <a:fillRect/>
              </a:stretch>
            </p:blipFill>
            <p:spPr>
              <a:xfrm>
                <a:off x="4247032" y="2629361"/>
                <a:ext cx="1589832" cy="1667509"/>
              </a:xfrm>
              <a:prstGeom prst="rect">
                <a:avLst/>
              </a:prstGeom>
            </p:spPr>
          </p:pic>
        </mc:Fallback>
      </mc:AlternateContent>
      <p:sp>
        <p:nvSpPr>
          <p:cNvPr id="13" name="Rounded Rectangle 12">
            <a:hlinkClick r:id="rId7" action="ppaction://hlinksldjump"/>
            <a:extLst>
              <a:ext uri="{FF2B5EF4-FFF2-40B4-BE49-F238E27FC236}">
                <a16:creationId xmlns:a16="http://schemas.microsoft.com/office/drawing/2014/main" id="{250062C5-7F55-B4BF-1F48-C27E9BDB2990}"/>
              </a:ext>
            </a:extLst>
          </p:cNvPr>
          <p:cNvSpPr/>
          <p:nvPr/>
        </p:nvSpPr>
        <p:spPr>
          <a:xfrm>
            <a:off x="6316577" y="3786451"/>
            <a:ext cx="1780396" cy="69960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FDFD5A2-3298-8A14-6B54-E937F0B967A4}"/>
              </a:ext>
            </a:extLst>
          </p:cNvPr>
          <p:cNvSpPr txBox="1"/>
          <p:nvPr/>
        </p:nvSpPr>
        <p:spPr>
          <a:xfrm>
            <a:off x="6321479" y="3936200"/>
            <a:ext cx="1733280" cy="400110"/>
          </a:xfrm>
          <a:prstGeom prst="rect">
            <a:avLst/>
          </a:prstGeom>
          <a:noFill/>
        </p:spPr>
        <p:txBody>
          <a:bodyPr wrap="square" rtlCol="0">
            <a:spAutoFit/>
          </a:bodyPr>
          <a:lstStyle/>
          <a:p>
            <a:pPr algn="ctr"/>
            <a:r>
              <a:rPr lang="en-US" sz="2000" dirty="0">
                <a:solidFill>
                  <a:schemeClr val="bg1"/>
                </a:solidFill>
              </a:rPr>
              <a:t>TRY IT AGAIN</a:t>
            </a:r>
          </a:p>
        </p:txBody>
      </p:sp>
    </p:spTree>
    <p:extLst>
      <p:ext uri="{BB962C8B-B14F-4D97-AF65-F5344CB8AC3E}">
        <p14:creationId xmlns:p14="http://schemas.microsoft.com/office/powerpoint/2010/main" val="2439132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accel="20000" decel="20000" fill="hold" nodeType="afterEffect">
                                  <p:stCondLst>
                                    <p:cond delay="0"/>
                                  </p:stCondLst>
                                  <p:childTnLst>
                                    <p:anim calcmode="lin" valueType="num">
                                      <p:cBhvr additive="sum">
                                        <p:cTn id="11" dur="5000" fill="hold"/>
                                        <p:tgtEl>
                                          <p:spTgt spid="11"/>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8"/>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701355"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1224862" y="1347931"/>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9577280" y="5670332"/>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1209846" y="988171"/>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4804506" y="837826"/>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976126"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905694"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2836655" y="5190651"/>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002007" y="-2646829"/>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87" name="Rounded Rectangle 86">
            <a:hlinkClick r:id="rId2" action="ppaction://hlinksldjump"/>
            <a:extLst>
              <a:ext uri="{FF2B5EF4-FFF2-40B4-BE49-F238E27FC236}">
                <a16:creationId xmlns:a16="http://schemas.microsoft.com/office/drawing/2014/main" id="{26C25A14-E3BF-FA69-0775-050935518109}"/>
              </a:ext>
            </a:extLst>
          </p:cNvPr>
          <p:cNvSpPr/>
          <p:nvPr/>
        </p:nvSpPr>
        <p:spPr>
          <a:xfrm>
            <a:off x="5606531" y="2383764"/>
            <a:ext cx="5318815" cy="7353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5854903" y="49131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5" name="TextBox 4">
            <a:extLst>
              <a:ext uri="{FF2B5EF4-FFF2-40B4-BE49-F238E27FC236}">
                <a16:creationId xmlns:a16="http://schemas.microsoft.com/office/drawing/2014/main" id="{6BEB489B-A206-E344-4150-38AF07090A5D}"/>
              </a:ext>
            </a:extLst>
          </p:cNvPr>
          <p:cNvSpPr txBox="1"/>
          <p:nvPr/>
        </p:nvSpPr>
        <p:spPr>
          <a:xfrm>
            <a:off x="6746221" y="2520593"/>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3" action="ppaction://hlinksldjump"/>
            <a:extLst>
              <a:ext uri="{FF2B5EF4-FFF2-40B4-BE49-F238E27FC236}">
                <a16:creationId xmlns:a16="http://schemas.microsoft.com/office/drawing/2014/main" id="{20DE896C-1369-4167-1B40-8C35CA3DDD29}"/>
              </a:ext>
            </a:extLst>
          </p:cNvPr>
          <p:cNvSpPr/>
          <p:nvPr/>
        </p:nvSpPr>
        <p:spPr>
          <a:xfrm>
            <a:off x="7496098" y="3310086"/>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1C94EF-CA85-FCE7-F762-8A80EA9BE75A}"/>
              </a:ext>
            </a:extLst>
          </p:cNvPr>
          <p:cNvSpPr txBox="1"/>
          <p:nvPr/>
        </p:nvSpPr>
        <p:spPr>
          <a:xfrm>
            <a:off x="7503487" y="3473204"/>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0" name="3D Model 9" descr="Thinking Face Emoji">
                <a:extLst>
                  <a:ext uri="{FF2B5EF4-FFF2-40B4-BE49-F238E27FC236}">
                    <a16:creationId xmlns:a16="http://schemas.microsoft.com/office/drawing/2014/main" id="{D5F00C8E-A9CC-AA6C-333E-A4DFE58065F7}"/>
                  </a:ext>
                </a:extLst>
              </p:cNvPr>
              <p:cNvGraphicFramePr>
                <a:graphicFrameLocks noChangeAspect="1"/>
              </p:cNvGraphicFramePr>
              <p:nvPr>
                <p:extLst>
                  <p:ext uri="{D42A27DB-BD31-4B8C-83A1-F6EECF244321}">
                    <p14:modId xmlns:p14="http://schemas.microsoft.com/office/powerpoint/2010/main" val="3595505032"/>
                  </p:ext>
                </p:extLst>
              </p:nvPr>
            </p:nvGraphicFramePr>
            <p:xfrm>
              <a:off x="1266654" y="1889925"/>
              <a:ext cx="2267104" cy="2317764"/>
            </p:xfrm>
            <a:graphic>
              <a:graphicData uri="http://schemas.microsoft.com/office/drawing/2017/model3d">
                <am3d:model3d r:embed="rId4">
                  <am3d:spPr>
                    <a:xfrm>
                      <a:off x="0" y="0"/>
                      <a:ext cx="2267104" cy="2317764"/>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x="42890" ay="129384" az="1614"/>
                    <am3d:postTrans dx="0" dy="0" dz="0"/>
                  </am3d:trans>
                  <am3d:raster rName="Office3DRenderer" rVer="16.0.8326">
                    <am3d:blip r:embed="rId5"/>
                  </am3d:raster>
                  <am3d:objViewport viewportSz="40655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Thinking Face Emoji">
                <a:extLst>
                  <a:ext uri="{FF2B5EF4-FFF2-40B4-BE49-F238E27FC236}">
                    <a16:creationId xmlns:a16="http://schemas.microsoft.com/office/drawing/2014/main" id="{D5F00C8E-A9CC-AA6C-333E-A4DFE58065F7}"/>
                  </a:ext>
                </a:extLst>
              </p:cNvPr>
              <p:cNvPicPr>
                <a:picLocks noGrp="1" noRot="1" noChangeAspect="1" noMove="1" noResize="1" noEditPoints="1" noAdjustHandles="1" noChangeArrowheads="1" noChangeShapeType="1" noCrop="1"/>
              </p:cNvPicPr>
              <p:nvPr/>
            </p:nvPicPr>
            <p:blipFill>
              <a:blip r:embed="rId5"/>
              <a:stretch>
                <a:fillRect/>
              </a:stretch>
            </p:blipFill>
            <p:spPr>
              <a:xfrm>
                <a:off x="1266654" y="1889925"/>
                <a:ext cx="2267104" cy="2317764"/>
              </a:xfrm>
              <a:prstGeom prst="rect">
                <a:avLst/>
              </a:prstGeom>
            </p:spPr>
          </p:pic>
        </mc:Fallback>
      </mc:AlternateContent>
      <p:sp>
        <p:nvSpPr>
          <p:cNvPr id="14" name="Rounded Rectangle 13">
            <a:hlinkClick r:id="rId2" action="ppaction://hlinksldjump"/>
            <a:extLst>
              <a:ext uri="{FF2B5EF4-FFF2-40B4-BE49-F238E27FC236}">
                <a16:creationId xmlns:a16="http://schemas.microsoft.com/office/drawing/2014/main" id="{0C2B085B-B9A2-FD32-4BC4-1D003613FABB}"/>
              </a:ext>
            </a:extLst>
          </p:cNvPr>
          <p:cNvSpPr/>
          <p:nvPr/>
        </p:nvSpPr>
        <p:spPr>
          <a:xfrm>
            <a:off x="5606531" y="3328456"/>
            <a:ext cx="1780396" cy="699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C0B345-00F8-F686-32A4-F5D56C623BF3}"/>
              </a:ext>
            </a:extLst>
          </p:cNvPr>
          <p:cNvSpPr txBox="1"/>
          <p:nvPr/>
        </p:nvSpPr>
        <p:spPr>
          <a:xfrm>
            <a:off x="5611433" y="3478205"/>
            <a:ext cx="1733280" cy="400110"/>
          </a:xfrm>
          <a:prstGeom prst="rect">
            <a:avLst/>
          </a:prstGeom>
          <a:noFill/>
        </p:spPr>
        <p:txBody>
          <a:bodyPr wrap="square" rtlCol="0">
            <a:spAutoFit/>
          </a:bodyPr>
          <a:lstStyle/>
          <a:p>
            <a:pPr algn="ctr"/>
            <a:r>
              <a:rPr lang="en-US" sz="2000" dirty="0">
                <a:solidFill>
                  <a:schemeClr val="bg1"/>
                </a:solidFill>
              </a:rPr>
              <a:t>TRY IT AGAIN</a:t>
            </a:r>
          </a:p>
        </p:txBody>
      </p:sp>
      <mc:AlternateContent xmlns:mc="http://schemas.openxmlformats.org/markup-compatibility/2006">
        <mc:Choice xmlns:am3d="http://schemas.microsoft.com/office/drawing/2017/model3d" Requires="am3d">
          <p:graphicFrame>
            <p:nvGraphicFramePr>
              <p:cNvPr id="18" name="3D Model 17" descr="Thumbs Down Emoji">
                <a:extLst>
                  <a:ext uri="{FF2B5EF4-FFF2-40B4-BE49-F238E27FC236}">
                    <a16:creationId xmlns:a16="http://schemas.microsoft.com/office/drawing/2014/main" id="{DE0F1BC2-EB66-C06B-D038-7C2692846D82}"/>
                  </a:ext>
                </a:extLst>
              </p:cNvPr>
              <p:cNvGraphicFramePr/>
              <p:nvPr>
                <p:extLst>
                  <p:ext uri="{D42A27DB-BD31-4B8C-83A1-F6EECF244321}">
                    <p14:modId xmlns:p14="http://schemas.microsoft.com/office/powerpoint/2010/main" val="1425519851"/>
                  </p:ext>
                </p:extLst>
              </p:nvPr>
            </p:nvGraphicFramePr>
            <p:xfrm>
              <a:off x="3672750" y="2405074"/>
              <a:ext cx="1589831" cy="1860034"/>
            </p:xfrm>
            <a:graphic>
              <a:graphicData uri="http://schemas.microsoft.com/office/drawing/2017/model3d">
                <am3d:model3d r:embed="rId6">
                  <am3d:spPr>
                    <a:xfrm>
                      <a:off x="0" y="0"/>
                      <a:ext cx="1589831" cy="1860034"/>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7"/>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Thumbs Down Emoji">
                <a:extLst>
                  <a:ext uri="{FF2B5EF4-FFF2-40B4-BE49-F238E27FC236}">
                    <a16:creationId xmlns:a16="http://schemas.microsoft.com/office/drawing/2014/main" id="{DE0F1BC2-EB66-C06B-D038-7C2692846D82}"/>
                  </a:ext>
                </a:extLst>
              </p:cNvPr>
              <p:cNvPicPr>
                <a:picLocks noGrp="1" noRot="1" noChangeAspect="1" noMove="1" noResize="1" noEditPoints="1" noAdjustHandles="1" noChangeArrowheads="1" noChangeShapeType="1" noCrop="1"/>
              </p:cNvPicPr>
              <p:nvPr/>
            </p:nvPicPr>
            <p:blipFill>
              <a:blip r:embed="rId7"/>
              <a:stretch>
                <a:fillRect/>
              </a:stretch>
            </p:blipFill>
            <p:spPr>
              <a:xfrm>
                <a:off x="3672750" y="2405074"/>
                <a:ext cx="1589831" cy="1860034"/>
              </a:xfrm>
              <a:prstGeom prst="rect">
                <a:avLst/>
              </a:prstGeom>
            </p:spPr>
          </p:pic>
        </mc:Fallback>
      </mc:AlternateContent>
    </p:spTree>
    <p:extLst>
      <p:ext uri="{BB962C8B-B14F-4D97-AF65-F5344CB8AC3E}">
        <p14:creationId xmlns:p14="http://schemas.microsoft.com/office/powerpoint/2010/main" val="3664026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fill="hold" nodeType="afterEffect">
                                  <p:stCondLst>
                                    <p:cond delay="0"/>
                                  </p:stCondLst>
                                  <p:childTnLst>
                                    <p:anim calcmode="lin" valueType="num">
                                      <p:cBhvr additive="sum">
                                        <p:cTn id="11" dur="5000" fill="hold"/>
                                        <p:tgtEl>
                                          <p:spTgt spid="10"/>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18"/>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Star: 4 Points 55">
            <a:extLst>
              <a:ext uri="{FF2B5EF4-FFF2-40B4-BE49-F238E27FC236}">
                <a16:creationId xmlns:a16="http://schemas.microsoft.com/office/drawing/2014/main" id="{C79BCC43-772F-41F6-B285-761548871242}"/>
              </a:ext>
            </a:extLst>
          </p:cNvPr>
          <p:cNvSpPr/>
          <p:nvPr/>
        </p:nvSpPr>
        <p:spPr>
          <a:xfrm rot="1800000">
            <a:off x="4402072" y="2278567"/>
            <a:ext cx="2134287" cy="213428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2986336" y="707170"/>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0664604" y="1028990"/>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9897951" y="6039664"/>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2272306" y="5360558"/>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83892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909359"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47427" y="125259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16049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0" name="TextBox 19">
            <a:extLst>
              <a:ext uri="{FF2B5EF4-FFF2-40B4-BE49-F238E27FC236}">
                <a16:creationId xmlns:a16="http://schemas.microsoft.com/office/drawing/2014/main" id="{228A1388-A139-E011-C716-EBE3424321F4}"/>
              </a:ext>
            </a:extLst>
          </p:cNvPr>
          <p:cNvSpPr txBox="1"/>
          <p:nvPr/>
        </p:nvSpPr>
        <p:spPr>
          <a:xfrm>
            <a:off x="5159183" y="2697634"/>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4</a:t>
            </a:r>
          </a:p>
        </p:txBody>
      </p:sp>
      <p:sp>
        <p:nvSpPr>
          <p:cNvPr id="86" name="Rounded Rectangle 85">
            <a:hlinkClick r:id="rId2" action="ppaction://hlinksldjump"/>
            <a:extLst>
              <a:ext uri="{FF2B5EF4-FFF2-40B4-BE49-F238E27FC236}">
                <a16:creationId xmlns:a16="http://schemas.microsoft.com/office/drawing/2014/main" id="{65067306-0A74-9C09-71AD-B0447BD81BCC}"/>
              </a:ext>
            </a:extLst>
          </p:cNvPr>
          <p:cNvSpPr/>
          <p:nvPr/>
        </p:nvSpPr>
        <p:spPr>
          <a:xfrm>
            <a:off x="7084851" y="4263631"/>
            <a:ext cx="3616487" cy="7178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hlinkClick r:id="rId3" action="ppaction://hlinksldjump"/>
            <a:extLst>
              <a:ext uri="{FF2B5EF4-FFF2-40B4-BE49-F238E27FC236}">
                <a16:creationId xmlns:a16="http://schemas.microsoft.com/office/drawing/2014/main" id="{26C25A14-E3BF-FA69-0775-050935518109}"/>
              </a:ext>
            </a:extLst>
          </p:cNvPr>
          <p:cNvSpPr/>
          <p:nvPr/>
        </p:nvSpPr>
        <p:spPr>
          <a:xfrm>
            <a:off x="7076565" y="3107453"/>
            <a:ext cx="3616487" cy="71782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hlinkClick r:id="rId4" action="ppaction://hlinksldjump"/>
            <a:extLst>
              <a:ext uri="{FF2B5EF4-FFF2-40B4-BE49-F238E27FC236}">
                <a16:creationId xmlns:a16="http://schemas.microsoft.com/office/drawing/2014/main" id="{E1190C67-D4CD-E703-630A-EF0A4329EE9F}"/>
              </a:ext>
            </a:extLst>
          </p:cNvPr>
          <p:cNvSpPr/>
          <p:nvPr/>
        </p:nvSpPr>
        <p:spPr>
          <a:xfrm>
            <a:off x="7076564" y="2194177"/>
            <a:ext cx="3624773" cy="717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851263FC-04EA-6E5D-14AC-C2D230E0EC15}"/>
              </a:ext>
            </a:extLst>
          </p:cNvPr>
          <p:cNvSpPr txBox="1"/>
          <p:nvPr/>
        </p:nvSpPr>
        <p:spPr>
          <a:xfrm>
            <a:off x="7287208" y="3262298"/>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4" name="TextBox 3">
            <a:extLst>
              <a:ext uri="{FF2B5EF4-FFF2-40B4-BE49-F238E27FC236}">
                <a16:creationId xmlns:a16="http://schemas.microsoft.com/office/drawing/2014/main" id="{33F406E8-8193-2CC6-9D48-A7500ACB2656}"/>
              </a:ext>
            </a:extLst>
          </p:cNvPr>
          <p:cNvSpPr txBox="1"/>
          <p:nvPr/>
        </p:nvSpPr>
        <p:spPr>
          <a:xfrm>
            <a:off x="7287208" y="2322257"/>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5" name="TextBox 4">
            <a:extLst>
              <a:ext uri="{FF2B5EF4-FFF2-40B4-BE49-F238E27FC236}">
                <a16:creationId xmlns:a16="http://schemas.microsoft.com/office/drawing/2014/main" id="{50083DDA-3208-3F25-B027-8F903F9EFDAA}"/>
              </a:ext>
            </a:extLst>
          </p:cNvPr>
          <p:cNvSpPr txBox="1"/>
          <p:nvPr/>
        </p:nvSpPr>
        <p:spPr>
          <a:xfrm>
            <a:off x="7287208" y="435739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mc:AlternateContent xmlns:mc="http://schemas.openxmlformats.org/markup-compatibility/2006">
        <mc:Choice xmlns:am3d="http://schemas.microsoft.com/office/drawing/2017/model3d" Requires="am3d">
          <p:graphicFrame>
            <p:nvGraphicFramePr>
              <p:cNvPr id="6" name="3D Model 5" descr="Emoji With Glasses">
                <a:extLst>
                  <a:ext uri="{FF2B5EF4-FFF2-40B4-BE49-F238E27FC236}">
                    <a16:creationId xmlns:a16="http://schemas.microsoft.com/office/drawing/2014/main" id="{D7AB3E97-C3F2-39D4-2A87-812A6233D0C8}"/>
                  </a:ext>
                </a:extLst>
              </p:cNvPr>
              <p:cNvGraphicFramePr>
                <a:graphicFrameLocks noChangeAspect="1"/>
              </p:cNvGraphicFramePr>
              <p:nvPr>
                <p:extLst>
                  <p:ext uri="{D42A27DB-BD31-4B8C-83A1-F6EECF244321}">
                    <p14:modId xmlns:p14="http://schemas.microsoft.com/office/powerpoint/2010/main" val="1766259175"/>
                  </p:ext>
                </p:extLst>
              </p:nvPr>
            </p:nvGraphicFramePr>
            <p:xfrm>
              <a:off x="10870499" y="2986277"/>
              <a:ext cx="849622" cy="871786"/>
            </p:xfrm>
            <a:graphic>
              <a:graphicData uri="http://schemas.microsoft.com/office/drawing/2017/model3d">
                <am3d:model3d r:embed="rId5">
                  <am3d:spPr>
                    <a:xfrm>
                      <a:off x="0" y="0"/>
                      <a:ext cx="849622" cy="871786"/>
                    </a:xfrm>
                    <a:prstGeom prst="rect">
                      <a:avLst/>
                    </a:prstGeom>
                  </am3d:spPr>
                  <am3d:camera>
                    <am3d:pos x="0" y="0" z="78226698"/>
                    <am3d:up dx="0" dy="36000000" dz="0"/>
                    <am3d:lookAt x="0" y="0" z="0"/>
                    <am3d:perspective fov="2700000"/>
                  </am3d:camera>
                  <am3d:trans>
                    <am3d:meterPerModelUnit n="57525281" d="1000000"/>
                    <am3d:preTrans dx="9" dy="0" dz="0"/>
                    <am3d:scale>
                      <am3d:sx n="1000000" d="1000000"/>
                      <am3d:sy n="1000000" d="1000000"/>
                      <am3d:sz n="1000000" d="1000000"/>
                    </am3d:scale>
                    <am3d:rot ax="-10741174" ay="78703" az="-10798649"/>
                    <am3d:postTrans dx="0" dy="0" dz="0"/>
                  </am3d:trans>
                  <am3d:raster rName="Office3DRenderer" rVer="16.0.8326">
                    <am3d:blip r:embed="rId6"/>
                  </am3d:raster>
                  <am3d:objViewport viewportSz="15293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Emoji With Glasses">
                <a:extLst>
                  <a:ext uri="{FF2B5EF4-FFF2-40B4-BE49-F238E27FC236}">
                    <a16:creationId xmlns:a16="http://schemas.microsoft.com/office/drawing/2014/main" id="{D7AB3E97-C3F2-39D4-2A87-812A6233D0C8}"/>
                  </a:ext>
                </a:extLst>
              </p:cNvPr>
              <p:cNvPicPr>
                <a:picLocks noGrp="1" noRot="1" noChangeAspect="1" noMove="1" noResize="1" noEditPoints="1" noAdjustHandles="1" noChangeArrowheads="1" noChangeShapeType="1" noCrop="1"/>
              </p:cNvPicPr>
              <p:nvPr/>
            </p:nvPicPr>
            <p:blipFill>
              <a:blip r:embed="rId6"/>
              <a:stretch>
                <a:fillRect/>
              </a:stretch>
            </p:blipFill>
            <p:spPr>
              <a:xfrm>
                <a:off x="10870499" y="2986277"/>
                <a:ext cx="849622" cy="8717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Crying Face">
                <a:extLst>
                  <a:ext uri="{FF2B5EF4-FFF2-40B4-BE49-F238E27FC236}">
                    <a16:creationId xmlns:a16="http://schemas.microsoft.com/office/drawing/2014/main" id="{1EF4C49B-4482-6585-283B-A20FBD4206CF}"/>
                  </a:ext>
                </a:extLst>
              </p:cNvPr>
              <p:cNvGraphicFramePr>
                <a:graphicFrameLocks noChangeAspect="1"/>
              </p:cNvGraphicFramePr>
              <p:nvPr>
                <p:extLst>
                  <p:ext uri="{D42A27DB-BD31-4B8C-83A1-F6EECF244321}">
                    <p14:modId xmlns:p14="http://schemas.microsoft.com/office/powerpoint/2010/main" val="2167420152"/>
                  </p:ext>
                </p:extLst>
              </p:nvPr>
            </p:nvGraphicFramePr>
            <p:xfrm>
              <a:off x="10859228" y="2046146"/>
              <a:ext cx="872164" cy="893699"/>
            </p:xfrm>
            <a:graphic>
              <a:graphicData uri="http://schemas.microsoft.com/office/drawing/2017/model3d">
                <am3d:model3d r:embed="rId7">
                  <am3d:spPr>
                    <a:xfrm>
                      <a:off x="0" y="0"/>
                      <a:ext cx="872164" cy="893699"/>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x="9888935" ay="513912" az="10661119"/>
                    <am3d:postTrans dx="0" dy="0" dz="0"/>
                  </am3d:trans>
                  <am3d:raster rName="Office3DRenderer" rVer="16.0.8326">
                    <am3d:blip r:embed="rId8"/>
                  </am3d:raster>
                  <am3d:objViewport viewportSz="14536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Crying Face">
                <a:extLst>
                  <a:ext uri="{FF2B5EF4-FFF2-40B4-BE49-F238E27FC236}">
                    <a16:creationId xmlns:a16="http://schemas.microsoft.com/office/drawing/2014/main" id="{1EF4C49B-4482-6585-283B-A20FBD4206CF}"/>
                  </a:ext>
                </a:extLst>
              </p:cNvPr>
              <p:cNvPicPr>
                <a:picLocks noGrp="1" noRot="1" noChangeAspect="1" noMove="1" noResize="1" noEditPoints="1" noAdjustHandles="1" noChangeArrowheads="1" noChangeShapeType="1" noCrop="1"/>
              </p:cNvPicPr>
              <p:nvPr/>
            </p:nvPicPr>
            <p:blipFill>
              <a:blip r:embed="rId8"/>
              <a:stretch>
                <a:fillRect/>
              </a:stretch>
            </p:blipFill>
            <p:spPr>
              <a:xfrm>
                <a:off x="10859228" y="2046146"/>
                <a:ext cx="872164" cy="89369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Dizzy Face Emoji">
                <a:extLst>
                  <a:ext uri="{FF2B5EF4-FFF2-40B4-BE49-F238E27FC236}">
                    <a16:creationId xmlns:a16="http://schemas.microsoft.com/office/drawing/2014/main" id="{C42B9C10-006A-0B8E-9499-05214CD278AC}"/>
                  </a:ext>
                </a:extLst>
              </p:cNvPr>
              <p:cNvGraphicFramePr>
                <a:graphicFrameLocks noChangeAspect="1"/>
              </p:cNvGraphicFramePr>
              <p:nvPr>
                <p:extLst>
                  <p:ext uri="{D42A27DB-BD31-4B8C-83A1-F6EECF244321}">
                    <p14:modId xmlns:p14="http://schemas.microsoft.com/office/powerpoint/2010/main" val="1464980028"/>
                  </p:ext>
                </p:extLst>
              </p:nvPr>
            </p:nvGraphicFramePr>
            <p:xfrm>
              <a:off x="10859228" y="4152146"/>
              <a:ext cx="872164" cy="872164"/>
            </p:xfrm>
            <a:graphic>
              <a:graphicData uri="http://schemas.microsoft.com/office/drawing/2017/model3d">
                <am3d:model3d r:embed="rId9">
                  <am3d:spPr>
                    <a:xfrm>
                      <a:off x="0" y="0"/>
                      <a:ext cx="872164" cy="872164"/>
                    </a:xfrm>
                    <a:prstGeom prst="rect">
                      <a:avLst/>
                    </a:prstGeom>
                  </am3d:spPr>
                  <am3d:camera>
                    <am3d:pos x="0" y="0" z="81034804"/>
                    <am3d:up dx="0" dy="36000000" dz="0"/>
                    <am3d:lookAt x="0" y="0" z="0"/>
                    <am3d:perspective fov="2700000"/>
                  </am3d:camera>
                  <am3d:trans>
                    <am3d:meterPerModelUnit n="94546" d="1000000"/>
                    <am3d:preTrans dx="0" dy="-17857803" dz="-155218"/>
                    <am3d:scale>
                      <am3d:sx n="1000000" d="1000000"/>
                      <am3d:sy n="1000000" d="1000000"/>
                      <am3d:sz n="1000000" d="1000000"/>
                    </am3d:scale>
                    <am3d:rot ax="7583985" ay="2271634" az="8413434"/>
                    <am3d:postTrans dx="0" dy="0" dz="0"/>
                  </am3d:trans>
                  <am3d:raster rName="Office3DRenderer" rVer="16.0.8326">
                    <am3d:blip r:embed="rId10"/>
                  </am3d:raster>
                  <am3d:objViewport viewportSz="13777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zzy Face Emoji">
                <a:extLst>
                  <a:ext uri="{FF2B5EF4-FFF2-40B4-BE49-F238E27FC236}">
                    <a16:creationId xmlns:a16="http://schemas.microsoft.com/office/drawing/2014/main" id="{C42B9C10-006A-0B8E-9499-05214CD278AC}"/>
                  </a:ext>
                </a:extLst>
              </p:cNvPr>
              <p:cNvPicPr>
                <a:picLocks noGrp="1" noRot="1" noChangeAspect="1" noMove="1" noResize="1" noEditPoints="1" noAdjustHandles="1" noChangeArrowheads="1" noChangeShapeType="1" noCrop="1"/>
              </p:cNvPicPr>
              <p:nvPr/>
            </p:nvPicPr>
            <p:blipFill>
              <a:blip r:embed="rId10"/>
              <a:stretch>
                <a:fillRect/>
              </a:stretch>
            </p:blipFill>
            <p:spPr>
              <a:xfrm>
                <a:off x="10859228" y="4152146"/>
                <a:ext cx="872164" cy="872164"/>
              </a:xfrm>
              <a:prstGeom prst="rect">
                <a:avLst/>
              </a:prstGeom>
            </p:spPr>
          </p:pic>
        </mc:Fallback>
      </mc:AlternateContent>
      <p:sp>
        <p:nvSpPr>
          <p:cNvPr id="10" name="Rounded Rectangle 9">
            <a:hlinkClick r:id="rId11" action="ppaction://hlinksldjump"/>
            <a:extLst>
              <a:ext uri="{FF2B5EF4-FFF2-40B4-BE49-F238E27FC236}">
                <a16:creationId xmlns:a16="http://schemas.microsoft.com/office/drawing/2014/main" id="{926ED77F-7161-5E91-58E5-8EFD06735574}"/>
              </a:ext>
            </a:extLst>
          </p:cNvPr>
          <p:cNvSpPr/>
          <p:nvPr/>
        </p:nvSpPr>
        <p:spPr>
          <a:xfrm>
            <a:off x="4325638" y="5332583"/>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58BD92-53CB-3845-8CB7-ECA465304C4B}"/>
              </a:ext>
            </a:extLst>
          </p:cNvPr>
          <p:cNvSpPr txBox="1"/>
          <p:nvPr/>
        </p:nvSpPr>
        <p:spPr>
          <a:xfrm>
            <a:off x="4333027" y="5495701"/>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1088894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934194"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Star: 4 Points 55">
            <a:extLst>
              <a:ext uri="{FF2B5EF4-FFF2-40B4-BE49-F238E27FC236}">
                <a16:creationId xmlns:a16="http://schemas.microsoft.com/office/drawing/2014/main" id="{C79BCC43-772F-41F6-B285-761548871242}"/>
              </a:ext>
            </a:extLst>
          </p:cNvPr>
          <p:cNvSpPr/>
          <p:nvPr/>
        </p:nvSpPr>
        <p:spPr>
          <a:xfrm rot="1800000">
            <a:off x="4402072" y="7573753"/>
            <a:ext cx="2134287" cy="213428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594838" y="4577358"/>
            <a:ext cx="1358058" cy="1358058"/>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rot="2700000">
            <a:off x="10647067" y="436815"/>
            <a:ext cx="1138685" cy="1138685"/>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9897950" y="5512039"/>
            <a:ext cx="974837" cy="97483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11171" y="160495"/>
            <a:ext cx="1471019" cy="1471019"/>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4208965"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4138533"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4713771" y="1366807"/>
            <a:ext cx="866567" cy="86656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16049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0" name="TextBox 19">
            <a:extLst>
              <a:ext uri="{FF2B5EF4-FFF2-40B4-BE49-F238E27FC236}">
                <a16:creationId xmlns:a16="http://schemas.microsoft.com/office/drawing/2014/main" id="{228A1388-A139-E011-C716-EBE3424321F4}"/>
              </a:ext>
            </a:extLst>
          </p:cNvPr>
          <p:cNvSpPr txBox="1"/>
          <p:nvPr/>
        </p:nvSpPr>
        <p:spPr>
          <a:xfrm>
            <a:off x="5159183" y="7992820"/>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4</a:t>
            </a:r>
          </a:p>
        </p:txBody>
      </p:sp>
      <p:sp>
        <p:nvSpPr>
          <p:cNvPr id="87" name="Rounded Rectangle 86">
            <a:extLst>
              <a:ext uri="{FF2B5EF4-FFF2-40B4-BE49-F238E27FC236}">
                <a16:creationId xmlns:a16="http://schemas.microsoft.com/office/drawing/2014/main" id="{26C25A14-E3BF-FA69-0775-050935518109}"/>
              </a:ext>
            </a:extLst>
          </p:cNvPr>
          <p:cNvSpPr/>
          <p:nvPr/>
        </p:nvSpPr>
        <p:spPr>
          <a:xfrm>
            <a:off x="6096000" y="2317834"/>
            <a:ext cx="5312933" cy="71782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851263FC-04EA-6E5D-14AC-C2D230E0EC15}"/>
              </a:ext>
            </a:extLst>
          </p:cNvPr>
          <p:cNvSpPr txBox="1"/>
          <p:nvPr/>
        </p:nvSpPr>
        <p:spPr>
          <a:xfrm>
            <a:off x="6551724" y="2482809"/>
            <a:ext cx="4038520" cy="461665"/>
          </a:xfrm>
          <a:prstGeom prst="rect">
            <a:avLst/>
          </a:prstGeom>
          <a:noFill/>
        </p:spPr>
        <p:txBody>
          <a:bodyPr wrap="square" rtlCol="0">
            <a:spAutoFit/>
          </a:bodyPr>
          <a:lstStyle/>
          <a:p>
            <a:pPr algn="ctr"/>
            <a:r>
              <a:rPr lang="en-US" sz="2400" dirty="0">
                <a:solidFill>
                  <a:schemeClr val="bg1"/>
                </a:solidFill>
                <a:latin typeface="+mj-lt"/>
              </a:rPr>
              <a:t>CORRECT ANSWER</a:t>
            </a:r>
          </a:p>
        </p:txBody>
      </p:sp>
      <mc:AlternateContent xmlns:mc="http://schemas.openxmlformats.org/markup-compatibility/2006">
        <mc:Choice xmlns:am3d="http://schemas.microsoft.com/office/drawing/2017/model3d" Requires="am3d">
          <p:graphicFrame>
            <p:nvGraphicFramePr>
              <p:cNvPr id="6" name="3D Model 5" descr="Emoji With Glasses">
                <a:extLst>
                  <a:ext uri="{FF2B5EF4-FFF2-40B4-BE49-F238E27FC236}">
                    <a16:creationId xmlns:a16="http://schemas.microsoft.com/office/drawing/2014/main" id="{D7AB3E97-C3F2-39D4-2A87-812A6233D0C8}"/>
                  </a:ext>
                </a:extLst>
              </p:cNvPr>
              <p:cNvGraphicFramePr>
                <a:graphicFrameLocks noChangeAspect="1"/>
              </p:cNvGraphicFramePr>
              <p:nvPr>
                <p:extLst>
                  <p:ext uri="{D42A27DB-BD31-4B8C-83A1-F6EECF244321}">
                    <p14:modId xmlns:p14="http://schemas.microsoft.com/office/powerpoint/2010/main" val="1325868966"/>
                  </p:ext>
                </p:extLst>
              </p:nvPr>
            </p:nvGraphicFramePr>
            <p:xfrm>
              <a:off x="638618" y="2104644"/>
              <a:ext cx="2595529" cy="2467356"/>
            </p:xfrm>
            <a:graphic>
              <a:graphicData uri="http://schemas.microsoft.com/office/drawing/2017/model3d">
                <am3d:model3d r:embed="rId2">
                  <am3d:spPr>
                    <a:xfrm>
                      <a:off x="0" y="0"/>
                      <a:ext cx="2595529" cy="2467356"/>
                    </a:xfrm>
                    <a:prstGeom prst="rect">
                      <a:avLst/>
                    </a:prstGeom>
                  </am3d:spPr>
                  <am3d:camera>
                    <am3d:pos x="0" y="0" z="78226698"/>
                    <am3d:up dx="0" dy="36000000" dz="0"/>
                    <am3d:lookAt x="0" y="0" z="0"/>
                    <am3d:perspective fov="2700000"/>
                  </am3d:camera>
                  <am3d:trans>
                    <am3d:meterPerModelUnit n="57525281" d="1000000"/>
                    <am3d:preTrans dx="9" dy="0" dz="0"/>
                    <am3d:scale>
                      <am3d:sx n="1000000" d="1000000"/>
                      <am3d:sy n="1000000" d="1000000"/>
                      <am3d:sz n="1000000" d="1000000"/>
                    </am3d:scale>
                    <am3d:rot ax="29233" ay="-20651" az="-160"/>
                    <am3d:postTrans dx="0" dy="0" dz="0"/>
                  </am3d:trans>
                  <am3d:raster rName="Office3DRenderer" rVer="16.0.8326">
                    <am3d:blip r:embed="rId3"/>
                  </am3d:raster>
                  <am3d:objViewport viewportSz="44220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Emoji With Glasses">
                <a:extLst>
                  <a:ext uri="{FF2B5EF4-FFF2-40B4-BE49-F238E27FC236}">
                    <a16:creationId xmlns:a16="http://schemas.microsoft.com/office/drawing/2014/main" id="{D7AB3E97-C3F2-39D4-2A87-812A6233D0C8}"/>
                  </a:ext>
                </a:extLst>
              </p:cNvPr>
              <p:cNvPicPr>
                <a:picLocks noGrp="1" noRot="1" noChangeAspect="1" noMove="1" noResize="1" noEditPoints="1" noAdjustHandles="1" noChangeArrowheads="1" noChangeShapeType="1" noCrop="1"/>
              </p:cNvPicPr>
              <p:nvPr/>
            </p:nvPicPr>
            <p:blipFill>
              <a:blip r:embed="rId3"/>
              <a:stretch>
                <a:fillRect/>
              </a:stretch>
            </p:blipFill>
            <p:spPr>
              <a:xfrm>
                <a:off x="638618" y="2104644"/>
                <a:ext cx="2595529" cy="24673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humbs Up Emoji">
                <a:extLst>
                  <a:ext uri="{FF2B5EF4-FFF2-40B4-BE49-F238E27FC236}">
                    <a16:creationId xmlns:a16="http://schemas.microsoft.com/office/drawing/2014/main" id="{A462229A-CCC7-2EED-18AC-4CAC73A65289}"/>
                  </a:ext>
                </a:extLst>
              </p:cNvPr>
              <p:cNvGraphicFramePr>
                <a:graphicFrameLocks noChangeAspect="1"/>
              </p:cNvGraphicFramePr>
              <p:nvPr>
                <p:extLst>
                  <p:ext uri="{D42A27DB-BD31-4B8C-83A1-F6EECF244321}">
                    <p14:modId xmlns:p14="http://schemas.microsoft.com/office/powerpoint/2010/main" val="3502473547"/>
                  </p:ext>
                </p:extLst>
              </p:nvPr>
            </p:nvGraphicFramePr>
            <p:xfrm>
              <a:off x="3418975" y="2531954"/>
              <a:ext cx="1294796" cy="1358059"/>
            </p:xfrm>
            <a:graphic>
              <a:graphicData uri="http://schemas.microsoft.com/office/drawing/2017/model3d">
                <am3d:model3d r:embed="rId4">
                  <am3d:spPr>
                    <a:xfrm>
                      <a:off x="0" y="0"/>
                      <a:ext cx="1294796" cy="1358059"/>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5"/>
                  </am3d:raster>
                  <am3d:objViewport viewportSz="1950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umbs Up Emoji">
                <a:extLst>
                  <a:ext uri="{FF2B5EF4-FFF2-40B4-BE49-F238E27FC236}">
                    <a16:creationId xmlns:a16="http://schemas.microsoft.com/office/drawing/2014/main" id="{A462229A-CCC7-2EED-18AC-4CAC73A65289}"/>
                  </a:ext>
                </a:extLst>
              </p:cNvPr>
              <p:cNvPicPr>
                <a:picLocks noGrp="1" noRot="1" noChangeAspect="1" noMove="1" noResize="1" noEditPoints="1" noAdjustHandles="1" noChangeArrowheads="1" noChangeShapeType="1" noCrop="1"/>
              </p:cNvPicPr>
              <p:nvPr/>
            </p:nvPicPr>
            <p:blipFill>
              <a:blip r:embed="rId5"/>
              <a:stretch>
                <a:fillRect/>
              </a:stretch>
            </p:blipFill>
            <p:spPr>
              <a:xfrm>
                <a:off x="3418975" y="2531954"/>
                <a:ext cx="1294796" cy="1358059"/>
              </a:xfrm>
              <a:prstGeom prst="rect">
                <a:avLst/>
              </a:prstGeom>
            </p:spPr>
          </p:pic>
        </mc:Fallback>
      </mc:AlternateContent>
      <p:sp>
        <p:nvSpPr>
          <p:cNvPr id="10" name="Rounded Rectangle 9">
            <a:hlinkClick r:id="rId6" action="ppaction://hlinksldjump"/>
            <a:extLst>
              <a:ext uri="{FF2B5EF4-FFF2-40B4-BE49-F238E27FC236}">
                <a16:creationId xmlns:a16="http://schemas.microsoft.com/office/drawing/2014/main" id="{9FE3980E-3162-A296-9B36-A664233AB3ED}"/>
              </a:ext>
            </a:extLst>
          </p:cNvPr>
          <p:cNvSpPr/>
          <p:nvPr/>
        </p:nvSpPr>
        <p:spPr>
          <a:xfrm>
            <a:off x="6096000" y="3389380"/>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550F06F-5B22-D164-E03A-5F9291A6AF62}"/>
              </a:ext>
            </a:extLst>
          </p:cNvPr>
          <p:cNvSpPr txBox="1"/>
          <p:nvPr/>
        </p:nvSpPr>
        <p:spPr>
          <a:xfrm>
            <a:off x="6100902" y="3539129"/>
            <a:ext cx="1733280" cy="400110"/>
          </a:xfrm>
          <a:prstGeom prst="rect">
            <a:avLst/>
          </a:prstGeom>
          <a:noFill/>
        </p:spPr>
        <p:txBody>
          <a:bodyPr wrap="square" rtlCol="0">
            <a:spAutoFit/>
          </a:bodyPr>
          <a:lstStyle/>
          <a:p>
            <a:pPr algn="ctr"/>
            <a:r>
              <a:rPr lang="en-US" sz="2000" dirty="0">
                <a:solidFill>
                  <a:schemeClr val="bg1"/>
                </a:solidFill>
              </a:rPr>
              <a:t>TRY IT AGAIN</a:t>
            </a:r>
          </a:p>
        </p:txBody>
      </p:sp>
      <p:sp>
        <p:nvSpPr>
          <p:cNvPr id="13" name="Rounded Rectangle 12">
            <a:hlinkClick r:id="rId7" action="ppaction://hlinksldjump"/>
            <a:extLst>
              <a:ext uri="{FF2B5EF4-FFF2-40B4-BE49-F238E27FC236}">
                <a16:creationId xmlns:a16="http://schemas.microsoft.com/office/drawing/2014/main" id="{1F98A4D8-E843-4C22-8CD4-7F2606F6F479}"/>
              </a:ext>
            </a:extLst>
          </p:cNvPr>
          <p:cNvSpPr/>
          <p:nvPr/>
        </p:nvSpPr>
        <p:spPr>
          <a:xfrm>
            <a:off x="7979685" y="3360308"/>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7E705F7-5A0B-BACA-8160-4813DC3A8099}"/>
              </a:ext>
            </a:extLst>
          </p:cNvPr>
          <p:cNvSpPr txBox="1"/>
          <p:nvPr/>
        </p:nvSpPr>
        <p:spPr>
          <a:xfrm>
            <a:off x="7987074" y="3523426"/>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101943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512" repeatCount="2000" fill="hold" nodeType="afterEffect">
                                  <p:stCondLst>
                                    <p:cond delay="0"/>
                                  </p:stCondLst>
                                  <p:childTnLst>
                                    <p:anim calcmode="lin" valueType="num">
                                      <p:cBhvr additive="sum">
                                        <p:cTn id="11" dur="5000" fill="hold"/>
                                        <p:tgtEl>
                                          <p:spTgt spid="6"/>
                                        </p:tgtEl>
                                        <p:attrNameLst>
                                          <p:attrName>3d.view.rotation.x</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8"/>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934194"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Star: 4 Points 55">
            <a:extLst>
              <a:ext uri="{FF2B5EF4-FFF2-40B4-BE49-F238E27FC236}">
                <a16:creationId xmlns:a16="http://schemas.microsoft.com/office/drawing/2014/main" id="{C79BCC43-772F-41F6-B285-761548871242}"/>
              </a:ext>
            </a:extLst>
          </p:cNvPr>
          <p:cNvSpPr/>
          <p:nvPr/>
        </p:nvSpPr>
        <p:spPr>
          <a:xfrm rot="1800000">
            <a:off x="4402072" y="7342869"/>
            <a:ext cx="2134287" cy="213428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515461" y="524160"/>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0664604" y="1028990"/>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9897951" y="6039664"/>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2379678" y="5603207"/>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4208965"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4138533"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353803" y="521427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16049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0" name="TextBox 19">
            <a:extLst>
              <a:ext uri="{FF2B5EF4-FFF2-40B4-BE49-F238E27FC236}">
                <a16:creationId xmlns:a16="http://schemas.microsoft.com/office/drawing/2014/main" id="{228A1388-A139-E011-C716-EBE3424321F4}"/>
              </a:ext>
            </a:extLst>
          </p:cNvPr>
          <p:cNvSpPr txBox="1"/>
          <p:nvPr/>
        </p:nvSpPr>
        <p:spPr>
          <a:xfrm>
            <a:off x="5159183" y="7761936"/>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4</a:t>
            </a:r>
          </a:p>
        </p:txBody>
      </p:sp>
      <p:sp>
        <p:nvSpPr>
          <p:cNvPr id="88" name="Rounded Rectangle 87">
            <a:extLst>
              <a:ext uri="{FF2B5EF4-FFF2-40B4-BE49-F238E27FC236}">
                <a16:creationId xmlns:a16="http://schemas.microsoft.com/office/drawing/2014/main" id="{E1190C67-D4CD-E703-630A-EF0A4329EE9F}"/>
              </a:ext>
            </a:extLst>
          </p:cNvPr>
          <p:cNvSpPr/>
          <p:nvPr/>
        </p:nvSpPr>
        <p:spPr>
          <a:xfrm>
            <a:off x="5829300" y="2378227"/>
            <a:ext cx="5282515" cy="69960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4" name="TextBox 3">
            <a:extLst>
              <a:ext uri="{FF2B5EF4-FFF2-40B4-BE49-F238E27FC236}">
                <a16:creationId xmlns:a16="http://schemas.microsoft.com/office/drawing/2014/main" id="{33F406E8-8193-2CC6-9D48-A7500ACB2656}"/>
              </a:ext>
            </a:extLst>
          </p:cNvPr>
          <p:cNvSpPr txBox="1"/>
          <p:nvPr/>
        </p:nvSpPr>
        <p:spPr>
          <a:xfrm>
            <a:off x="7287208" y="2493755"/>
            <a:ext cx="2565919" cy="461665"/>
          </a:xfrm>
          <a:prstGeom prst="rect">
            <a:avLst/>
          </a:prstGeom>
          <a:noFill/>
        </p:spPr>
        <p:txBody>
          <a:bodyPr wrap="square" rtlCol="0">
            <a:spAutoFit/>
          </a:bodyPr>
          <a:lstStyle/>
          <a:p>
            <a:r>
              <a:rPr lang="en-US" sz="2400" dirty="0">
                <a:solidFill>
                  <a:schemeClr val="bg1"/>
                </a:solidFill>
                <a:latin typeface="+mj-lt"/>
              </a:rPr>
              <a:t>WRONG ANSWER</a:t>
            </a:r>
          </a:p>
        </p:txBody>
      </p:sp>
      <mc:AlternateContent xmlns:mc="http://schemas.openxmlformats.org/markup-compatibility/2006">
        <mc:Choice xmlns:am3d="http://schemas.microsoft.com/office/drawing/2017/model3d" Requires="am3d">
          <p:graphicFrame>
            <p:nvGraphicFramePr>
              <p:cNvPr id="7" name="3D Model 6" descr="Crying Face">
                <a:extLst>
                  <a:ext uri="{FF2B5EF4-FFF2-40B4-BE49-F238E27FC236}">
                    <a16:creationId xmlns:a16="http://schemas.microsoft.com/office/drawing/2014/main" id="{1EF4C49B-4482-6585-283B-A20FBD4206CF}"/>
                  </a:ext>
                </a:extLst>
              </p:cNvPr>
              <p:cNvGraphicFramePr>
                <a:graphicFrameLocks noChangeAspect="1"/>
              </p:cNvGraphicFramePr>
              <p:nvPr>
                <p:extLst>
                  <p:ext uri="{D42A27DB-BD31-4B8C-83A1-F6EECF244321}">
                    <p14:modId xmlns:p14="http://schemas.microsoft.com/office/powerpoint/2010/main" val="1068490777"/>
                  </p:ext>
                </p:extLst>
              </p:nvPr>
            </p:nvGraphicFramePr>
            <p:xfrm>
              <a:off x="709291" y="1977003"/>
              <a:ext cx="2868066" cy="2563492"/>
            </p:xfrm>
            <a:graphic>
              <a:graphicData uri="http://schemas.microsoft.com/office/drawing/2017/model3d">
                <am3d:model3d r:embed="rId2">
                  <am3d:spPr>
                    <a:xfrm>
                      <a:off x="0" y="0"/>
                      <a:ext cx="2868066" cy="2563492"/>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x="310166" ay="88591" az="8001"/>
                    <am3d:postTrans dx="0" dy="0" dz="0"/>
                  </am3d:trans>
                  <am3d:raster rName="Office3DRenderer" rVer="16.0.8326">
                    <am3d:blip r:embed="rId3"/>
                  </am3d:raster>
                  <am3d:objViewport viewportSz="44416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Crying Face">
                <a:extLst>
                  <a:ext uri="{FF2B5EF4-FFF2-40B4-BE49-F238E27FC236}">
                    <a16:creationId xmlns:a16="http://schemas.microsoft.com/office/drawing/2014/main" id="{1EF4C49B-4482-6585-283B-A20FBD4206CF}"/>
                  </a:ext>
                </a:extLst>
              </p:cNvPr>
              <p:cNvPicPr>
                <a:picLocks noGrp="1" noRot="1" noChangeAspect="1" noMove="1" noResize="1" noEditPoints="1" noAdjustHandles="1" noChangeArrowheads="1" noChangeShapeType="1" noCrop="1"/>
              </p:cNvPicPr>
              <p:nvPr/>
            </p:nvPicPr>
            <p:blipFill>
              <a:blip r:embed="rId3"/>
              <a:stretch>
                <a:fillRect/>
              </a:stretch>
            </p:blipFill>
            <p:spPr>
              <a:xfrm>
                <a:off x="709291" y="1977003"/>
                <a:ext cx="2868066" cy="2563492"/>
              </a:xfrm>
              <a:prstGeom prst="rect">
                <a:avLst/>
              </a:prstGeom>
            </p:spPr>
          </p:pic>
        </mc:Fallback>
      </mc:AlternateContent>
      <p:sp>
        <p:nvSpPr>
          <p:cNvPr id="10" name="Rounded Rectangle 9">
            <a:hlinkClick r:id="rId4" action="ppaction://hlinksldjump"/>
            <a:extLst>
              <a:ext uri="{FF2B5EF4-FFF2-40B4-BE49-F238E27FC236}">
                <a16:creationId xmlns:a16="http://schemas.microsoft.com/office/drawing/2014/main" id="{926ED77F-7161-5E91-58E5-8EFD06735574}"/>
              </a:ext>
            </a:extLst>
          </p:cNvPr>
          <p:cNvSpPr/>
          <p:nvPr/>
        </p:nvSpPr>
        <p:spPr>
          <a:xfrm>
            <a:off x="7682568" y="3328419"/>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58BD92-53CB-3845-8CB7-ECA465304C4B}"/>
              </a:ext>
            </a:extLst>
          </p:cNvPr>
          <p:cNvSpPr txBox="1"/>
          <p:nvPr/>
        </p:nvSpPr>
        <p:spPr>
          <a:xfrm>
            <a:off x="7689957" y="3491537"/>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
        <p:nvSpPr>
          <p:cNvPr id="8" name="Rounded Rectangle 7">
            <a:hlinkClick r:id="rId5" action="ppaction://hlinksldjump"/>
            <a:extLst>
              <a:ext uri="{FF2B5EF4-FFF2-40B4-BE49-F238E27FC236}">
                <a16:creationId xmlns:a16="http://schemas.microsoft.com/office/drawing/2014/main" id="{950F0088-1351-4106-FE92-58A0EADAA688}"/>
              </a:ext>
            </a:extLst>
          </p:cNvPr>
          <p:cNvSpPr/>
          <p:nvPr/>
        </p:nvSpPr>
        <p:spPr>
          <a:xfrm>
            <a:off x="5801015" y="3344313"/>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9179FB-EE52-0AFB-31B6-A0E7518021EC}"/>
              </a:ext>
            </a:extLst>
          </p:cNvPr>
          <p:cNvSpPr txBox="1"/>
          <p:nvPr/>
        </p:nvSpPr>
        <p:spPr>
          <a:xfrm>
            <a:off x="5805917" y="3494062"/>
            <a:ext cx="1733280" cy="400110"/>
          </a:xfrm>
          <a:prstGeom prst="rect">
            <a:avLst/>
          </a:prstGeom>
          <a:noFill/>
        </p:spPr>
        <p:txBody>
          <a:bodyPr wrap="square" rtlCol="0">
            <a:spAutoFit/>
          </a:bodyPr>
          <a:lstStyle/>
          <a:p>
            <a:pPr algn="ctr"/>
            <a:r>
              <a:rPr lang="en-US" sz="2000" dirty="0">
                <a:solidFill>
                  <a:schemeClr val="bg1"/>
                </a:solidFill>
              </a:rPr>
              <a:t>TRY IT AGAIN</a:t>
            </a:r>
          </a:p>
        </p:txBody>
      </p:sp>
      <mc:AlternateContent xmlns:mc="http://schemas.openxmlformats.org/markup-compatibility/2006">
        <mc:Choice xmlns:am3d="http://schemas.microsoft.com/office/drawing/2017/model3d" Requires="am3d">
          <p:graphicFrame>
            <p:nvGraphicFramePr>
              <p:cNvPr id="14" name="3D Model 13" descr="Thumbs Down Emoji">
                <a:extLst>
                  <a:ext uri="{FF2B5EF4-FFF2-40B4-BE49-F238E27FC236}">
                    <a16:creationId xmlns:a16="http://schemas.microsoft.com/office/drawing/2014/main" id="{521E3589-879E-BAEF-AD06-8BEAE83BF88E}"/>
                  </a:ext>
                </a:extLst>
              </p:cNvPr>
              <p:cNvGraphicFramePr>
                <a:graphicFrameLocks noChangeAspect="1"/>
              </p:cNvGraphicFramePr>
              <p:nvPr>
                <p:extLst>
                  <p:ext uri="{D42A27DB-BD31-4B8C-83A1-F6EECF244321}">
                    <p14:modId xmlns:p14="http://schemas.microsoft.com/office/powerpoint/2010/main" val="3473586098"/>
                  </p:ext>
                </p:extLst>
              </p:nvPr>
            </p:nvGraphicFramePr>
            <p:xfrm>
              <a:off x="3678514" y="2579699"/>
              <a:ext cx="1589832" cy="1667509"/>
            </p:xfrm>
            <a:graphic>
              <a:graphicData uri="http://schemas.microsoft.com/office/drawing/2017/model3d">
                <am3d:model3d r:embed="rId6">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7"/>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Thumbs Down Emoji">
                <a:extLst>
                  <a:ext uri="{FF2B5EF4-FFF2-40B4-BE49-F238E27FC236}">
                    <a16:creationId xmlns:a16="http://schemas.microsoft.com/office/drawing/2014/main" id="{521E3589-879E-BAEF-AD06-8BEAE83BF88E}"/>
                  </a:ext>
                </a:extLst>
              </p:cNvPr>
              <p:cNvPicPr>
                <a:picLocks noGrp="1" noRot="1" noChangeAspect="1" noMove="1" noResize="1" noEditPoints="1" noAdjustHandles="1" noChangeArrowheads="1" noChangeShapeType="1" noCrop="1"/>
              </p:cNvPicPr>
              <p:nvPr/>
            </p:nvPicPr>
            <p:blipFill>
              <a:blip r:embed="rId7"/>
              <a:stretch>
                <a:fillRect/>
              </a:stretch>
            </p:blipFill>
            <p:spPr>
              <a:xfrm>
                <a:off x="3678514" y="2579699"/>
                <a:ext cx="1589832" cy="1667509"/>
              </a:xfrm>
              <a:prstGeom prst="rect">
                <a:avLst/>
              </a:prstGeom>
            </p:spPr>
          </p:pic>
        </mc:Fallback>
      </mc:AlternateContent>
    </p:spTree>
    <p:extLst>
      <p:ext uri="{BB962C8B-B14F-4D97-AF65-F5344CB8AC3E}">
        <p14:creationId xmlns:p14="http://schemas.microsoft.com/office/powerpoint/2010/main" val="219620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repeatCount="2000" fill="hold" nodeType="afterEffect">
                                  <p:stCondLst>
                                    <p:cond delay="0"/>
                                  </p:stCondLst>
                                  <p:childTnLst>
                                    <p:anim calcmode="lin" valueType="num">
                                      <p:cBhvr additive="sum">
                                        <p:cTn id="11" dur="5000" fill="hold"/>
                                        <p:tgtEl>
                                          <p:spTgt spid="7"/>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14"/>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668126"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Star: 4 Points 55">
            <a:extLst>
              <a:ext uri="{FF2B5EF4-FFF2-40B4-BE49-F238E27FC236}">
                <a16:creationId xmlns:a16="http://schemas.microsoft.com/office/drawing/2014/main" id="{C79BCC43-772F-41F6-B285-761548871242}"/>
              </a:ext>
            </a:extLst>
          </p:cNvPr>
          <p:cNvSpPr/>
          <p:nvPr/>
        </p:nvSpPr>
        <p:spPr>
          <a:xfrm rot="1800000">
            <a:off x="4402072" y="7659107"/>
            <a:ext cx="2134287" cy="213428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2986336" y="707170"/>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0664604" y="1028990"/>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9897951" y="6039664"/>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2272306" y="5360558"/>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94289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872465"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47427" y="125259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16049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0" name="TextBox 19">
            <a:extLst>
              <a:ext uri="{FF2B5EF4-FFF2-40B4-BE49-F238E27FC236}">
                <a16:creationId xmlns:a16="http://schemas.microsoft.com/office/drawing/2014/main" id="{228A1388-A139-E011-C716-EBE3424321F4}"/>
              </a:ext>
            </a:extLst>
          </p:cNvPr>
          <p:cNvSpPr txBox="1"/>
          <p:nvPr/>
        </p:nvSpPr>
        <p:spPr>
          <a:xfrm>
            <a:off x="5159183" y="8078174"/>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4</a:t>
            </a:r>
          </a:p>
        </p:txBody>
      </p:sp>
      <p:sp>
        <p:nvSpPr>
          <p:cNvPr id="86" name="Rounded Rectangle 85">
            <a:extLst>
              <a:ext uri="{FF2B5EF4-FFF2-40B4-BE49-F238E27FC236}">
                <a16:creationId xmlns:a16="http://schemas.microsoft.com/office/drawing/2014/main" id="{65067306-0A74-9C09-71AD-B0447BD81BCC}"/>
              </a:ext>
            </a:extLst>
          </p:cNvPr>
          <p:cNvSpPr/>
          <p:nvPr/>
        </p:nvSpPr>
        <p:spPr>
          <a:xfrm>
            <a:off x="5901610" y="2295649"/>
            <a:ext cx="5379080" cy="7178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5" name="TextBox 4">
            <a:extLst>
              <a:ext uri="{FF2B5EF4-FFF2-40B4-BE49-F238E27FC236}">
                <a16:creationId xmlns:a16="http://schemas.microsoft.com/office/drawing/2014/main" id="{50083DDA-3208-3F25-B027-8F903F9EFDAA}"/>
              </a:ext>
            </a:extLst>
          </p:cNvPr>
          <p:cNvSpPr txBox="1"/>
          <p:nvPr/>
        </p:nvSpPr>
        <p:spPr>
          <a:xfrm>
            <a:off x="7000147" y="237734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mc:AlternateContent xmlns:mc="http://schemas.openxmlformats.org/markup-compatibility/2006">
        <mc:Choice xmlns:am3d="http://schemas.microsoft.com/office/drawing/2017/model3d" Requires="am3d">
          <p:graphicFrame>
            <p:nvGraphicFramePr>
              <p:cNvPr id="9" name="3D Model 8" descr="Dizzy Face Emoji">
                <a:extLst>
                  <a:ext uri="{FF2B5EF4-FFF2-40B4-BE49-F238E27FC236}">
                    <a16:creationId xmlns:a16="http://schemas.microsoft.com/office/drawing/2014/main" id="{C42B9C10-006A-0B8E-9499-05214CD278AC}"/>
                  </a:ext>
                </a:extLst>
              </p:cNvPr>
              <p:cNvGraphicFramePr>
                <a:graphicFrameLocks noChangeAspect="1"/>
              </p:cNvGraphicFramePr>
              <p:nvPr>
                <p:extLst>
                  <p:ext uri="{D42A27DB-BD31-4B8C-83A1-F6EECF244321}">
                    <p14:modId xmlns:p14="http://schemas.microsoft.com/office/powerpoint/2010/main" val="2144663219"/>
                  </p:ext>
                </p:extLst>
              </p:nvPr>
            </p:nvGraphicFramePr>
            <p:xfrm>
              <a:off x="654490" y="1880603"/>
              <a:ext cx="2353861" cy="2385245"/>
            </p:xfrm>
            <a:graphic>
              <a:graphicData uri="http://schemas.microsoft.com/office/drawing/2017/model3d">
                <am3d:model3d r:embed="rId2">
                  <am3d:spPr>
                    <a:xfrm>
                      <a:off x="0" y="0"/>
                      <a:ext cx="2353861" cy="2385245"/>
                    </a:xfrm>
                    <a:prstGeom prst="rect">
                      <a:avLst/>
                    </a:prstGeom>
                  </am3d:spPr>
                  <am3d:camera>
                    <am3d:pos x="0" y="0" z="81034804"/>
                    <am3d:up dx="0" dy="36000000" dz="0"/>
                    <am3d:lookAt x="0" y="0" z="0"/>
                    <am3d:perspective fov="2700000"/>
                  </am3d:camera>
                  <am3d:trans>
                    <am3d:meterPerModelUnit n="94546" d="1000000"/>
                    <am3d:preTrans dx="0" dy="-17857803" dz="-155218"/>
                    <am3d:scale>
                      <am3d:sx n="1000000" d="1000000"/>
                      <am3d:sy n="1000000" d="1000000"/>
                      <am3d:sz n="1000000" d="1000000"/>
                    </am3d:scale>
                    <am3d:rot ax="48639" ay="221295" az="3134"/>
                    <am3d:postTrans dx="0" dy="0" dz="0"/>
                  </am3d:trans>
                  <am3d:raster rName="Office3DRenderer" rVer="16.0.8326">
                    <am3d:blip r:embed="rId3"/>
                  </am3d:raster>
                  <am3d:objViewport viewportSz="41114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Dizzy Face Emoji">
                <a:extLst>
                  <a:ext uri="{FF2B5EF4-FFF2-40B4-BE49-F238E27FC236}">
                    <a16:creationId xmlns:a16="http://schemas.microsoft.com/office/drawing/2014/main" id="{C42B9C10-006A-0B8E-9499-05214CD278AC}"/>
                  </a:ext>
                </a:extLst>
              </p:cNvPr>
              <p:cNvPicPr>
                <a:picLocks noGrp="1" noRot="1" noChangeAspect="1" noMove="1" noResize="1" noEditPoints="1" noAdjustHandles="1" noChangeArrowheads="1" noChangeShapeType="1" noCrop="1"/>
              </p:cNvPicPr>
              <p:nvPr/>
            </p:nvPicPr>
            <p:blipFill>
              <a:blip r:embed="rId3"/>
              <a:stretch>
                <a:fillRect/>
              </a:stretch>
            </p:blipFill>
            <p:spPr>
              <a:xfrm>
                <a:off x="654490" y="1880603"/>
                <a:ext cx="2353861" cy="2385245"/>
              </a:xfrm>
              <a:prstGeom prst="rect">
                <a:avLst/>
              </a:prstGeom>
            </p:spPr>
          </p:pic>
        </mc:Fallback>
      </mc:AlternateContent>
      <p:sp>
        <p:nvSpPr>
          <p:cNvPr id="10" name="Rounded Rectangle 9">
            <a:hlinkClick r:id="rId4" action="ppaction://hlinksldjump"/>
            <a:extLst>
              <a:ext uri="{FF2B5EF4-FFF2-40B4-BE49-F238E27FC236}">
                <a16:creationId xmlns:a16="http://schemas.microsoft.com/office/drawing/2014/main" id="{926ED77F-7161-5E91-58E5-8EFD06735574}"/>
              </a:ext>
            </a:extLst>
          </p:cNvPr>
          <p:cNvSpPr/>
          <p:nvPr/>
        </p:nvSpPr>
        <p:spPr>
          <a:xfrm>
            <a:off x="7851442" y="3300330"/>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958BD92-53CB-3845-8CB7-ECA465304C4B}"/>
              </a:ext>
            </a:extLst>
          </p:cNvPr>
          <p:cNvSpPr txBox="1"/>
          <p:nvPr/>
        </p:nvSpPr>
        <p:spPr>
          <a:xfrm>
            <a:off x="7858831" y="3463448"/>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8" name="3D Model 7" descr="Thumbs Down Emoji">
                <a:extLst>
                  <a:ext uri="{FF2B5EF4-FFF2-40B4-BE49-F238E27FC236}">
                    <a16:creationId xmlns:a16="http://schemas.microsoft.com/office/drawing/2014/main" id="{09D15FF5-958D-A6CE-B01C-B4246298E9E1}"/>
                  </a:ext>
                </a:extLst>
              </p:cNvPr>
              <p:cNvGraphicFramePr>
                <a:graphicFrameLocks noChangeAspect="1"/>
              </p:cNvGraphicFramePr>
              <p:nvPr>
                <p:extLst>
                  <p:ext uri="{D42A27DB-BD31-4B8C-83A1-F6EECF244321}">
                    <p14:modId xmlns:p14="http://schemas.microsoft.com/office/powerpoint/2010/main" val="3093182871"/>
                  </p:ext>
                </p:extLst>
              </p:nvPr>
            </p:nvGraphicFramePr>
            <p:xfrm>
              <a:off x="3209942" y="2316187"/>
              <a:ext cx="1589832" cy="1667509"/>
            </p:xfrm>
            <a:graphic>
              <a:graphicData uri="http://schemas.microsoft.com/office/drawing/2017/model3d">
                <am3d:model3d r:embed="rId5">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6"/>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umbs Down Emoji">
                <a:extLst>
                  <a:ext uri="{FF2B5EF4-FFF2-40B4-BE49-F238E27FC236}">
                    <a16:creationId xmlns:a16="http://schemas.microsoft.com/office/drawing/2014/main" id="{09D15FF5-958D-A6CE-B01C-B4246298E9E1}"/>
                  </a:ext>
                </a:extLst>
              </p:cNvPr>
              <p:cNvPicPr>
                <a:picLocks noGrp="1" noRot="1" noChangeAspect="1" noMove="1" noResize="1" noEditPoints="1" noAdjustHandles="1" noChangeArrowheads="1" noChangeShapeType="1" noCrop="1"/>
              </p:cNvPicPr>
              <p:nvPr/>
            </p:nvPicPr>
            <p:blipFill>
              <a:blip r:embed="rId6"/>
              <a:stretch>
                <a:fillRect/>
              </a:stretch>
            </p:blipFill>
            <p:spPr>
              <a:xfrm>
                <a:off x="3209942" y="2316187"/>
                <a:ext cx="1589832" cy="1667509"/>
              </a:xfrm>
              <a:prstGeom prst="rect">
                <a:avLst/>
              </a:prstGeom>
            </p:spPr>
          </p:pic>
        </mc:Fallback>
      </mc:AlternateContent>
      <p:sp>
        <p:nvSpPr>
          <p:cNvPr id="13" name="Rounded Rectangle 12">
            <a:hlinkClick r:id="rId7" action="ppaction://hlinksldjump"/>
            <a:extLst>
              <a:ext uri="{FF2B5EF4-FFF2-40B4-BE49-F238E27FC236}">
                <a16:creationId xmlns:a16="http://schemas.microsoft.com/office/drawing/2014/main" id="{9F5C7A1B-FDA8-2076-A413-3FA73E244B3B}"/>
              </a:ext>
            </a:extLst>
          </p:cNvPr>
          <p:cNvSpPr/>
          <p:nvPr/>
        </p:nvSpPr>
        <p:spPr>
          <a:xfrm>
            <a:off x="5901610" y="3320159"/>
            <a:ext cx="1780396" cy="699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BE51D6-4B84-25D1-8135-A62B8D2A7731}"/>
              </a:ext>
            </a:extLst>
          </p:cNvPr>
          <p:cNvSpPr txBox="1"/>
          <p:nvPr/>
        </p:nvSpPr>
        <p:spPr>
          <a:xfrm>
            <a:off x="5906512" y="3469908"/>
            <a:ext cx="1733280" cy="400110"/>
          </a:xfrm>
          <a:prstGeom prst="rect">
            <a:avLst/>
          </a:prstGeom>
          <a:noFill/>
        </p:spPr>
        <p:txBody>
          <a:bodyPr wrap="square" rtlCol="0">
            <a:spAutoFit/>
          </a:bodyPr>
          <a:lstStyle/>
          <a:p>
            <a:pPr algn="ctr"/>
            <a:r>
              <a:rPr lang="en-US" sz="2000" dirty="0">
                <a:solidFill>
                  <a:schemeClr val="bg1"/>
                </a:solidFill>
              </a:rPr>
              <a:t>TRY IT AGAIN</a:t>
            </a:r>
          </a:p>
        </p:txBody>
      </p:sp>
    </p:spTree>
    <p:extLst>
      <p:ext uri="{BB962C8B-B14F-4D97-AF65-F5344CB8AC3E}">
        <p14:creationId xmlns:p14="http://schemas.microsoft.com/office/powerpoint/2010/main" val="497178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repeatCount="2000" fill="hold" nodeType="afterEffect">
                                  <p:stCondLst>
                                    <p:cond delay="0"/>
                                  </p:stCondLst>
                                  <p:childTnLst>
                                    <p:anim calcmode="lin" valueType="num">
                                      <p:cBhvr additive="sum">
                                        <p:cTn id="11" dur="5000" fill="hold"/>
                                        <p:tgtEl>
                                          <p:spTgt spid="9"/>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8"/>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0"/>
            <a:ext cx="12192000" cy="6877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D33AD44A-359B-4A38-A466-67607FE0B345}"/>
              </a:ext>
            </a:extLst>
          </p:cNvPr>
          <p:cNvSpPr/>
          <p:nvPr/>
        </p:nvSpPr>
        <p:spPr>
          <a:xfrm rot="10800000">
            <a:off x="8193956" y="2789445"/>
            <a:ext cx="4001689" cy="4113267"/>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3942844" cy="405278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B8214148-DEF6-4F40-B85C-10A88DEB8D4C}"/>
              </a:ext>
            </a:extLst>
          </p:cNvPr>
          <p:cNvSpPr/>
          <p:nvPr/>
        </p:nvSpPr>
        <p:spPr>
          <a:xfrm>
            <a:off x="4810125" y="4410074"/>
            <a:ext cx="361950" cy="2447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F6E76A-2FC6-4C55-BAB5-A0C73362E0A1}"/>
              </a:ext>
            </a:extLst>
          </p:cNvPr>
          <p:cNvSpPr/>
          <p:nvPr/>
        </p:nvSpPr>
        <p:spPr>
          <a:xfrm>
            <a:off x="5172075" y="4410074"/>
            <a:ext cx="361950" cy="2447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3D69868-0CB6-4029-8EEE-667A19310E40}"/>
              </a:ext>
            </a:extLst>
          </p:cNvPr>
          <p:cNvSpPr/>
          <p:nvPr/>
        </p:nvSpPr>
        <p:spPr>
          <a:xfrm>
            <a:off x="5529262" y="4410074"/>
            <a:ext cx="361950" cy="2447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079B5EA-6D05-4630-9525-BF485B488E48}"/>
              </a:ext>
            </a:extLst>
          </p:cNvPr>
          <p:cNvSpPr/>
          <p:nvPr/>
        </p:nvSpPr>
        <p:spPr>
          <a:xfrm>
            <a:off x="5891212" y="4410074"/>
            <a:ext cx="361950" cy="2447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71376A6-5C7F-491A-84B2-7A4BE95B77BA}"/>
              </a:ext>
            </a:extLst>
          </p:cNvPr>
          <p:cNvSpPr/>
          <p:nvPr/>
        </p:nvSpPr>
        <p:spPr>
          <a:xfrm>
            <a:off x="6248399" y="4410074"/>
            <a:ext cx="361950" cy="2447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A5F147-82D4-4216-945F-FBFF26B34CC5}"/>
              </a:ext>
            </a:extLst>
          </p:cNvPr>
          <p:cNvSpPr/>
          <p:nvPr/>
        </p:nvSpPr>
        <p:spPr>
          <a:xfrm>
            <a:off x="6605586" y="4410074"/>
            <a:ext cx="361950" cy="2447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4 Points 12">
            <a:extLst>
              <a:ext uri="{FF2B5EF4-FFF2-40B4-BE49-F238E27FC236}">
                <a16:creationId xmlns:a16="http://schemas.microsoft.com/office/drawing/2014/main" id="{46484516-EF10-4966-B253-4F2E5B5E105A}"/>
              </a:ext>
            </a:extLst>
          </p:cNvPr>
          <p:cNvSpPr/>
          <p:nvPr/>
        </p:nvSpPr>
        <p:spPr>
          <a:xfrm rot="8100000">
            <a:off x="557448" y="3019475"/>
            <a:ext cx="838200" cy="838200"/>
          </a:xfrm>
          <a:prstGeom prst="star4">
            <a:avLst>
              <a:gd name="adj" fmla="val 23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ar: 4 Points 55">
            <a:extLst>
              <a:ext uri="{FF2B5EF4-FFF2-40B4-BE49-F238E27FC236}">
                <a16:creationId xmlns:a16="http://schemas.microsoft.com/office/drawing/2014/main" id="{C79BCC43-772F-41F6-B285-761548871242}"/>
              </a:ext>
            </a:extLst>
          </p:cNvPr>
          <p:cNvSpPr/>
          <p:nvPr/>
        </p:nvSpPr>
        <p:spPr>
          <a:xfrm>
            <a:off x="2569722" y="3907942"/>
            <a:ext cx="838200" cy="838200"/>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8384381" y="5085160"/>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ar: 4 Points 57">
            <a:extLst>
              <a:ext uri="{FF2B5EF4-FFF2-40B4-BE49-F238E27FC236}">
                <a16:creationId xmlns:a16="http://schemas.microsoft.com/office/drawing/2014/main" id="{CBF2E744-5AA5-4928-950F-821DE4CA0E3E}"/>
              </a:ext>
            </a:extLst>
          </p:cNvPr>
          <p:cNvSpPr/>
          <p:nvPr/>
        </p:nvSpPr>
        <p:spPr>
          <a:xfrm rot="3600000">
            <a:off x="8853715" y="3543762"/>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extLst>
              <a:ext uri="{FF2B5EF4-FFF2-40B4-BE49-F238E27FC236}">
                <a16:creationId xmlns:a16="http://schemas.microsoft.com/office/drawing/2014/main" id="{51F69D4E-E2BA-43C6-B7F1-2919E7A6161F}"/>
              </a:ext>
            </a:extLst>
          </p:cNvPr>
          <p:cNvSpPr/>
          <p:nvPr/>
        </p:nvSpPr>
        <p:spPr>
          <a:xfrm>
            <a:off x="10768240" y="2524125"/>
            <a:ext cx="983790" cy="983790"/>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9C4D22B-C370-4368-970B-D0EBD488AD37}"/>
              </a:ext>
            </a:extLst>
          </p:cNvPr>
          <p:cNvGrpSpPr/>
          <p:nvPr/>
        </p:nvGrpSpPr>
        <p:grpSpPr>
          <a:xfrm>
            <a:off x="1165665" y="5700220"/>
            <a:ext cx="1015746" cy="1152525"/>
            <a:chOff x="742704" y="4410075"/>
            <a:chExt cx="2157411" cy="2447925"/>
          </a:xfrm>
        </p:grpSpPr>
        <p:sp>
          <p:nvSpPr>
            <p:cNvPr id="62" name="Rectangle 61">
              <a:extLst>
                <a:ext uri="{FF2B5EF4-FFF2-40B4-BE49-F238E27FC236}">
                  <a16:creationId xmlns:a16="http://schemas.microsoft.com/office/drawing/2014/main" id="{63DB175E-1A4D-404D-BD8B-F9B6C321E6C3}"/>
                </a:ext>
              </a:extLst>
            </p:cNvPr>
            <p:cNvSpPr/>
            <p:nvPr/>
          </p:nvSpPr>
          <p:spPr>
            <a:xfrm>
              <a:off x="742704" y="4410075"/>
              <a:ext cx="361950" cy="2447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003D1C3-99BA-45CF-802E-DB17E6AFC927}"/>
                </a:ext>
              </a:extLst>
            </p:cNvPr>
            <p:cNvSpPr/>
            <p:nvPr/>
          </p:nvSpPr>
          <p:spPr>
            <a:xfrm>
              <a:off x="1104654" y="4410075"/>
              <a:ext cx="361950" cy="2447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E9113D8-1902-4C1E-80BB-47BB9E2986D9}"/>
                </a:ext>
              </a:extLst>
            </p:cNvPr>
            <p:cNvSpPr/>
            <p:nvPr/>
          </p:nvSpPr>
          <p:spPr>
            <a:xfrm>
              <a:off x="1461841" y="4410075"/>
              <a:ext cx="361950" cy="2447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2338D7DF-34D7-4B4B-8583-82B42E4C6885}"/>
                </a:ext>
              </a:extLst>
            </p:cNvPr>
            <p:cNvSpPr/>
            <p:nvPr/>
          </p:nvSpPr>
          <p:spPr>
            <a:xfrm>
              <a:off x="1823791" y="4410075"/>
              <a:ext cx="361950" cy="2447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1D77F1E-CF7C-4BA1-B411-B56BACC18F65}"/>
                </a:ext>
              </a:extLst>
            </p:cNvPr>
            <p:cNvSpPr/>
            <p:nvPr/>
          </p:nvSpPr>
          <p:spPr>
            <a:xfrm>
              <a:off x="2180978" y="4410075"/>
              <a:ext cx="361950" cy="2447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BFABAFD-5B22-4EB8-8CF0-ADB2E206EA82}"/>
                </a:ext>
              </a:extLst>
            </p:cNvPr>
            <p:cNvSpPr/>
            <p:nvPr/>
          </p:nvSpPr>
          <p:spPr>
            <a:xfrm>
              <a:off x="2538165" y="4410075"/>
              <a:ext cx="361950" cy="2447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516C8B2-5A8A-4EE9-9FCD-B200A484516A}"/>
              </a:ext>
            </a:extLst>
          </p:cNvPr>
          <p:cNvGrpSpPr/>
          <p:nvPr/>
        </p:nvGrpSpPr>
        <p:grpSpPr>
          <a:xfrm>
            <a:off x="9588028" y="0"/>
            <a:ext cx="1131243" cy="1283574"/>
            <a:chOff x="4962525" y="4562474"/>
            <a:chExt cx="2157411" cy="2447925"/>
          </a:xfrm>
        </p:grpSpPr>
        <p:sp>
          <p:nvSpPr>
            <p:cNvPr id="68" name="Rectangle 67">
              <a:extLst>
                <a:ext uri="{FF2B5EF4-FFF2-40B4-BE49-F238E27FC236}">
                  <a16:creationId xmlns:a16="http://schemas.microsoft.com/office/drawing/2014/main" id="{A2340041-89E2-4DC5-8136-D9734AD7C33D}"/>
                </a:ext>
              </a:extLst>
            </p:cNvPr>
            <p:cNvSpPr/>
            <p:nvPr/>
          </p:nvSpPr>
          <p:spPr>
            <a:xfrm>
              <a:off x="4962525" y="4562474"/>
              <a:ext cx="361950" cy="2447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4C7E046-0A13-436E-82BE-A7B0E8B3598C}"/>
                </a:ext>
              </a:extLst>
            </p:cNvPr>
            <p:cNvSpPr/>
            <p:nvPr/>
          </p:nvSpPr>
          <p:spPr>
            <a:xfrm>
              <a:off x="5324475" y="4562474"/>
              <a:ext cx="361950" cy="2447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55CCC64-D99B-4E5E-A816-E960AFD1038E}"/>
                </a:ext>
              </a:extLst>
            </p:cNvPr>
            <p:cNvSpPr/>
            <p:nvPr/>
          </p:nvSpPr>
          <p:spPr>
            <a:xfrm>
              <a:off x="5681662" y="4562474"/>
              <a:ext cx="361950" cy="2447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34A1E18-CA65-459C-9D9E-C2D071FF39CB}"/>
                </a:ext>
              </a:extLst>
            </p:cNvPr>
            <p:cNvSpPr/>
            <p:nvPr/>
          </p:nvSpPr>
          <p:spPr>
            <a:xfrm>
              <a:off x="6043612" y="4562474"/>
              <a:ext cx="361950" cy="2447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792048F-6D50-4CD6-B063-D0C83518DF68}"/>
                </a:ext>
              </a:extLst>
            </p:cNvPr>
            <p:cNvSpPr/>
            <p:nvPr/>
          </p:nvSpPr>
          <p:spPr>
            <a:xfrm>
              <a:off x="6400799" y="4562474"/>
              <a:ext cx="361950" cy="2447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4DAB31A-097F-49FA-A20F-49901D930ED6}"/>
                </a:ext>
              </a:extLst>
            </p:cNvPr>
            <p:cNvSpPr/>
            <p:nvPr/>
          </p:nvSpPr>
          <p:spPr>
            <a:xfrm>
              <a:off x="6757986" y="4562474"/>
              <a:ext cx="361950" cy="2447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Star: 4 Points 73">
            <a:extLst>
              <a:ext uri="{FF2B5EF4-FFF2-40B4-BE49-F238E27FC236}">
                <a16:creationId xmlns:a16="http://schemas.microsoft.com/office/drawing/2014/main" id="{22E414C0-9EAE-474F-A227-96B83FFCD092}"/>
              </a:ext>
            </a:extLst>
          </p:cNvPr>
          <p:cNvSpPr/>
          <p:nvPr/>
        </p:nvSpPr>
        <p:spPr>
          <a:xfrm rot="2700000">
            <a:off x="5557835" y="445374"/>
            <a:ext cx="838200" cy="838200"/>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689104" y="729125"/>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rot="2700000">
            <a:off x="10069844" y="4422001"/>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rot="18000000">
            <a:off x="10558699" y="580353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7B12C0E5-4F1C-6AA6-3346-5A908D901EF4}"/>
              </a:ext>
            </a:extLst>
          </p:cNvPr>
          <p:cNvGrpSpPr/>
          <p:nvPr/>
        </p:nvGrpSpPr>
        <p:grpSpPr>
          <a:xfrm>
            <a:off x="2823489" y="1510251"/>
            <a:ext cx="5908069" cy="3330769"/>
            <a:chOff x="2823489" y="1510251"/>
            <a:chExt cx="5908069" cy="3330769"/>
          </a:xfrm>
        </p:grpSpPr>
        <p:grpSp>
          <p:nvGrpSpPr>
            <p:cNvPr id="5" name="Group 4">
              <a:extLst>
                <a:ext uri="{FF2B5EF4-FFF2-40B4-BE49-F238E27FC236}">
                  <a16:creationId xmlns:a16="http://schemas.microsoft.com/office/drawing/2014/main" id="{48033901-D322-5900-B143-82DA73E081AA}"/>
                </a:ext>
              </a:extLst>
            </p:cNvPr>
            <p:cNvGrpSpPr/>
            <p:nvPr/>
          </p:nvGrpSpPr>
          <p:grpSpPr>
            <a:xfrm>
              <a:off x="2823489" y="2853718"/>
              <a:ext cx="5908069" cy="1131134"/>
              <a:chOff x="2075750" y="2553733"/>
              <a:chExt cx="7774655" cy="1488503"/>
            </a:xfrm>
            <a:solidFill>
              <a:schemeClr val="accent1">
                <a:lumMod val="50000"/>
              </a:schemeClr>
            </a:solidFill>
          </p:grpSpPr>
          <p:sp>
            <p:nvSpPr>
              <p:cNvPr id="6" name="Rectangle 2">
                <a:extLst>
                  <a:ext uri="{FF2B5EF4-FFF2-40B4-BE49-F238E27FC236}">
                    <a16:creationId xmlns:a16="http://schemas.microsoft.com/office/drawing/2014/main" id="{A50C2815-75BE-20BE-48D0-261B7213D6B3}"/>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DF701FBF-97FE-D98D-CF14-B6FC4DCA998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11">
                <a:extLst>
                  <a:ext uri="{FF2B5EF4-FFF2-40B4-BE49-F238E27FC236}">
                    <a16:creationId xmlns:a16="http://schemas.microsoft.com/office/drawing/2014/main" id="{FD434900-0754-8EF7-B7D0-8E07D6355449}"/>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1">
                <a:extLst>
                  <a:ext uri="{FF2B5EF4-FFF2-40B4-BE49-F238E27FC236}">
                    <a16:creationId xmlns:a16="http://schemas.microsoft.com/office/drawing/2014/main" id="{EC08A7AD-F7FF-1E87-0D2A-B4EFA5378B2E}"/>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95B613A1-8C13-16C4-F424-B9AD13B1E742}"/>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43F5DA-8AD3-F3B5-678C-577D8DAB4D49}"/>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21" name="TextBox 20">
            <a:extLst>
              <a:ext uri="{FF2B5EF4-FFF2-40B4-BE49-F238E27FC236}">
                <a16:creationId xmlns:a16="http://schemas.microsoft.com/office/drawing/2014/main" id="{A6DF706A-7BE5-7963-D034-5F9204C07491}"/>
              </a:ext>
            </a:extLst>
          </p:cNvPr>
          <p:cNvSpPr txBox="1"/>
          <p:nvPr/>
        </p:nvSpPr>
        <p:spPr>
          <a:xfrm>
            <a:off x="4602614" y="3388101"/>
            <a:ext cx="243403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672978" y="4945169"/>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4305355" y="2351643"/>
            <a:ext cx="3122509"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3986224" y="5225611"/>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55" name="Star: 4 Points 54">
            <a:extLst>
              <a:ext uri="{FF2B5EF4-FFF2-40B4-BE49-F238E27FC236}">
                <a16:creationId xmlns:a16="http://schemas.microsoft.com/office/drawing/2014/main" id="{318FC25C-BEF4-4873-8327-39359B05B5AE}"/>
              </a:ext>
            </a:extLst>
          </p:cNvPr>
          <p:cNvSpPr/>
          <p:nvPr/>
        </p:nvSpPr>
        <p:spPr>
          <a:xfrm rot="18900000">
            <a:off x="700655" y="4685922"/>
            <a:ext cx="1830490" cy="1830490"/>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4 Points 74">
            <a:extLst>
              <a:ext uri="{FF2B5EF4-FFF2-40B4-BE49-F238E27FC236}">
                <a16:creationId xmlns:a16="http://schemas.microsoft.com/office/drawing/2014/main" id="{892793C3-3B62-8125-AF99-62DFE1B324B0}"/>
              </a:ext>
            </a:extLst>
          </p:cNvPr>
          <p:cNvSpPr/>
          <p:nvPr/>
        </p:nvSpPr>
        <p:spPr>
          <a:xfrm rot="18000000">
            <a:off x="2424598" y="794440"/>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54">
            <a:extLst>
              <a:ext uri="{FF2B5EF4-FFF2-40B4-BE49-F238E27FC236}">
                <a16:creationId xmlns:a16="http://schemas.microsoft.com/office/drawing/2014/main" id="{CFD749B7-1D87-F6B0-5166-841F35025354}"/>
              </a:ext>
            </a:extLst>
          </p:cNvPr>
          <p:cNvSpPr/>
          <p:nvPr/>
        </p:nvSpPr>
        <p:spPr>
          <a:xfrm rot="18900000">
            <a:off x="9188475" y="345011"/>
            <a:ext cx="2054069" cy="2054069"/>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hlinkClick r:id="rId2" action="ppaction://hlinksldjump"/>
            <a:extLst>
              <a:ext uri="{FF2B5EF4-FFF2-40B4-BE49-F238E27FC236}">
                <a16:creationId xmlns:a16="http://schemas.microsoft.com/office/drawing/2014/main" id="{94541081-F976-2A2A-032D-DB95904445D2}"/>
              </a:ext>
            </a:extLst>
          </p:cNvPr>
          <p:cNvSpPr/>
          <p:nvPr/>
        </p:nvSpPr>
        <p:spPr>
          <a:xfrm>
            <a:off x="4011006" y="4245014"/>
            <a:ext cx="3741166" cy="59600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ngelic Child" panose="02000500000000000000" pitchFamily="2" charset="0"/>
              </a:rPr>
              <a:t>START</a:t>
            </a:r>
          </a:p>
        </p:txBody>
      </p:sp>
    </p:spTree>
    <p:extLst>
      <p:ext uri="{BB962C8B-B14F-4D97-AF65-F5344CB8AC3E}">
        <p14:creationId xmlns:p14="http://schemas.microsoft.com/office/powerpoint/2010/main" val="8620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hlinkClick r:id="rId2" action="ppaction://hlinksldjump"/>
            <a:extLst>
              <a:ext uri="{FF2B5EF4-FFF2-40B4-BE49-F238E27FC236}">
                <a16:creationId xmlns:a16="http://schemas.microsoft.com/office/drawing/2014/main" id="{51F69D4E-E2BA-43C6-B7F1-2919E7A6161F}"/>
              </a:ext>
            </a:extLst>
          </p:cNvPr>
          <p:cNvSpPr/>
          <p:nvPr/>
        </p:nvSpPr>
        <p:spPr>
          <a:xfrm rot="19800000">
            <a:off x="4394649" y="2543328"/>
            <a:ext cx="1836569" cy="1836569"/>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83892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909359"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169911" y="-291587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3" name="TextBox 22">
            <a:extLst>
              <a:ext uri="{FF2B5EF4-FFF2-40B4-BE49-F238E27FC236}">
                <a16:creationId xmlns:a16="http://schemas.microsoft.com/office/drawing/2014/main" id="{AE935263-8974-37A6-1408-D47385FE8304}"/>
              </a:ext>
            </a:extLst>
          </p:cNvPr>
          <p:cNvSpPr txBox="1"/>
          <p:nvPr/>
        </p:nvSpPr>
        <p:spPr>
          <a:xfrm>
            <a:off x="5056374" y="2803165"/>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5</a:t>
            </a:r>
          </a:p>
        </p:txBody>
      </p:sp>
      <p:sp>
        <p:nvSpPr>
          <p:cNvPr id="86" name="Rounded Rectangle 85">
            <a:hlinkClick r:id="rId3" action="ppaction://hlinksldjump"/>
            <a:extLst>
              <a:ext uri="{FF2B5EF4-FFF2-40B4-BE49-F238E27FC236}">
                <a16:creationId xmlns:a16="http://schemas.microsoft.com/office/drawing/2014/main" id="{65067306-0A74-9C09-71AD-B0447BD81BCC}"/>
              </a:ext>
            </a:extLst>
          </p:cNvPr>
          <p:cNvSpPr/>
          <p:nvPr/>
        </p:nvSpPr>
        <p:spPr>
          <a:xfrm>
            <a:off x="6667733" y="2097085"/>
            <a:ext cx="3647841" cy="7439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hlinkClick r:id="rId4" action="ppaction://hlinksldjump"/>
            <a:extLst>
              <a:ext uri="{FF2B5EF4-FFF2-40B4-BE49-F238E27FC236}">
                <a16:creationId xmlns:a16="http://schemas.microsoft.com/office/drawing/2014/main" id="{26C25A14-E3BF-FA69-0775-050935518109}"/>
              </a:ext>
            </a:extLst>
          </p:cNvPr>
          <p:cNvSpPr/>
          <p:nvPr/>
        </p:nvSpPr>
        <p:spPr>
          <a:xfrm>
            <a:off x="6725273" y="3124100"/>
            <a:ext cx="3647840" cy="74364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hlinkClick r:id="rId5" action="ppaction://hlinksldjump"/>
            <a:extLst>
              <a:ext uri="{FF2B5EF4-FFF2-40B4-BE49-F238E27FC236}">
                <a16:creationId xmlns:a16="http://schemas.microsoft.com/office/drawing/2014/main" id="{E1190C67-D4CD-E703-630A-EF0A4329EE9F}"/>
              </a:ext>
            </a:extLst>
          </p:cNvPr>
          <p:cNvSpPr/>
          <p:nvPr/>
        </p:nvSpPr>
        <p:spPr>
          <a:xfrm>
            <a:off x="6797726" y="4150939"/>
            <a:ext cx="3517847" cy="8156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445375" y="466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F11D1504-94AA-1F86-2522-905BF861B282}"/>
              </a:ext>
            </a:extLst>
          </p:cNvPr>
          <p:cNvSpPr txBox="1"/>
          <p:nvPr/>
        </p:nvSpPr>
        <p:spPr>
          <a:xfrm>
            <a:off x="7287208" y="2304661"/>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4" name="TextBox 3">
            <a:extLst>
              <a:ext uri="{FF2B5EF4-FFF2-40B4-BE49-F238E27FC236}">
                <a16:creationId xmlns:a16="http://schemas.microsoft.com/office/drawing/2014/main" id="{20558E7C-F836-047B-240A-4B261831F327}"/>
              </a:ext>
            </a:extLst>
          </p:cNvPr>
          <p:cNvSpPr txBox="1"/>
          <p:nvPr/>
        </p:nvSpPr>
        <p:spPr>
          <a:xfrm>
            <a:off x="7287208" y="3256383"/>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5" name="TextBox 4">
            <a:extLst>
              <a:ext uri="{FF2B5EF4-FFF2-40B4-BE49-F238E27FC236}">
                <a16:creationId xmlns:a16="http://schemas.microsoft.com/office/drawing/2014/main" id="{A2CEE8B1-FBA4-2584-42F6-97B3DB88A6AD}"/>
              </a:ext>
            </a:extLst>
          </p:cNvPr>
          <p:cNvSpPr txBox="1"/>
          <p:nvPr/>
        </p:nvSpPr>
        <p:spPr>
          <a:xfrm>
            <a:off x="7287208" y="435739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6" action="ppaction://hlinksldjump"/>
            <a:extLst>
              <a:ext uri="{FF2B5EF4-FFF2-40B4-BE49-F238E27FC236}">
                <a16:creationId xmlns:a16="http://schemas.microsoft.com/office/drawing/2014/main" id="{48F19C4E-9FDF-51BB-DA4F-B4EAB2A44E9E}"/>
              </a:ext>
            </a:extLst>
          </p:cNvPr>
          <p:cNvSpPr/>
          <p:nvPr/>
        </p:nvSpPr>
        <p:spPr>
          <a:xfrm>
            <a:off x="4325638" y="5332583"/>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28CA81-D546-2F68-DA6E-720EFA24AC4C}"/>
              </a:ext>
            </a:extLst>
          </p:cNvPr>
          <p:cNvSpPr txBox="1"/>
          <p:nvPr/>
        </p:nvSpPr>
        <p:spPr>
          <a:xfrm>
            <a:off x="4333027" y="5495701"/>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9" name="3D Model 8" descr="Partying Face Emoji">
                <a:extLst>
                  <a:ext uri="{FF2B5EF4-FFF2-40B4-BE49-F238E27FC236}">
                    <a16:creationId xmlns:a16="http://schemas.microsoft.com/office/drawing/2014/main" id="{A22CFC27-2856-13BD-1F04-0E746AF1E870}"/>
                  </a:ext>
                </a:extLst>
              </p:cNvPr>
              <p:cNvGraphicFramePr>
                <a:graphicFrameLocks noChangeAspect="1"/>
              </p:cNvGraphicFramePr>
              <p:nvPr>
                <p:extLst>
                  <p:ext uri="{D42A27DB-BD31-4B8C-83A1-F6EECF244321}">
                    <p14:modId xmlns:p14="http://schemas.microsoft.com/office/powerpoint/2010/main" val="3343580281"/>
                  </p:ext>
                </p:extLst>
              </p:nvPr>
            </p:nvGraphicFramePr>
            <p:xfrm>
              <a:off x="10525462" y="2029476"/>
              <a:ext cx="819174" cy="819174"/>
            </p:xfrm>
            <a:graphic>
              <a:graphicData uri="http://schemas.microsoft.com/office/drawing/2017/model3d">
                <am3d:model3d r:embed="rId7">
                  <am3d:spPr>
                    <a:xfrm>
                      <a:off x="0" y="0"/>
                      <a:ext cx="819174" cy="819174"/>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x="-10710088" ay="525062" az="-10786336"/>
                    <am3d:postTrans dx="0" dy="0" dz="0"/>
                  </am3d:trans>
                  <am3d:raster rName="Office3DRenderer" rVer="16.0.8326">
                    <am3d:blip r:embed="rId8"/>
                  </am3d:raster>
                  <am3d:objViewport viewportSz="14574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artying Face Emoji">
                <a:extLst>
                  <a:ext uri="{FF2B5EF4-FFF2-40B4-BE49-F238E27FC236}">
                    <a16:creationId xmlns:a16="http://schemas.microsoft.com/office/drawing/2014/main" id="{A22CFC27-2856-13BD-1F04-0E746AF1E870}"/>
                  </a:ext>
                </a:extLst>
              </p:cNvPr>
              <p:cNvPicPr>
                <a:picLocks noGrp="1" noRot="1" noChangeAspect="1" noMove="1" noResize="1" noEditPoints="1" noAdjustHandles="1" noChangeArrowheads="1" noChangeShapeType="1" noCrop="1"/>
              </p:cNvPicPr>
              <p:nvPr/>
            </p:nvPicPr>
            <p:blipFill>
              <a:blip r:embed="rId8"/>
              <a:stretch>
                <a:fillRect/>
              </a:stretch>
            </p:blipFill>
            <p:spPr>
              <a:xfrm>
                <a:off x="10525462" y="2029476"/>
                <a:ext cx="819174" cy="81917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Woozy Face Emoji">
                <a:extLst>
                  <a:ext uri="{FF2B5EF4-FFF2-40B4-BE49-F238E27FC236}">
                    <a16:creationId xmlns:a16="http://schemas.microsoft.com/office/drawing/2014/main" id="{E9AF5843-FF7E-1C26-6F7F-492BB9F24FAE}"/>
                  </a:ext>
                </a:extLst>
              </p:cNvPr>
              <p:cNvGraphicFramePr>
                <a:graphicFrameLocks noChangeAspect="1"/>
              </p:cNvGraphicFramePr>
              <p:nvPr>
                <p:extLst>
                  <p:ext uri="{D42A27DB-BD31-4B8C-83A1-F6EECF244321}">
                    <p14:modId xmlns:p14="http://schemas.microsoft.com/office/powerpoint/2010/main" val="3205911725"/>
                  </p:ext>
                </p:extLst>
              </p:nvPr>
            </p:nvGraphicFramePr>
            <p:xfrm>
              <a:off x="10590244" y="3066913"/>
              <a:ext cx="782708" cy="789398"/>
            </p:xfrm>
            <a:graphic>
              <a:graphicData uri="http://schemas.microsoft.com/office/drawing/2017/model3d">
                <am3d:model3d r:embed="rId9">
                  <am3d:spPr>
                    <a:xfrm>
                      <a:off x="0" y="0"/>
                      <a:ext cx="782708" cy="789398"/>
                    </a:xfrm>
                    <a:prstGeom prst="rect">
                      <a:avLst/>
                    </a:prstGeom>
                  </am3d:spPr>
                  <am3d:camera>
                    <am3d:pos x="0" y="0" z="81469184"/>
                    <am3d:up dx="0" dy="36000000" dz="0"/>
                    <am3d:lookAt x="0" y="0" z="0"/>
                    <am3d:perspective fov="2700000"/>
                  </am3d:camera>
                  <am3d:trans>
                    <am3d:meterPerModelUnit n="95238" d="1000000"/>
                    <am3d:preTrans dx="3" dy="-17999991" dz="3"/>
                    <am3d:scale>
                      <am3d:sx n="1000000" d="1000000"/>
                      <am3d:sy n="1000000" d="1000000"/>
                      <am3d:sz n="1000000" d="1000000"/>
                    </am3d:scale>
                    <am3d:rot ax="-10154092" ay="1464451" az="-10530456"/>
                    <am3d:postTrans dx="0" dy="0" dz="0"/>
                  </am3d:trans>
                  <am3d:raster rName="Office3DRenderer" rVer="16.0.8326">
                    <am3d:blip r:embed="rId10"/>
                  </am3d:raster>
                  <am3d:objViewport viewportSz="13847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Woozy Face Emoji">
                <a:extLst>
                  <a:ext uri="{FF2B5EF4-FFF2-40B4-BE49-F238E27FC236}">
                    <a16:creationId xmlns:a16="http://schemas.microsoft.com/office/drawing/2014/main" id="{E9AF5843-FF7E-1C26-6F7F-492BB9F24FAE}"/>
                  </a:ext>
                </a:extLst>
              </p:cNvPr>
              <p:cNvPicPr>
                <a:picLocks noGrp="1" noRot="1" noChangeAspect="1" noMove="1" noResize="1" noEditPoints="1" noAdjustHandles="1" noChangeArrowheads="1" noChangeShapeType="1" noCrop="1"/>
              </p:cNvPicPr>
              <p:nvPr/>
            </p:nvPicPr>
            <p:blipFill>
              <a:blip r:embed="rId10"/>
              <a:stretch>
                <a:fillRect/>
              </a:stretch>
            </p:blipFill>
            <p:spPr>
              <a:xfrm>
                <a:off x="10590244" y="3066913"/>
                <a:ext cx="782708" cy="78939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Expressionless Face Emoji">
                <a:extLst>
                  <a:ext uri="{FF2B5EF4-FFF2-40B4-BE49-F238E27FC236}">
                    <a16:creationId xmlns:a16="http://schemas.microsoft.com/office/drawing/2014/main" id="{CA3AF46A-4E31-119E-E349-7E76EFF8CE9F}"/>
                  </a:ext>
                </a:extLst>
              </p:cNvPr>
              <p:cNvGraphicFramePr>
                <a:graphicFrameLocks noChangeAspect="1"/>
              </p:cNvGraphicFramePr>
              <p:nvPr>
                <p:extLst>
                  <p:ext uri="{D42A27DB-BD31-4B8C-83A1-F6EECF244321}">
                    <p14:modId xmlns:p14="http://schemas.microsoft.com/office/powerpoint/2010/main" val="740012042"/>
                  </p:ext>
                </p:extLst>
              </p:nvPr>
            </p:nvGraphicFramePr>
            <p:xfrm>
              <a:off x="10590244" y="4133542"/>
              <a:ext cx="826017" cy="833048"/>
            </p:xfrm>
            <a:graphic>
              <a:graphicData uri="http://schemas.microsoft.com/office/drawing/2017/model3d">
                <am3d:model3d r:embed="rId11">
                  <am3d:spPr>
                    <a:xfrm>
                      <a:off x="0" y="0"/>
                      <a:ext cx="826017" cy="833048"/>
                    </a:xfrm>
                    <a:prstGeom prst="rect">
                      <a:avLst/>
                    </a:prstGeom>
                  </am3d:spPr>
                  <am3d:camera>
                    <am3d:pos x="0" y="0" z="80797061"/>
                    <am3d:up dx="0" dy="36000000" dz="0"/>
                    <am3d:lookAt x="0" y="0" z="0"/>
                    <am3d:perspective fov="2700000"/>
                  </am3d:camera>
                  <am3d:trans>
                    <am3d:meterPerModelUnit n="94550" d="1000000"/>
                    <am3d:preTrans dx="1" dy="-18085204" dz="-67021"/>
                    <am3d:scale>
                      <am3d:sx n="1000000" d="1000000"/>
                      <am3d:sy n="1000000" d="1000000"/>
                      <am3d:sz n="1000000" d="1000000"/>
                    </am3d:scale>
                    <am3d:rot ax="-10673755" ay="1303762" az="-10753256"/>
                    <am3d:postTrans dx="0" dy="0" dz="0"/>
                  </am3d:trans>
                  <am3d:raster rName="Office3DRenderer" rVer="16.0.8326">
                    <am3d:blip r:embed="rId12"/>
                  </am3d:raster>
                  <am3d:objViewport viewportSz="14587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Expressionless Face Emoji">
                <a:extLst>
                  <a:ext uri="{FF2B5EF4-FFF2-40B4-BE49-F238E27FC236}">
                    <a16:creationId xmlns:a16="http://schemas.microsoft.com/office/drawing/2014/main" id="{CA3AF46A-4E31-119E-E349-7E76EFF8CE9F}"/>
                  </a:ext>
                </a:extLst>
              </p:cNvPr>
              <p:cNvPicPr>
                <a:picLocks noGrp="1" noRot="1" noChangeAspect="1" noMove="1" noResize="1" noEditPoints="1" noAdjustHandles="1" noChangeArrowheads="1" noChangeShapeType="1" noCrop="1"/>
              </p:cNvPicPr>
              <p:nvPr/>
            </p:nvPicPr>
            <p:blipFill>
              <a:blip r:embed="rId12"/>
              <a:stretch>
                <a:fillRect/>
              </a:stretch>
            </p:blipFill>
            <p:spPr>
              <a:xfrm>
                <a:off x="10590244" y="4133542"/>
                <a:ext cx="826017" cy="833048"/>
              </a:xfrm>
              <a:prstGeom prst="rect">
                <a:avLst/>
              </a:prstGeom>
            </p:spPr>
          </p:pic>
        </mc:Fallback>
      </mc:AlternateContent>
    </p:spTree>
    <p:extLst>
      <p:ext uri="{BB962C8B-B14F-4D97-AF65-F5344CB8AC3E}">
        <p14:creationId xmlns:p14="http://schemas.microsoft.com/office/powerpoint/2010/main" val="65163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375237"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rot="1800000">
            <a:off x="10664314" y="536898"/>
            <a:ext cx="1459404" cy="1459404"/>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hlinkClick r:id="rId2" action="ppaction://hlinksldjump"/>
            <a:extLst>
              <a:ext uri="{FF2B5EF4-FFF2-40B4-BE49-F238E27FC236}">
                <a16:creationId xmlns:a16="http://schemas.microsoft.com/office/drawing/2014/main" id="{51F69D4E-E2BA-43C6-B7F1-2919E7A6161F}"/>
              </a:ext>
            </a:extLst>
          </p:cNvPr>
          <p:cNvSpPr/>
          <p:nvPr/>
        </p:nvSpPr>
        <p:spPr>
          <a:xfrm rot="19800000">
            <a:off x="4394649" y="7493826"/>
            <a:ext cx="1836569" cy="1836569"/>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rot="18000000">
            <a:off x="4222803" y="878644"/>
            <a:ext cx="1200328" cy="1200328"/>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rot="2700000">
            <a:off x="1329777" y="227627"/>
            <a:ext cx="1410094" cy="1410094"/>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2108425" y="567873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710920"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579576"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10897431" y="4545836"/>
            <a:ext cx="861570" cy="861570"/>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169911" y="-291587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3" name="TextBox 22">
            <a:extLst>
              <a:ext uri="{FF2B5EF4-FFF2-40B4-BE49-F238E27FC236}">
                <a16:creationId xmlns:a16="http://schemas.microsoft.com/office/drawing/2014/main" id="{AE935263-8974-37A6-1408-D47385FE8304}"/>
              </a:ext>
            </a:extLst>
          </p:cNvPr>
          <p:cNvSpPr txBox="1"/>
          <p:nvPr/>
        </p:nvSpPr>
        <p:spPr>
          <a:xfrm>
            <a:off x="5056374" y="7753663"/>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5</a:t>
            </a:r>
          </a:p>
        </p:txBody>
      </p:sp>
      <p:sp>
        <p:nvSpPr>
          <p:cNvPr id="86" name="Rounded Rectangle 85">
            <a:extLst>
              <a:ext uri="{FF2B5EF4-FFF2-40B4-BE49-F238E27FC236}">
                <a16:creationId xmlns:a16="http://schemas.microsoft.com/office/drawing/2014/main" id="{65067306-0A74-9C09-71AD-B0447BD81BCC}"/>
              </a:ext>
            </a:extLst>
          </p:cNvPr>
          <p:cNvSpPr/>
          <p:nvPr/>
        </p:nvSpPr>
        <p:spPr>
          <a:xfrm>
            <a:off x="5863036" y="2097085"/>
            <a:ext cx="5153253" cy="74398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445375" y="466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F11D1504-94AA-1F86-2522-905BF861B282}"/>
              </a:ext>
            </a:extLst>
          </p:cNvPr>
          <p:cNvSpPr txBox="1"/>
          <p:nvPr/>
        </p:nvSpPr>
        <p:spPr>
          <a:xfrm>
            <a:off x="7061229" y="2261118"/>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6" name="Rounded Rectangle 5">
            <a:hlinkClick r:id="rId3" action="ppaction://hlinksldjump"/>
            <a:extLst>
              <a:ext uri="{FF2B5EF4-FFF2-40B4-BE49-F238E27FC236}">
                <a16:creationId xmlns:a16="http://schemas.microsoft.com/office/drawing/2014/main" id="{48F19C4E-9FDF-51BB-DA4F-B4EAB2A44E9E}"/>
              </a:ext>
            </a:extLst>
          </p:cNvPr>
          <p:cNvSpPr/>
          <p:nvPr/>
        </p:nvSpPr>
        <p:spPr>
          <a:xfrm>
            <a:off x="7160996" y="5137494"/>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28CA81-D546-2F68-DA6E-720EFA24AC4C}"/>
              </a:ext>
            </a:extLst>
          </p:cNvPr>
          <p:cNvSpPr txBox="1"/>
          <p:nvPr/>
        </p:nvSpPr>
        <p:spPr>
          <a:xfrm>
            <a:off x="7168385" y="5300612"/>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9" name="3D Model 8" descr="Partying Face Emoji">
                <a:extLst>
                  <a:ext uri="{FF2B5EF4-FFF2-40B4-BE49-F238E27FC236}">
                    <a16:creationId xmlns:a16="http://schemas.microsoft.com/office/drawing/2014/main" id="{A22CFC27-2856-13BD-1F04-0E746AF1E870}"/>
                  </a:ext>
                </a:extLst>
              </p:cNvPr>
              <p:cNvGraphicFramePr>
                <a:graphicFrameLocks noChangeAspect="1"/>
              </p:cNvGraphicFramePr>
              <p:nvPr>
                <p:extLst>
                  <p:ext uri="{D42A27DB-BD31-4B8C-83A1-F6EECF244321}">
                    <p14:modId xmlns:p14="http://schemas.microsoft.com/office/powerpoint/2010/main" val="814778815"/>
                  </p:ext>
                </p:extLst>
              </p:nvPr>
            </p:nvGraphicFramePr>
            <p:xfrm>
              <a:off x="930725" y="2103929"/>
              <a:ext cx="2355400" cy="2466242"/>
            </p:xfrm>
            <a:graphic>
              <a:graphicData uri="http://schemas.microsoft.com/office/drawing/2017/model3d">
                <am3d:model3d r:embed="rId4">
                  <am3d:spPr>
                    <a:xfrm>
                      <a:off x="0" y="0"/>
                      <a:ext cx="2355400" cy="2466242"/>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x="-171390" ay="-210188" az="10462"/>
                    <am3d:postTrans dx="0" dy="0" dz="0"/>
                  </am3d:trans>
                  <am3d:raster rName="Office3DRenderer" rVer="16.0.8326">
                    <am3d:blip r:embed="rId5"/>
                  </am3d:raster>
                  <am3d:objViewport viewportSz="41011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Partying Face Emoji">
                <a:extLst>
                  <a:ext uri="{FF2B5EF4-FFF2-40B4-BE49-F238E27FC236}">
                    <a16:creationId xmlns:a16="http://schemas.microsoft.com/office/drawing/2014/main" id="{A22CFC27-2856-13BD-1F04-0E746AF1E870}"/>
                  </a:ext>
                </a:extLst>
              </p:cNvPr>
              <p:cNvPicPr>
                <a:picLocks noGrp="1" noRot="1" noChangeAspect="1" noMove="1" noResize="1" noEditPoints="1" noAdjustHandles="1" noChangeArrowheads="1" noChangeShapeType="1" noCrop="1"/>
              </p:cNvPicPr>
              <p:nvPr/>
            </p:nvPicPr>
            <p:blipFill>
              <a:blip r:embed="rId5"/>
              <a:stretch>
                <a:fillRect/>
              </a:stretch>
            </p:blipFill>
            <p:spPr>
              <a:xfrm>
                <a:off x="930725" y="2103929"/>
                <a:ext cx="2355400" cy="2466242"/>
              </a:xfrm>
              <a:prstGeom prst="rect">
                <a:avLst/>
              </a:prstGeom>
            </p:spPr>
          </p:pic>
        </mc:Fallback>
      </mc:AlternateContent>
      <p:sp>
        <p:nvSpPr>
          <p:cNvPr id="8" name="Subtitle 2">
            <a:extLst>
              <a:ext uri="{FF2B5EF4-FFF2-40B4-BE49-F238E27FC236}">
                <a16:creationId xmlns:a16="http://schemas.microsoft.com/office/drawing/2014/main" id="{E98FF4C8-460A-4B95-F1E4-A146249BF1C1}"/>
              </a:ext>
            </a:extLst>
          </p:cNvPr>
          <p:cNvSpPr txBox="1">
            <a:spLocks/>
          </p:cNvSpPr>
          <p:nvPr/>
        </p:nvSpPr>
        <p:spPr>
          <a:xfrm>
            <a:off x="5829212" y="3009851"/>
            <a:ext cx="5153253" cy="21611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Explain your answer</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You can do whatever you want, go a impress your audience with an amazing presentation. You can do whatever you want, go a impress your audience with an amazing presentation</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p:txBody>
      </p:sp>
      <mc:AlternateContent xmlns:mc="http://schemas.openxmlformats.org/markup-compatibility/2006">
        <mc:Choice xmlns:am3d="http://schemas.microsoft.com/office/drawing/2017/model3d" Requires="am3d">
          <p:graphicFrame>
            <p:nvGraphicFramePr>
              <p:cNvPr id="13" name="3D Model 12" descr="Thumbs Up Emoji">
                <a:extLst>
                  <a:ext uri="{FF2B5EF4-FFF2-40B4-BE49-F238E27FC236}">
                    <a16:creationId xmlns:a16="http://schemas.microsoft.com/office/drawing/2014/main" id="{E7AA3C8F-B5E1-BF47-D613-A9536E55605A}"/>
                  </a:ext>
                </a:extLst>
              </p:cNvPr>
              <p:cNvGraphicFramePr>
                <a:graphicFrameLocks noChangeAspect="1"/>
              </p:cNvGraphicFramePr>
              <p:nvPr>
                <p:extLst>
                  <p:ext uri="{D42A27DB-BD31-4B8C-83A1-F6EECF244321}">
                    <p14:modId xmlns:p14="http://schemas.microsoft.com/office/powerpoint/2010/main" val="1526260087"/>
                  </p:ext>
                </p:extLst>
              </p:nvPr>
            </p:nvGraphicFramePr>
            <p:xfrm>
              <a:off x="3418975" y="2531954"/>
              <a:ext cx="1294796" cy="1358059"/>
            </p:xfrm>
            <a:graphic>
              <a:graphicData uri="http://schemas.microsoft.com/office/drawing/2017/model3d">
                <am3d:model3d r:embed="rId6">
                  <am3d:spPr>
                    <a:xfrm>
                      <a:off x="0" y="0"/>
                      <a:ext cx="1294796" cy="1358059"/>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7"/>
                  </am3d:raster>
                  <am3d:objViewport viewportSz="1950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Thumbs Up Emoji">
                <a:extLst>
                  <a:ext uri="{FF2B5EF4-FFF2-40B4-BE49-F238E27FC236}">
                    <a16:creationId xmlns:a16="http://schemas.microsoft.com/office/drawing/2014/main" id="{E7AA3C8F-B5E1-BF47-D613-A9536E55605A}"/>
                  </a:ext>
                </a:extLst>
              </p:cNvPr>
              <p:cNvPicPr>
                <a:picLocks noGrp="1" noRot="1" noChangeAspect="1" noMove="1" noResize="1" noEditPoints="1" noAdjustHandles="1" noChangeArrowheads="1" noChangeShapeType="1" noCrop="1"/>
              </p:cNvPicPr>
              <p:nvPr/>
            </p:nvPicPr>
            <p:blipFill>
              <a:blip r:embed="rId7"/>
              <a:stretch>
                <a:fillRect/>
              </a:stretch>
            </p:blipFill>
            <p:spPr>
              <a:xfrm>
                <a:off x="3418975" y="2531954"/>
                <a:ext cx="1294796" cy="1358059"/>
              </a:xfrm>
              <a:prstGeom prst="rect">
                <a:avLst/>
              </a:prstGeom>
            </p:spPr>
          </p:pic>
        </mc:Fallback>
      </mc:AlternateContent>
    </p:spTree>
    <p:extLst>
      <p:ext uri="{BB962C8B-B14F-4D97-AF65-F5344CB8AC3E}">
        <p14:creationId xmlns:p14="http://schemas.microsoft.com/office/powerpoint/2010/main" val="14736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9" presetClass="emph" presetSubtype="32" fill="hold" nodeType="afterEffect">
                                  <p:stCondLst>
                                    <p:cond delay="0"/>
                                  </p:stCondLst>
                                  <p:childTnLst>
                                    <p:anim calcmode="lin" valueType="num">
                                      <p:cBhvr additive="sum">
                                        <p:cTn id="16" dur="2000" fill="hold"/>
                                        <p:tgtEl>
                                          <p:spTgt spid="9"/>
                                        </p:tgtEl>
                                        <p:attrNameLst>
                                          <p:attrName>3d.object.rotation.z</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7" dur="2000" fill="hold"/>
                                        <p:tgtEl>
                                          <p:spTgt spid="9"/>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18" dur="2000" fill="hold"/>
                                        <p:tgtEl>
                                          <p:spTgt spid="9"/>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9" dur="2000" fill="hold"/>
                                        <p:tgtEl>
                                          <p:spTgt spid="9"/>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0" dur="2000" fill="hold"/>
                                        <p:tgtEl>
                                          <p:spTgt spid="9"/>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par>
                                <p:cTn id="21" presetID="38" presetClass="emph" presetSubtype="512" fill="hold" nodeType="withEffect">
                                  <p:stCondLst>
                                    <p:cond delay="0"/>
                                  </p:stCondLst>
                                  <p:childTnLst>
                                    <p:anim calcmode="lin" valueType="num">
                                      <p:cBhvr additive="sum">
                                        <p:cTn id="22" dur="5000" fill="hold"/>
                                        <p:tgtEl>
                                          <p:spTgt spid="13"/>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52118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6743880" y="4524918"/>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hlinkClick r:id="rId2" action="ppaction://hlinksldjump"/>
            <a:extLst>
              <a:ext uri="{FF2B5EF4-FFF2-40B4-BE49-F238E27FC236}">
                <a16:creationId xmlns:a16="http://schemas.microsoft.com/office/drawing/2014/main" id="{51F69D4E-E2BA-43C6-B7F1-2919E7A6161F}"/>
              </a:ext>
            </a:extLst>
          </p:cNvPr>
          <p:cNvSpPr/>
          <p:nvPr/>
        </p:nvSpPr>
        <p:spPr>
          <a:xfrm rot="19800000">
            <a:off x="4394650" y="7602559"/>
            <a:ext cx="1836569" cy="1836569"/>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503009" y="5252549"/>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3567276" y="5200568"/>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795959"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725527"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2346860" y="595585"/>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169911" y="-291587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3" name="TextBox 22">
            <a:extLst>
              <a:ext uri="{FF2B5EF4-FFF2-40B4-BE49-F238E27FC236}">
                <a16:creationId xmlns:a16="http://schemas.microsoft.com/office/drawing/2014/main" id="{AE935263-8974-37A6-1408-D47385FE8304}"/>
              </a:ext>
            </a:extLst>
          </p:cNvPr>
          <p:cNvSpPr txBox="1"/>
          <p:nvPr/>
        </p:nvSpPr>
        <p:spPr>
          <a:xfrm>
            <a:off x="5056375" y="7862396"/>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5</a:t>
            </a:r>
          </a:p>
        </p:txBody>
      </p:sp>
      <p:sp>
        <p:nvSpPr>
          <p:cNvPr id="87" name="Rounded Rectangle 86">
            <a:extLst>
              <a:ext uri="{FF2B5EF4-FFF2-40B4-BE49-F238E27FC236}">
                <a16:creationId xmlns:a16="http://schemas.microsoft.com/office/drawing/2014/main" id="{26C25A14-E3BF-FA69-0775-050935518109}"/>
              </a:ext>
            </a:extLst>
          </p:cNvPr>
          <p:cNvSpPr/>
          <p:nvPr/>
        </p:nvSpPr>
        <p:spPr>
          <a:xfrm>
            <a:off x="5918492" y="2358153"/>
            <a:ext cx="5348281" cy="74364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445375" y="466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4" name="TextBox 3">
            <a:extLst>
              <a:ext uri="{FF2B5EF4-FFF2-40B4-BE49-F238E27FC236}">
                <a16:creationId xmlns:a16="http://schemas.microsoft.com/office/drawing/2014/main" id="{20558E7C-F836-047B-240A-4B261831F327}"/>
              </a:ext>
            </a:extLst>
          </p:cNvPr>
          <p:cNvSpPr txBox="1"/>
          <p:nvPr/>
        </p:nvSpPr>
        <p:spPr>
          <a:xfrm>
            <a:off x="7419716" y="249043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3" action="ppaction://hlinksldjump"/>
            <a:extLst>
              <a:ext uri="{FF2B5EF4-FFF2-40B4-BE49-F238E27FC236}">
                <a16:creationId xmlns:a16="http://schemas.microsoft.com/office/drawing/2014/main" id="{48F19C4E-9FDF-51BB-DA4F-B4EAB2A44E9E}"/>
              </a:ext>
            </a:extLst>
          </p:cNvPr>
          <p:cNvSpPr/>
          <p:nvPr/>
        </p:nvSpPr>
        <p:spPr>
          <a:xfrm>
            <a:off x="7837526" y="3465110"/>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28CA81-D546-2F68-DA6E-720EFA24AC4C}"/>
              </a:ext>
            </a:extLst>
          </p:cNvPr>
          <p:cNvSpPr txBox="1"/>
          <p:nvPr/>
        </p:nvSpPr>
        <p:spPr>
          <a:xfrm>
            <a:off x="7844915" y="3628228"/>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0" name="3D Model 9" descr="Woozy Face Emoji">
                <a:extLst>
                  <a:ext uri="{FF2B5EF4-FFF2-40B4-BE49-F238E27FC236}">
                    <a16:creationId xmlns:a16="http://schemas.microsoft.com/office/drawing/2014/main" id="{E9AF5843-FF7E-1C26-6F7F-492BB9F24FAE}"/>
                  </a:ext>
                </a:extLst>
              </p:cNvPr>
              <p:cNvGraphicFramePr>
                <a:graphicFrameLocks noChangeAspect="1"/>
              </p:cNvGraphicFramePr>
              <p:nvPr>
                <p:extLst>
                  <p:ext uri="{D42A27DB-BD31-4B8C-83A1-F6EECF244321}">
                    <p14:modId xmlns:p14="http://schemas.microsoft.com/office/powerpoint/2010/main" val="2252935468"/>
                  </p:ext>
                </p:extLst>
              </p:nvPr>
            </p:nvGraphicFramePr>
            <p:xfrm>
              <a:off x="696226" y="2079104"/>
              <a:ext cx="2529312" cy="2529312"/>
            </p:xfrm>
            <a:graphic>
              <a:graphicData uri="http://schemas.microsoft.com/office/drawing/2017/model3d">
                <am3d:model3d r:embed="rId4">
                  <am3d:spPr>
                    <a:xfrm>
                      <a:off x="0" y="0"/>
                      <a:ext cx="2529312" cy="2529312"/>
                    </a:xfrm>
                    <a:prstGeom prst="rect">
                      <a:avLst/>
                    </a:prstGeom>
                  </am3d:spPr>
                  <am3d:camera>
                    <am3d:pos x="0" y="0" z="81469184"/>
                    <am3d:up dx="0" dy="36000000" dz="0"/>
                    <am3d:lookAt x="0" y="0" z="0"/>
                    <am3d:perspective fov="2700000"/>
                  </am3d:camera>
                  <am3d:trans>
                    <am3d:meterPerModelUnit n="95238" d="1000000"/>
                    <am3d:preTrans dx="3" dy="-17999991" dz="3"/>
                    <am3d:scale>
                      <am3d:sx n="1000000" d="1000000"/>
                      <am3d:sy n="1000000" d="1000000"/>
                      <am3d:sz n="1000000" d="1000000"/>
                    </am3d:scale>
                    <am3d:rot ax="-290158" ay="-101216" az="8576"/>
                    <am3d:postTrans dx="0" dy="0" dz="0"/>
                  </am3d:trans>
                  <am3d:raster rName="Office3DRenderer" rVer="16.0.8326">
                    <am3d:blip r:embed="rId5"/>
                  </am3d:raster>
                  <am3d:objViewport viewportSz="44039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Woozy Face Emoji">
                <a:extLst>
                  <a:ext uri="{FF2B5EF4-FFF2-40B4-BE49-F238E27FC236}">
                    <a16:creationId xmlns:a16="http://schemas.microsoft.com/office/drawing/2014/main" id="{E9AF5843-FF7E-1C26-6F7F-492BB9F24FAE}"/>
                  </a:ext>
                </a:extLst>
              </p:cNvPr>
              <p:cNvPicPr>
                <a:picLocks noGrp="1" noRot="1" noChangeAspect="1" noMove="1" noResize="1" noEditPoints="1" noAdjustHandles="1" noChangeArrowheads="1" noChangeShapeType="1" noCrop="1"/>
              </p:cNvPicPr>
              <p:nvPr/>
            </p:nvPicPr>
            <p:blipFill>
              <a:blip r:embed="rId5"/>
              <a:stretch>
                <a:fillRect/>
              </a:stretch>
            </p:blipFill>
            <p:spPr>
              <a:xfrm>
                <a:off x="696226" y="2079104"/>
                <a:ext cx="2529312" cy="25293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humbs Down Emoji">
                <a:extLst>
                  <a:ext uri="{FF2B5EF4-FFF2-40B4-BE49-F238E27FC236}">
                    <a16:creationId xmlns:a16="http://schemas.microsoft.com/office/drawing/2014/main" id="{EA6DF139-C303-B9C6-0077-7AE0905DCC7D}"/>
                  </a:ext>
                </a:extLst>
              </p:cNvPr>
              <p:cNvGraphicFramePr>
                <a:graphicFrameLocks noChangeAspect="1"/>
              </p:cNvGraphicFramePr>
              <p:nvPr>
                <p:extLst>
                  <p:ext uri="{D42A27DB-BD31-4B8C-83A1-F6EECF244321}">
                    <p14:modId xmlns:p14="http://schemas.microsoft.com/office/powerpoint/2010/main" val="2284534219"/>
                  </p:ext>
                </p:extLst>
              </p:nvPr>
            </p:nvGraphicFramePr>
            <p:xfrm>
              <a:off x="3678514" y="2579699"/>
              <a:ext cx="1589832" cy="1667509"/>
            </p:xfrm>
            <a:graphic>
              <a:graphicData uri="http://schemas.microsoft.com/office/drawing/2017/model3d">
                <am3d:model3d r:embed="rId6">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7"/>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umbs Down Emoji">
                <a:extLst>
                  <a:ext uri="{FF2B5EF4-FFF2-40B4-BE49-F238E27FC236}">
                    <a16:creationId xmlns:a16="http://schemas.microsoft.com/office/drawing/2014/main" id="{EA6DF139-C303-B9C6-0077-7AE0905DCC7D}"/>
                  </a:ext>
                </a:extLst>
              </p:cNvPr>
              <p:cNvPicPr>
                <a:picLocks noGrp="1" noRot="1" noChangeAspect="1" noMove="1" noResize="1" noEditPoints="1" noAdjustHandles="1" noChangeArrowheads="1" noChangeShapeType="1" noCrop="1"/>
              </p:cNvPicPr>
              <p:nvPr/>
            </p:nvPicPr>
            <p:blipFill>
              <a:blip r:embed="rId7"/>
              <a:stretch>
                <a:fillRect/>
              </a:stretch>
            </p:blipFill>
            <p:spPr>
              <a:xfrm>
                <a:off x="3678514" y="2579699"/>
                <a:ext cx="1589832" cy="1667509"/>
              </a:xfrm>
              <a:prstGeom prst="rect">
                <a:avLst/>
              </a:prstGeom>
            </p:spPr>
          </p:pic>
        </mc:Fallback>
      </mc:AlternateContent>
      <p:sp>
        <p:nvSpPr>
          <p:cNvPr id="13" name="Rounded Rectangle 12">
            <a:hlinkClick r:id="rId8" action="ppaction://hlinksldjump"/>
            <a:extLst>
              <a:ext uri="{FF2B5EF4-FFF2-40B4-BE49-F238E27FC236}">
                <a16:creationId xmlns:a16="http://schemas.microsoft.com/office/drawing/2014/main" id="{88739C3C-9026-084C-7156-C15F04670B64}"/>
              </a:ext>
            </a:extLst>
          </p:cNvPr>
          <p:cNvSpPr/>
          <p:nvPr/>
        </p:nvSpPr>
        <p:spPr>
          <a:xfrm>
            <a:off x="5918493" y="3482572"/>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30EB6E-EFFB-5992-6307-739572A00280}"/>
              </a:ext>
            </a:extLst>
          </p:cNvPr>
          <p:cNvSpPr txBox="1"/>
          <p:nvPr/>
        </p:nvSpPr>
        <p:spPr>
          <a:xfrm>
            <a:off x="5923395" y="3632321"/>
            <a:ext cx="1733280" cy="400110"/>
          </a:xfrm>
          <a:prstGeom prst="rect">
            <a:avLst/>
          </a:prstGeom>
          <a:noFill/>
        </p:spPr>
        <p:txBody>
          <a:bodyPr wrap="square" rtlCol="0">
            <a:spAutoFit/>
          </a:bodyPr>
          <a:lstStyle/>
          <a:p>
            <a:pPr algn="ctr"/>
            <a:r>
              <a:rPr lang="en-US" sz="2000" dirty="0">
                <a:solidFill>
                  <a:schemeClr val="bg1"/>
                </a:solidFill>
              </a:rPr>
              <a:t>TRY IT AGAIN</a:t>
            </a:r>
          </a:p>
        </p:txBody>
      </p:sp>
    </p:spTree>
    <p:extLst>
      <p:ext uri="{BB962C8B-B14F-4D97-AF65-F5344CB8AC3E}">
        <p14:creationId xmlns:p14="http://schemas.microsoft.com/office/powerpoint/2010/main" val="889595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repeatCount="2000" fill="hold" nodeType="afterEffect">
                                  <p:stCondLst>
                                    <p:cond delay="0"/>
                                  </p:stCondLst>
                                  <p:childTnLst>
                                    <p:anim calcmode="lin" valueType="num">
                                      <p:cBhvr additive="sum">
                                        <p:cTn id="11" dur="5000" fill="hold"/>
                                        <p:tgtEl>
                                          <p:spTgt spid="10"/>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8"/>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535087"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hlinkClick r:id="rId2" action="ppaction://hlinksldjump"/>
            <a:extLst>
              <a:ext uri="{FF2B5EF4-FFF2-40B4-BE49-F238E27FC236}">
                <a16:creationId xmlns:a16="http://schemas.microsoft.com/office/drawing/2014/main" id="{51F69D4E-E2BA-43C6-B7F1-2919E7A6161F}"/>
              </a:ext>
            </a:extLst>
          </p:cNvPr>
          <p:cNvSpPr/>
          <p:nvPr/>
        </p:nvSpPr>
        <p:spPr>
          <a:xfrm rot="19800000">
            <a:off x="4394649" y="7238826"/>
            <a:ext cx="1836569" cy="1836569"/>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809858"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739426"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169911" y="-2915870"/>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3" name="TextBox 22">
            <a:extLst>
              <a:ext uri="{FF2B5EF4-FFF2-40B4-BE49-F238E27FC236}">
                <a16:creationId xmlns:a16="http://schemas.microsoft.com/office/drawing/2014/main" id="{AE935263-8974-37A6-1408-D47385FE8304}"/>
              </a:ext>
            </a:extLst>
          </p:cNvPr>
          <p:cNvSpPr txBox="1"/>
          <p:nvPr/>
        </p:nvSpPr>
        <p:spPr>
          <a:xfrm>
            <a:off x="5056374" y="7498663"/>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5</a:t>
            </a:r>
          </a:p>
        </p:txBody>
      </p:sp>
      <p:sp>
        <p:nvSpPr>
          <p:cNvPr id="88" name="Rounded Rectangle 87">
            <a:extLst>
              <a:ext uri="{FF2B5EF4-FFF2-40B4-BE49-F238E27FC236}">
                <a16:creationId xmlns:a16="http://schemas.microsoft.com/office/drawing/2014/main" id="{E1190C67-D4CD-E703-630A-EF0A4329EE9F}"/>
              </a:ext>
            </a:extLst>
          </p:cNvPr>
          <p:cNvSpPr/>
          <p:nvPr/>
        </p:nvSpPr>
        <p:spPr>
          <a:xfrm>
            <a:off x="5646922" y="2121454"/>
            <a:ext cx="5422663" cy="81565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445375" y="466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5" name="TextBox 4">
            <a:extLst>
              <a:ext uri="{FF2B5EF4-FFF2-40B4-BE49-F238E27FC236}">
                <a16:creationId xmlns:a16="http://schemas.microsoft.com/office/drawing/2014/main" id="{A2CEE8B1-FBA4-2584-42F6-97B3DB88A6AD}"/>
              </a:ext>
            </a:extLst>
          </p:cNvPr>
          <p:cNvSpPr txBox="1"/>
          <p:nvPr/>
        </p:nvSpPr>
        <p:spPr>
          <a:xfrm>
            <a:off x="7222528" y="229844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3" action="ppaction://hlinksldjump"/>
            <a:extLst>
              <a:ext uri="{FF2B5EF4-FFF2-40B4-BE49-F238E27FC236}">
                <a16:creationId xmlns:a16="http://schemas.microsoft.com/office/drawing/2014/main" id="{48F19C4E-9FDF-51BB-DA4F-B4EAB2A44E9E}"/>
              </a:ext>
            </a:extLst>
          </p:cNvPr>
          <p:cNvSpPr/>
          <p:nvPr/>
        </p:nvSpPr>
        <p:spPr>
          <a:xfrm>
            <a:off x="7640338" y="3318300"/>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28CA81-D546-2F68-DA6E-720EFA24AC4C}"/>
              </a:ext>
            </a:extLst>
          </p:cNvPr>
          <p:cNvSpPr txBox="1"/>
          <p:nvPr/>
        </p:nvSpPr>
        <p:spPr>
          <a:xfrm>
            <a:off x="7647727" y="3481418"/>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1" name="3D Model 10" descr="Expressionless Face Emoji">
                <a:extLst>
                  <a:ext uri="{FF2B5EF4-FFF2-40B4-BE49-F238E27FC236}">
                    <a16:creationId xmlns:a16="http://schemas.microsoft.com/office/drawing/2014/main" id="{CA3AF46A-4E31-119E-E349-7E76EFF8CE9F}"/>
                  </a:ext>
                </a:extLst>
              </p:cNvPr>
              <p:cNvGraphicFramePr>
                <a:graphicFrameLocks noChangeAspect="1"/>
              </p:cNvGraphicFramePr>
              <p:nvPr>
                <p:extLst>
                  <p:ext uri="{D42A27DB-BD31-4B8C-83A1-F6EECF244321}">
                    <p14:modId xmlns:p14="http://schemas.microsoft.com/office/powerpoint/2010/main" val="2068137790"/>
                  </p:ext>
                </p:extLst>
              </p:nvPr>
            </p:nvGraphicFramePr>
            <p:xfrm>
              <a:off x="614374" y="2183594"/>
              <a:ext cx="2429350" cy="2459717"/>
            </p:xfrm>
            <a:graphic>
              <a:graphicData uri="http://schemas.microsoft.com/office/drawing/2017/model3d">
                <am3d:model3d r:embed="rId4">
                  <am3d:spPr>
                    <a:xfrm>
                      <a:off x="0" y="0"/>
                      <a:ext cx="2429350" cy="2459717"/>
                    </a:xfrm>
                    <a:prstGeom prst="rect">
                      <a:avLst/>
                    </a:prstGeom>
                  </am3d:spPr>
                  <am3d:camera>
                    <am3d:pos x="0" y="0" z="80797061"/>
                    <am3d:up dx="0" dy="36000000" dz="0"/>
                    <am3d:lookAt x="0" y="0" z="0"/>
                    <am3d:perspective fov="2700000"/>
                  </am3d:camera>
                  <am3d:trans>
                    <am3d:meterPerModelUnit n="94550" d="1000000"/>
                    <am3d:preTrans dx="1" dy="-18085204" dz="-67021"/>
                    <am3d:scale>
                      <am3d:sx n="1000000" d="1000000"/>
                      <am3d:sy n="1000000" d="1000000"/>
                      <am3d:sz n="1000000" d="1000000"/>
                    </am3d:scale>
                    <am3d:rot ax="13843" ay="96625" az="379"/>
                    <am3d:postTrans dx="0" dy="0" dz="0"/>
                  </am3d:trans>
                  <am3d:raster rName="Office3DRenderer" rVer="16.0.8326">
                    <am3d:blip r:embed="rId5"/>
                  </am3d:raster>
                  <am3d:objViewport viewportSz="42209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Expressionless Face Emoji">
                <a:extLst>
                  <a:ext uri="{FF2B5EF4-FFF2-40B4-BE49-F238E27FC236}">
                    <a16:creationId xmlns:a16="http://schemas.microsoft.com/office/drawing/2014/main" id="{CA3AF46A-4E31-119E-E349-7E76EFF8CE9F}"/>
                  </a:ext>
                </a:extLst>
              </p:cNvPr>
              <p:cNvPicPr>
                <a:picLocks noGrp="1" noRot="1" noChangeAspect="1" noMove="1" noResize="1" noEditPoints="1" noAdjustHandles="1" noChangeArrowheads="1" noChangeShapeType="1" noCrop="1"/>
              </p:cNvPicPr>
              <p:nvPr/>
            </p:nvPicPr>
            <p:blipFill>
              <a:blip r:embed="rId5"/>
              <a:stretch>
                <a:fillRect/>
              </a:stretch>
            </p:blipFill>
            <p:spPr>
              <a:xfrm>
                <a:off x="614374" y="2183594"/>
                <a:ext cx="2429350" cy="2459717"/>
              </a:xfrm>
              <a:prstGeom prst="rect">
                <a:avLst/>
              </a:prstGeom>
            </p:spPr>
          </p:pic>
        </mc:Fallback>
      </mc:AlternateContent>
      <p:sp>
        <p:nvSpPr>
          <p:cNvPr id="8" name="Rounded Rectangle 7">
            <a:hlinkClick r:id="rId6" action="ppaction://hlinksldjump"/>
            <a:extLst>
              <a:ext uri="{FF2B5EF4-FFF2-40B4-BE49-F238E27FC236}">
                <a16:creationId xmlns:a16="http://schemas.microsoft.com/office/drawing/2014/main" id="{D725A4A8-2406-7DF9-DB67-660E3CE53B3B}"/>
              </a:ext>
            </a:extLst>
          </p:cNvPr>
          <p:cNvSpPr/>
          <p:nvPr/>
        </p:nvSpPr>
        <p:spPr>
          <a:xfrm>
            <a:off x="5646922" y="3337692"/>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734771D-E0EA-F68E-6BC1-B3C1C9B796A9}"/>
              </a:ext>
            </a:extLst>
          </p:cNvPr>
          <p:cNvSpPr txBox="1"/>
          <p:nvPr/>
        </p:nvSpPr>
        <p:spPr>
          <a:xfrm>
            <a:off x="5651824" y="3487441"/>
            <a:ext cx="1733280" cy="400110"/>
          </a:xfrm>
          <a:prstGeom prst="rect">
            <a:avLst/>
          </a:prstGeom>
          <a:noFill/>
        </p:spPr>
        <p:txBody>
          <a:bodyPr wrap="square" rtlCol="0">
            <a:spAutoFit/>
          </a:bodyPr>
          <a:lstStyle/>
          <a:p>
            <a:pPr algn="ctr"/>
            <a:r>
              <a:rPr lang="en-US" sz="2000" dirty="0">
                <a:solidFill>
                  <a:schemeClr val="bg1"/>
                </a:solidFill>
              </a:rPr>
              <a:t>TRY IT AGAIN</a:t>
            </a:r>
          </a:p>
        </p:txBody>
      </p:sp>
      <mc:AlternateContent xmlns:mc="http://schemas.openxmlformats.org/markup-compatibility/2006">
        <mc:Choice xmlns:am3d="http://schemas.microsoft.com/office/drawing/2017/model3d" Requires="am3d">
          <p:graphicFrame>
            <p:nvGraphicFramePr>
              <p:cNvPr id="14" name="3D Model 13" descr="Thumbs Down Emoji">
                <a:extLst>
                  <a:ext uri="{FF2B5EF4-FFF2-40B4-BE49-F238E27FC236}">
                    <a16:creationId xmlns:a16="http://schemas.microsoft.com/office/drawing/2014/main" id="{B31A7E69-81E9-8271-3BDE-BE51B5F4B33E}"/>
                  </a:ext>
                </a:extLst>
              </p:cNvPr>
              <p:cNvGraphicFramePr>
                <a:graphicFrameLocks noChangeAspect="1"/>
              </p:cNvGraphicFramePr>
              <p:nvPr>
                <p:extLst>
                  <p:ext uri="{D42A27DB-BD31-4B8C-83A1-F6EECF244321}">
                    <p14:modId xmlns:p14="http://schemas.microsoft.com/office/powerpoint/2010/main" val="3275902040"/>
                  </p:ext>
                </p:extLst>
              </p:nvPr>
            </p:nvGraphicFramePr>
            <p:xfrm>
              <a:off x="3242438" y="2579699"/>
              <a:ext cx="1589832" cy="1667509"/>
            </p:xfrm>
            <a:graphic>
              <a:graphicData uri="http://schemas.microsoft.com/office/drawing/2017/model3d">
                <am3d:model3d r:embed="rId7">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8"/>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Thumbs Down Emoji">
                <a:extLst>
                  <a:ext uri="{FF2B5EF4-FFF2-40B4-BE49-F238E27FC236}">
                    <a16:creationId xmlns:a16="http://schemas.microsoft.com/office/drawing/2014/main" id="{B31A7E69-81E9-8271-3BDE-BE51B5F4B33E}"/>
                  </a:ext>
                </a:extLst>
              </p:cNvPr>
              <p:cNvPicPr>
                <a:picLocks noGrp="1" noRot="1" noChangeAspect="1" noMove="1" noResize="1" noEditPoints="1" noAdjustHandles="1" noChangeArrowheads="1" noChangeShapeType="1" noCrop="1"/>
              </p:cNvPicPr>
              <p:nvPr/>
            </p:nvPicPr>
            <p:blipFill>
              <a:blip r:embed="rId8"/>
              <a:stretch>
                <a:fillRect/>
              </a:stretch>
            </p:blipFill>
            <p:spPr>
              <a:xfrm>
                <a:off x="3242438" y="2579699"/>
                <a:ext cx="1589832" cy="1667509"/>
              </a:xfrm>
              <a:prstGeom prst="rect">
                <a:avLst/>
              </a:prstGeom>
            </p:spPr>
          </p:pic>
        </mc:Fallback>
      </mc:AlternateContent>
    </p:spTree>
    <p:extLst>
      <p:ext uri="{BB962C8B-B14F-4D97-AF65-F5344CB8AC3E}">
        <p14:creationId xmlns:p14="http://schemas.microsoft.com/office/powerpoint/2010/main" val="946303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repeatCount="2000" fill="hold" nodeType="afterEffect">
                                  <p:stCondLst>
                                    <p:cond delay="0"/>
                                  </p:stCondLst>
                                  <p:childTnLst>
                                    <p:anim calcmode="lin" valueType="num">
                                      <p:cBhvr additive="sum">
                                        <p:cTn id="11" dur="5000" fill="hold"/>
                                        <p:tgtEl>
                                          <p:spTgt spid="11"/>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14"/>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4 Points 12">
            <a:extLst>
              <a:ext uri="{FF2B5EF4-FFF2-40B4-BE49-F238E27FC236}">
                <a16:creationId xmlns:a16="http://schemas.microsoft.com/office/drawing/2014/main" id="{46484516-EF10-4966-B253-4F2E5B5E105A}"/>
              </a:ext>
            </a:extLst>
          </p:cNvPr>
          <p:cNvSpPr/>
          <p:nvPr/>
        </p:nvSpPr>
        <p:spPr>
          <a:xfrm rot="2700000">
            <a:off x="4138351" y="2447864"/>
            <a:ext cx="1836569" cy="1836569"/>
          </a:xfrm>
          <a:prstGeom prst="star4">
            <a:avLst>
              <a:gd name="adj" fmla="val 23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2448699" y="638523"/>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1392943" y="1620286"/>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8750067" y="5484692"/>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609521" y="4837316"/>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83892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909359"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2577250" y="5372380"/>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267212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4" name="TextBox 23">
            <a:extLst>
              <a:ext uri="{FF2B5EF4-FFF2-40B4-BE49-F238E27FC236}">
                <a16:creationId xmlns:a16="http://schemas.microsoft.com/office/drawing/2014/main" id="{5DA50CCC-42D6-E629-1A13-801F061ECAA3}"/>
              </a:ext>
            </a:extLst>
          </p:cNvPr>
          <p:cNvSpPr txBox="1"/>
          <p:nvPr/>
        </p:nvSpPr>
        <p:spPr>
          <a:xfrm>
            <a:off x="4762005" y="2657958"/>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6</a:t>
            </a:r>
          </a:p>
        </p:txBody>
      </p:sp>
      <p:sp>
        <p:nvSpPr>
          <p:cNvPr id="86" name="Rounded Rectangle 85">
            <a:hlinkClick r:id="rId2" action="ppaction://hlinksldjump"/>
            <a:extLst>
              <a:ext uri="{FF2B5EF4-FFF2-40B4-BE49-F238E27FC236}">
                <a16:creationId xmlns:a16="http://schemas.microsoft.com/office/drawing/2014/main" id="{65067306-0A74-9C09-71AD-B0447BD81BCC}"/>
              </a:ext>
            </a:extLst>
          </p:cNvPr>
          <p:cNvSpPr/>
          <p:nvPr/>
        </p:nvSpPr>
        <p:spPr>
          <a:xfrm>
            <a:off x="6975904" y="3140895"/>
            <a:ext cx="3253861" cy="76897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hlinkClick r:id="rId3" action="ppaction://hlinksldjump"/>
            <a:extLst>
              <a:ext uri="{FF2B5EF4-FFF2-40B4-BE49-F238E27FC236}">
                <a16:creationId xmlns:a16="http://schemas.microsoft.com/office/drawing/2014/main" id="{26C25A14-E3BF-FA69-0775-050935518109}"/>
              </a:ext>
            </a:extLst>
          </p:cNvPr>
          <p:cNvSpPr/>
          <p:nvPr/>
        </p:nvSpPr>
        <p:spPr>
          <a:xfrm>
            <a:off x="6975905" y="4250844"/>
            <a:ext cx="3253861" cy="7290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hlinkClick r:id="rId4" action="ppaction://hlinksldjump"/>
            <a:extLst>
              <a:ext uri="{FF2B5EF4-FFF2-40B4-BE49-F238E27FC236}">
                <a16:creationId xmlns:a16="http://schemas.microsoft.com/office/drawing/2014/main" id="{E1190C67-D4CD-E703-630A-EF0A4329EE9F}"/>
              </a:ext>
            </a:extLst>
          </p:cNvPr>
          <p:cNvSpPr/>
          <p:nvPr/>
        </p:nvSpPr>
        <p:spPr>
          <a:xfrm>
            <a:off x="6992770" y="2143385"/>
            <a:ext cx="3253860" cy="7689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5562488"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0188BBD5-0B4E-EF4D-6A32-8CF2924F75B9}"/>
              </a:ext>
            </a:extLst>
          </p:cNvPr>
          <p:cNvSpPr txBox="1"/>
          <p:nvPr/>
        </p:nvSpPr>
        <p:spPr>
          <a:xfrm>
            <a:off x="7287208" y="2304661"/>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4" name="TextBox 3">
            <a:extLst>
              <a:ext uri="{FF2B5EF4-FFF2-40B4-BE49-F238E27FC236}">
                <a16:creationId xmlns:a16="http://schemas.microsoft.com/office/drawing/2014/main" id="{D1D8C713-A475-41AC-B89E-F360E07BB9BF}"/>
              </a:ext>
            </a:extLst>
          </p:cNvPr>
          <p:cNvSpPr txBox="1"/>
          <p:nvPr/>
        </p:nvSpPr>
        <p:spPr>
          <a:xfrm>
            <a:off x="7287208" y="3256383"/>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5" name="TextBox 4">
            <a:extLst>
              <a:ext uri="{FF2B5EF4-FFF2-40B4-BE49-F238E27FC236}">
                <a16:creationId xmlns:a16="http://schemas.microsoft.com/office/drawing/2014/main" id="{E909BED7-B738-4292-5BAC-FEBBA517003E}"/>
              </a:ext>
            </a:extLst>
          </p:cNvPr>
          <p:cNvSpPr txBox="1"/>
          <p:nvPr/>
        </p:nvSpPr>
        <p:spPr>
          <a:xfrm>
            <a:off x="7287208" y="435739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5" action="ppaction://hlinksldjump"/>
            <a:extLst>
              <a:ext uri="{FF2B5EF4-FFF2-40B4-BE49-F238E27FC236}">
                <a16:creationId xmlns:a16="http://schemas.microsoft.com/office/drawing/2014/main" id="{1C2CF669-2A65-6C5E-1D9E-93338BEB0BBE}"/>
              </a:ext>
            </a:extLst>
          </p:cNvPr>
          <p:cNvSpPr/>
          <p:nvPr/>
        </p:nvSpPr>
        <p:spPr>
          <a:xfrm>
            <a:off x="4325638" y="5332583"/>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BAC8B-BEFC-F7F5-7167-F6DAFBC564B9}"/>
              </a:ext>
            </a:extLst>
          </p:cNvPr>
          <p:cNvSpPr txBox="1"/>
          <p:nvPr/>
        </p:nvSpPr>
        <p:spPr>
          <a:xfrm>
            <a:off x="4333027" y="5495701"/>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9" name="3D Model 8" descr="Star Struck Emoji">
                <a:extLst>
                  <a:ext uri="{FF2B5EF4-FFF2-40B4-BE49-F238E27FC236}">
                    <a16:creationId xmlns:a16="http://schemas.microsoft.com/office/drawing/2014/main" id="{EDA93D8D-48FC-2284-346C-4F5F213ABD37}"/>
                  </a:ext>
                </a:extLst>
              </p:cNvPr>
              <p:cNvGraphicFramePr>
                <a:graphicFrameLocks noChangeAspect="1"/>
              </p:cNvGraphicFramePr>
              <p:nvPr>
                <p:extLst>
                  <p:ext uri="{D42A27DB-BD31-4B8C-83A1-F6EECF244321}">
                    <p14:modId xmlns:p14="http://schemas.microsoft.com/office/powerpoint/2010/main" val="4173766463"/>
                  </p:ext>
                </p:extLst>
              </p:nvPr>
            </p:nvGraphicFramePr>
            <p:xfrm>
              <a:off x="10383668" y="1988568"/>
              <a:ext cx="930110" cy="930110"/>
            </p:xfrm>
            <a:graphic>
              <a:graphicData uri="http://schemas.microsoft.com/office/drawing/2017/model3d">
                <am3d:model3d r:embed="rId6">
                  <am3d:spPr>
                    <a:xfrm>
                      <a:off x="0" y="0"/>
                      <a:ext cx="930110" cy="930110"/>
                    </a:xfrm>
                    <a:prstGeom prst="rect">
                      <a:avLst/>
                    </a:prstGeom>
                  </am3d:spPr>
                  <am3d:camera>
                    <am3d:pos x="0" y="0" z="80526480"/>
                    <am3d:up dx="0" dy="36000000" dz="0"/>
                    <am3d:lookAt x="0" y="0" z="0"/>
                    <am3d:perspective fov="2700000"/>
                  </am3d:camera>
                  <am3d:trans>
                    <am3d:meterPerModelUnit n="93610" d="1000000"/>
                    <am3d:preTrans dx="1" dy="-17693233" dz="-355396"/>
                    <am3d:scale>
                      <am3d:sx n="1000000" d="1000000"/>
                      <am3d:sy n="1000000" d="1000000"/>
                      <am3d:sz n="1000000" d="1000000"/>
                    </am3d:scale>
                    <am3d:rot ax="10476826" ay="1176620" az="10691264"/>
                    <am3d:postTrans dx="0" dy="0" dz="0"/>
                  </am3d:trans>
                  <am3d:raster rName="Office3DRenderer" rVer="16.0.8326">
                    <am3d:blip r:embed="rId7"/>
                  </am3d:raster>
                  <am3d:objViewport viewportSz="15622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Star Struck Emoji">
                <a:extLst>
                  <a:ext uri="{FF2B5EF4-FFF2-40B4-BE49-F238E27FC236}">
                    <a16:creationId xmlns:a16="http://schemas.microsoft.com/office/drawing/2014/main" id="{EDA93D8D-48FC-2284-346C-4F5F213ABD37}"/>
                  </a:ext>
                </a:extLst>
              </p:cNvPr>
              <p:cNvPicPr>
                <a:picLocks noGrp="1" noRot="1" noChangeAspect="1" noMove="1" noResize="1" noEditPoints="1" noAdjustHandles="1" noChangeArrowheads="1" noChangeShapeType="1" noCrop="1"/>
              </p:cNvPicPr>
              <p:nvPr/>
            </p:nvPicPr>
            <p:blipFill>
              <a:blip r:embed="rId7"/>
              <a:stretch>
                <a:fillRect/>
              </a:stretch>
            </p:blipFill>
            <p:spPr>
              <a:xfrm>
                <a:off x="10383668" y="1988568"/>
                <a:ext cx="930110" cy="9301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Confused Face Emoji">
                <a:extLst>
                  <a:ext uri="{FF2B5EF4-FFF2-40B4-BE49-F238E27FC236}">
                    <a16:creationId xmlns:a16="http://schemas.microsoft.com/office/drawing/2014/main" id="{5C847310-D03C-3281-0A01-3A2029F7A304}"/>
                  </a:ext>
                </a:extLst>
              </p:cNvPr>
              <p:cNvGraphicFramePr>
                <a:graphicFrameLocks noChangeAspect="1"/>
              </p:cNvGraphicFramePr>
              <p:nvPr>
                <p:extLst>
                  <p:ext uri="{D42A27DB-BD31-4B8C-83A1-F6EECF244321}">
                    <p14:modId xmlns:p14="http://schemas.microsoft.com/office/powerpoint/2010/main" val="1409095961"/>
                  </p:ext>
                </p:extLst>
              </p:nvPr>
            </p:nvGraphicFramePr>
            <p:xfrm>
              <a:off x="10376839" y="2942547"/>
              <a:ext cx="973281" cy="998561"/>
            </p:xfrm>
            <a:graphic>
              <a:graphicData uri="http://schemas.microsoft.com/office/drawing/2017/model3d">
                <am3d:model3d r:embed="rId8">
                  <am3d:spPr>
                    <a:xfrm>
                      <a:off x="0" y="0"/>
                      <a:ext cx="973281" cy="998561"/>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7011563" ay="-820894" az="1502181"/>
                    <am3d:postTrans dx="0" dy="0" dz="0"/>
                  </am3d:trans>
                  <am3d:raster rName="Office3DRenderer" rVer="16.0.8326">
                    <am3d:blip r:embed="rId9"/>
                  </am3d:raster>
                  <am3d:objViewport viewportSz="16052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Confused Face Emoji">
                <a:extLst>
                  <a:ext uri="{FF2B5EF4-FFF2-40B4-BE49-F238E27FC236}">
                    <a16:creationId xmlns:a16="http://schemas.microsoft.com/office/drawing/2014/main" id="{5C847310-D03C-3281-0A01-3A2029F7A304}"/>
                  </a:ext>
                </a:extLst>
              </p:cNvPr>
              <p:cNvPicPr>
                <a:picLocks noGrp="1" noRot="1" noChangeAspect="1" noMove="1" noResize="1" noEditPoints="1" noAdjustHandles="1" noChangeArrowheads="1" noChangeShapeType="1" noCrop="1"/>
              </p:cNvPicPr>
              <p:nvPr/>
            </p:nvPicPr>
            <p:blipFill>
              <a:blip r:embed="rId9"/>
              <a:stretch>
                <a:fillRect/>
              </a:stretch>
            </p:blipFill>
            <p:spPr>
              <a:xfrm>
                <a:off x="10376839" y="2942547"/>
                <a:ext cx="973281" cy="99856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Grimacing Face Emoji">
                <a:extLst>
                  <a:ext uri="{FF2B5EF4-FFF2-40B4-BE49-F238E27FC236}">
                    <a16:creationId xmlns:a16="http://schemas.microsoft.com/office/drawing/2014/main" id="{D884449B-492F-ABDC-612B-7D0F06FDB8D6}"/>
                  </a:ext>
                </a:extLst>
              </p:cNvPr>
              <p:cNvGraphicFramePr>
                <a:graphicFrameLocks noChangeAspect="1"/>
              </p:cNvGraphicFramePr>
              <p:nvPr>
                <p:extLst>
                  <p:ext uri="{D42A27DB-BD31-4B8C-83A1-F6EECF244321}">
                    <p14:modId xmlns:p14="http://schemas.microsoft.com/office/powerpoint/2010/main" val="999788107"/>
                  </p:ext>
                </p:extLst>
              </p:nvPr>
            </p:nvGraphicFramePr>
            <p:xfrm>
              <a:off x="10391143" y="4072298"/>
              <a:ext cx="1025808" cy="1025808"/>
            </p:xfrm>
            <a:graphic>
              <a:graphicData uri="http://schemas.microsoft.com/office/drawing/2017/model3d">
                <am3d:model3d r:embed="rId10">
                  <am3d:spPr>
                    <a:xfrm>
                      <a:off x="0" y="0"/>
                      <a:ext cx="1025808" cy="1025808"/>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10417640" ay="510569" az="10743195"/>
                    <am3d:postTrans dx="0" dy="0" dz="0"/>
                  </am3d:trans>
                  <am3d:raster rName="Office3DRenderer" rVer="16.0.8326">
                    <am3d:blip r:embed="rId11"/>
                  </am3d:raster>
                  <am3d:objViewport viewportSz="17026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imacing Face Emoji">
                <a:extLst>
                  <a:ext uri="{FF2B5EF4-FFF2-40B4-BE49-F238E27FC236}">
                    <a16:creationId xmlns:a16="http://schemas.microsoft.com/office/drawing/2014/main" id="{D884449B-492F-ABDC-612B-7D0F06FDB8D6}"/>
                  </a:ext>
                </a:extLst>
              </p:cNvPr>
              <p:cNvPicPr>
                <a:picLocks noGrp="1" noRot="1" noChangeAspect="1" noMove="1" noResize="1" noEditPoints="1" noAdjustHandles="1" noChangeArrowheads="1" noChangeShapeType="1" noCrop="1"/>
              </p:cNvPicPr>
              <p:nvPr/>
            </p:nvPicPr>
            <p:blipFill>
              <a:blip r:embed="rId11"/>
              <a:stretch>
                <a:fillRect/>
              </a:stretch>
            </p:blipFill>
            <p:spPr>
              <a:xfrm>
                <a:off x="10391143" y="4072298"/>
                <a:ext cx="1025808" cy="1025808"/>
              </a:xfrm>
              <a:prstGeom prst="rect">
                <a:avLst/>
              </a:prstGeom>
            </p:spPr>
          </p:pic>
        </mc:Fallback>
      </mc:AlternateContent>
    </p:spTree>
    <p:extLst>
      <p:ext uri="{BB962C8B-B14F-4D97-AF65-F5344CB8AC3E}">
        <p14:creationId xmlns:p14="http://schemas.microsoft.com/office/powerpoint/2010/main" val="15916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6151213"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4 Points 12">
            <a:extLst>
              <a:ext uri="{FF2B5EF4-FFF2-40B4-BE49-F238E27FC236}">
                <a16:creationId xmlns:a16="http://schemas.microsoft.com/office/drawing/2014/main" id="{46484516-EF10-4966-B253-4F2E5B5E105A}"/>
              </a:ext>
            </a:extLst>
          </p:cNvPr>
          <p:cNvSpPr/>
          <p:nvPr/>
        </p:nvSpPr>
        <p:spPr>
          <a:xfrm rot="2700000">
            <a:off x="3879065" y="7707843"/>
            <a:ext cx="1836569" cy="1836569"/>
          </a:xfrm>
          <a:prstGeom prst="star4">
            <a:avLst>
              <a:gd name="adj" fmla="val 23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rot="2700000">
            <a:off x="3749540" y="672456"/>
            <a:ext cx="1286520" cy="1286520"/>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911942" y="5240455"/>
            <a:ext cx="1061755" cy="1061755"/>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3959284" y="4698550"/>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491162" y="539571"/>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5434140"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5355552"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11310616" y="3233139"/>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267212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4" name="TextBox 23">
            <a:extLst>
              <a:ext uri="{FF2B5EF4-FFF2-40B4-BE49-F238E27FC236}">
                <a16:creationId xmlns:a16="http://schemas.microsoft.com/office/drawing/2014/main" id="{5DA50CCC-42D6-E629-1A13-801F061ECAA3}"/>
              </a:ext>
            </a:extLst>
          </p:cNvPr>
          <p:cNvSpPr txBox="1"/>
          <p:nvPr/>
        </p:nvSpPr>
        <p:spPr>
          <a:xfrm>
            <a:off x="4502719" y="7917937"/>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6</a:t>
            </a:r>
          </a:p>
        </p:txBody>
      </p:sp>
      <p:sp>
        <p:nvSpPr>
          <p:cNvPr id="88" name="Rounded Rectangle 87">
            <a:extLst>
              <a:ext uri="{FF2B5EF4-FFF2-40B4-BE49-F238E27FC236}">
                <a16:creationId xmlns:a16="http://schemas.microsoft.com/office/drawing/2014/main" id="{E1190C67-D4CD-E703-630A-EF0A4329EE9F}"/>
              </a:ext>
            </a:extLst>
          </p:cNvPr>
          <p:cNvSpPr/>
          <p:nvPr/>
        </p:nvSpPr>
        <p:spPr>
          <a:xfrm>
            <a:off x="5898073" y="1904883"/>
            <a:ext cx="5084391" cy="73008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002007" y="334439"/>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0188BBD5-0B4E-EF4D-6A32-8CF2924F75B9}"/>
              </a:ext>
            </a:extLst>
          </p:cNvPr>
          <p:cNvSpPr txBox="1"/>
          <p:nvPr/>
        </p:nvSpPr>
        <p:spPr>
          <a:xfrm>
            <a:off x="7287208" y="2066159"/>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6" name="Rounded Rectangle 5">
            <a:hlinkClick r:id="rId2" action="ppaction://hlinksldjump"/>
            <a:extLst>
              <a:ext uri="{FF2B5EF4-FFF2-40B4-BE49-F238E27FC236}">
                <a16:creationId xmlns:a16="http://schemas.microsoft.com/office/drawing/2014/main" id="{1C2CF669-2A65-6C5E-1D9E-93338BEB0BBE}"/>
              </a:ext>
            </a:extLst>
          </p:cNvPr>
          <p:cNvSpPr/>
          <p:nvPr/>
        </p:nvSpPr>
        <p:spPr>
          <a:xfrm>
            <a:off x="6945426" y="4982644"/>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BAC8B-BEFC-F7F5-7167-F6DAFBC564B9}"/>
              </a:ext>
            </a:extLst>
          </p:cNvPr>
          <p:cNvSpPr txBox="1"/>
          <p:nvPr/>
        </p:nvSpPr>
        <p:spPr>
          <a:xfrm>
            <a:off x="6952815" y="5145762"/>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9" name="3D Model 8" descr="Star Struck Emoji">
                <a:extLst>
                  <a:ext uri="{FF2B5EF4-FFF2-40B4-BE49-F238E27FC236}">
                    <a16:creationId xmlns:a16="http://schemas.microsoft.com/office/drawing/2014/main" id="{EDA93D8D-48FC-2284-346C-4F5F213ABD37}"/>
                  </a:ext>
                </a:extLst>
              </p:cNvPr>
              <p:cNvGraphicFramePr>
                <a:graphicFrameLocks noChangeAspect="1"/>
              </p:cNvGraphicFramePr>
              <p:nvPr>
                <p:extLst>
                  <p:ext uri="{D42A27DB-BD31-4B8C-83A1-F6EECF244321}">
                    <p14:modId xmlns:p14="http://schemas.microsoft.com/office/powerpoint/2010/main" val="2401138763"/>
                  </p:ext>
                </p:extLst>
              </p:nvPr>
            </p:nvGraphicFramePr>
            <p:xfrm>
              <a:off x="657778" y="1925045"/>
              <a:ext cx="2512729" cy="2512729"/>
            </p:xfrm>
            <a:graphic>
              <a:graphicData uri="http://schemas.microsoft.com/office/drawing/2017/model3d">
                <am3d:model3d r:embed="rId3">
                  <am3d:spPr>
                    <a:xfrm>
                      <a:off x="0" y="0"/>
                      <a:ext cx="2512729" cy="2512729"/>
                    </a:xfrm>
                    <a:prstGeom prst="rect">
                      <a:avLst/>
                    </a:prstGeom>
                  </am3d:spPr>
                  <am3d:camera>
                    <am3d:pos x="0" y="0" z="80526480"/>
                    <am3d:up dx="0" dy="36000000" dz="0"/>
                    <am3d:lookAt x="0" y="0" z="0"/>
                    <am3d:perspective fov="2700000"/>
                  </am3d:camera>
                  <am3d:trans>
                    <am3d:meterPerModelUnit n="93610" d="1000000"/>
                    <am3d:preTrans dx="1" dy="-17693233" dz="-355396"/>
                    <am3d:scale>
                      <am3d:sx n="1000000" d="1000000"/>
                      <am3d:sy n="1000000" d="1000000"/>
                      <am3d:sz n="1000000" d="1000000"/>
                    </am3d:scale>
                    <am3d:rot ax="373926" ay="72930" az="7982"/>
                    <am3d:postTrans dx="0" dy="0" dz="0"/>
                  </am3d:trans>
                  <am3d:raster rName="Office3DRenderer" rVer="16.0.8326">
                    <am3d:blip r:embed="rId4"/>
                  </am3d:raster>
                  <am3d:objViewport viewportSz="44416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Star Struck Emoji">
                <a:extLst>
                  <a:ext uri="{FF2B5EF4-FFF2-40B4-BE49-F238E27FC236}">
                    <a16:creationId xmlns:a16="http://schemas.microsoft.com/office/drawing/2014/main" id="{EDA93D8D-48FC-2284-346C-4F5F213ABD37}"/>
                  </a:ext>
                </a:extLst>
              </p:cNvPr>
              <p:cNvPicPr>
                <a:picLocks noGrp="1" noRot="1" noChangeAspect="1" noMove="1" noResize="1" noEditPoints="1" noAdjustHandles="1" noChangeArrowheads="1" noChangeShapeType="1" noCrop="1"/>
              </p:cNvPicPr>
              <p:nvPr/>
            </p:nvPicPr>
            <p:blipFill>
              <a:blip r:embed="rId4"/>
              <a:stretch>
                <a:fillRect/>
              </a:stretch>
            </p:blipFill>
            <p:spPr>
              <a:xfrm>
                <a:off x="657778" y="1925045"/>
                <a:ext cx="2512729" cy="2512729"/>
              </a:xfrm>
              <a:prstGeom prst="rect">
                <a:avLst/>
              </a:prstGeom>
            </p:spPr>
          </p:pic>
        </mc:Fallback>
      </mc:AlternateContent>
      <p:sp>
        <p:nvSpPr>
          <p:cNvPr id="8" name="Subtitle 2">
            <a:extLst>
              <a:ext uri="{FF2B5EF4-FFF2-40B4-BE49-F238E27FC236}">
                <a16:creationId xmlns:a16="http://schemas.microsoft.com/office/drawing/2014/main" id="{A44EF2E7-98B8-5742-384A-E847D02E00E6}"/>
              </a:ext>
            </a:extLst>
          </p:cNvPr>
          <p:cNvSpPr txBox="1">
            <a:spLocks/>
          </p:cNvSpPr>
          <p:nvPr/>
        </p:nvSpPr>
        <p:spPr>
          <a:xfrm>
            <a:off x="5829212" y="3009851"/>
            <a:ext cx="5153253" cy="21611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Explain your answer</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You can do whatever you want, go a impress your audience with an amazing presentation. You can do whatever you want, go a impress your audience with an amazing presentation</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p:txBody>
      </p:sp>
      <mc:AlternateContent xmlns:mc="http://schemas.openxmlformats.org/markup-compatibility/2006">
        <mc:Choice xmlns:am3d="http://schemas.microsoft.com/office/drawing/2017/model3d" Requires="am3d">
          <p:graphicFrame>
            <p:nvGraphicFramePr>
              <p:cNvPr id="16" name="3D Model 15" descr="Thumbs Up Emoji">
                <a:extLst>
                  <a:ext uri="{FF2B5EF4-FFF2-40B4-BE49-F238E27FC236}">
                    <a16:creationId xmlns:a16="http://schemas.microsoft.com/office/drawing/2014/main" id="{7601337A-D39B-2B75-43A9-3019C86A34BD}"/>
                  </a:ext>
                </a:extLst>
              </p:cNvPr>
              <p:cNvGraphicFramePr/>
              <p:nvPr>
                <p:extLst>
                  <p:ext uri="{D42A27DB-BD31-4B8C-83A1-F6EECF244321}">
                    <p14:modId xmlns:p14="http://schemas.microsoft.com/office/powerpoint/2010/main" val="2527677297"/>
                  </p:ext>
                </p:extLst>
              </p:nvPr>
            </p:nvGraphicFramePr>
            <p:xfrm>
              <a:off x="3312575" y="2304661"/>
              <a:ext cx="1415838" cy="1482993"/>
            </p:xfrm>
            <a:graphic>
              <a:graphicData uri="http://schemas.microsoft.com/office/drawing/2017/model3d">
                <am3d:model3d r:embed="rId5">
                  <am3d:spPr>
                    <a:xfrm>
                      <a:off x="0" y="0"/>
                      <a:ext cx="1415838" cy="1482993"/>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6"/>
                  </am3d:raster>
                  <am3d:objViewport viewportSz="2130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umbs Up Emoji">
                <a:extLst>
                  <a:ext uri="{FF2B5EF4-FFF2-40B4-BE49-F238E27FC236}">
                    <a16:creationId xmlns:a16="http://schemas.microsoft.com/office/drawing/2014/main" id="{7601337A-D39B-2B75-43A9-3019C86A34BD}"/>
                  </a:ext>
                </a:extLst>
              </p:cNvPr>
              <p:cNvPicPr>
                <a:picLocks noGrp="1" noRot="1" noChangeAspect="1" noMove="1" noResize="1" noEditPoints="1" noAdjustHandles="1" noChangeArrowheads="1" noChangeShapeType="1" noCrop="1"/>
              </p:cNvPicPr>
              <p:nvPr/>
            </p:nvPicPr>
            <p:blipFill>
              <a:blip r:embed="rId6"/>
              <a:stretch>
                <a:fillRect/>
              </a:stretch>
            </p:blipFill>
            <p:spPr>
              <a:xfrm>
                <a:off x="3312575" y="2304661"/>
                <a:ext cx="1415838" cy="1482993"/>
              </a:xfrm>
              <a:prstGeom prst="rect">
                <a:avLst/>
              </a:prstGeom>
            </p:spPr>
          </p:pic>
        </mc:Fallback>
      </mc:AlternateContent>
    </p:spTree>
    <p:extLst>
      <p:ext uri="{BB962C8B-B14F-4D97-AF65-F5344CB8AC3E}">
        <p14:creationId xmlns:p14="http://schemas.microsoft.com/office/powerpoint/2010/main" val="3282935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39" presetClass="emph" presetSubtype="64" fill="hold" nodeType="withEffect">
                                  <p:stCondLst>
                                    <p:cond delay="0"/>
                                  </p:stCondLst>
                                  <p:childTnLst>
                                    <p:anim calcmode="lin" valueType="num">
                                      <p:cBhvr additive="sum">
                                        <p:cTn id="15" dur="2000" fill="hold"/>
                                        <p:tgtEl>
                                          <p:spTgt spid="9"/>
                                        </p:tgtEl>
                                        <p:attrNameLst>
                                          <p:attrName>3d.object.rotation.z</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6" dur="2000" fill="hold"/>
                                        <p:tgtEl>
                                          <p:spTgt spid="9"/>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17" dur="2000" fill="hold"/>
                                        <p:tgtEl>
                                          <p:spTgt spid="9"/>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8" dur="2000" fill="hold"/>
                                        <p:tgtEl>
                                          <p:spTgt spid="9"/>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9" dur="2000" fill="hold"/>
                                        <p:tgtEl>
                                          <p:spTgt spid="9"/>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731753"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4 Points 12">
            <a:extLst>
              <a:ext uri="{FF2B5EF4-FFF2-40B4-BE49-F238E27FC236}">
                <a16:creationId xmlns:a16="http://schemas.microsoft.com/office/drawing/2014/main" id="{46484516-EF10-4966-B253-4F2E5B5E105A}"/>
              </a:ext>
            </a:extLst>
          </p:cNvPr>
          <p:cNvSpPr/>
          <p:nvPr/>
        </p:nvSpPr>
        <p:spPr>
          <a:xfrm rot="2700000">
            <a:off x="4138352" y="7837915"/>
            <a:ext cx="1836569" cy="1836569"/>
          </a:xfrm>
          <a:prstGeom prst="star4">
            <a:avLst>
              <a:gd name="adj" fmla="val 23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528380" y="5459449"/>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1392943" y="1620286"/>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3229273" y="581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5146402" y="963112"/>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4006524"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936092"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8541374" y="5201837"/>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267212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4" name="TextBox 23">
            <a:extLst>
              <a:ext uri="{FF2B5EF4-FFF2-40B4-BE49-F238E27FC236}">
                <a16:creationId xmlns:a16="http://schemas.microsoft.com/office/drawing/2014/main" id="{5DA50CCC-42D6-E629-1A13-801F061ECAA3}"/>
              </a:ext>
            </a:extLst>
          </p:cNvPr>
          <p:cNvSpPr txBox="1"/>
          <p:nvPr/>
        </p:nvSpPr>
        <p:spPr>
          <a:xfrm>
            <a:off x="4762006" y="8048009"/>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6</a:t>
            </a:r>
          </a:p>
        </p:txBody>
      </p:sp>
      <p:sp>
        <p:nvSpPr>
          <p:cNvPr id="86" name="Rounded Rectangle 85">
            <a:extLst>
              <a:ext uri="{FF2B5EF4-FFF2-40B4-BE49-F238E27FC236}">
                <a16:creationId xmlns:a16="http://schemas.microsoft.com/office/drawing/2014/main" id="{65067306-0A74-9C09-71AD-B0447BD81BCC}"/>
              </a:ext>
            </a:extLst>
          </p:cNvPr>
          <p:cNvSpPr/>
          <p:nvPr/>
        </p:nvSpPr>
        <p:spPr>
          <a:xfrm>
            <a:off x="6056655" y="2140847"/>
            <a:ext cx="5246777" cy="74359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6169911" y="545296"/>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4" name="TextBox 3">
            <a:extLst>
              <a:ext uri="{FF2B5EF4-FFF2-40B4-BE49-F238E27FC236}">
                <a16:creationId xmlns:a16="http://schemas.microsoft.com/office/drawing/2014/main" id="{D1D8C713-A475-41AC-B89E-F360E07BB9BF}"/>
              </a:ext>
            </a:extLst>
          </p:cNvPr>
          <p:cNvSpPr txBox="1"/>
          <p:nvPr/>
        </p:nvSpPr>
        <p:spPr>
          <a:xfrm>
            <a:off x="7467107" y="2282315"/>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2" action="ppaction://hlinksldjump"/>
            <a:extLst>
              <a:ext uri="{FF2B5EF4-FFF2-40B4-BE49-F238E27FC236}">
                <a16:creationId xmlns:a16="http://schemas.microsoft.com/office/drawing/2014/main" id="{1C2CF669-2A65-6C5E-1D9E-93338BEB0BBE}"/>
              </a:ext>
            </a:extLst>
          </p:cNvPr>
          <p:cNvSpPr/>
          <p:nvPr/>
        </p:nvSpPr>
        <p:spPr>
          <a:xfrm>
            <a:off x="7874185" y="3248569"/>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BAC8B-BEFC-F7F5-7167-F6DAFBC564B9}"/>
              </a:ext>
            </a:extLst>
          </p:cNvPr>
          <p:cNvSpPr txBox="1"/>
          <p:nvPr/>
        </p:nvSpPr>
        <p:spPr>
          <a:xfrm>
            <a:off x="7881574" y="3411687"/>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0" name="3D Model 9" descr="Confused Face Emoji">
                <a:extLst>
                  <a:ext uri="{FF2B5EF4-FFF2-40B4-BE49-F238E27FC236}">
                    <a16:creationId xmlns:a16="http://schemas.microsoft.com/office/drawing/2014/main" id="{5C847310-D03C-3281-0A01-3A2029F7A304}"/>
                  </a:ext>
                </a:extLst>
              </p:cNvPr>
              <p:cNvGraphicFramePr>
                <a:graphicFrameLocks noChangeAspect="1"/>
              </p:cNvGraphicFramePr>
              <p:nvPr>
                <p:extLst>
                  <p:ext uri="{D42A27DB-BD31-4B8C-83A1-F6EECF244321}">
                    <p14:modId xmlns:p14="http://schemas.microsoft.com/office/powerpoint/2010/main" val="250617910"/>
                  </p:ext>
                </p:extLst>
              </p:nvPr>
            </p:nvGraphicFramePr>
            <p:xfrm>
              <a:off x="776902" y="2013151"/>
              <a:ext cx="2276111" cy="2276110"/>
            </p:xfrm>
            <a:graphic>
              <a:graphicData uri="http://schemas.microsoft.com/office/drawing/2017/model3d">
                <am3d:model3d r:embed="rId3">
                  <am3d:spPr>
                    <a:xfrm>
                      <a:off x="0" y="0"/>
                      <a:ext cx="2276111" cy="2276110"/>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442705" ay="-43748" az="5612"/>
                    <am3d:postTrans dx="0" dy="0" dz="0"/>
                  </am3d:trans>
                  <am3d:raster rName="Office3DRenderer" rVer="16.0.8326">
                    <am3d:blip r:embed="rId4"/>
                  </am3d:raster>
                  <am3d:objViewport viewportSz="39532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Confused Face Emoji">
                <a:extLst>
                  <a:ext uri="{FF2B5EF4-FFF2-40B4-BE49-F238E27FC236}">
                    <a16:creationId xmlns:a16="http://schemas.microsoft.com/office/drawing/2014/main" id="{5C847310-D03C-3281-0A01-3A2029F7A304}"/>
                  </a:ext>
                </a:extLst>
              </p:cNvPr>
              <p:cNvPicPr>
                <a:picLocks noGrp="1" noRot="1" noChangeAspect="1" noMove="1" noResize="1" noEditPoints="1" noAdjustHandles="1" noChangeArrowheads="1" noChangeShapeType="1" noCrop="1"/>
              </p:cNvPicPr>
              <p:nvPr/>
            </p:nvPicPr>
            <p:blipFill>
              <a:blip r:embed="rId4"/>
              <a:stretch>
                <a:fillRect/>
              </a:stretch>
            </p:blipFill>
            <p:spPr>
              <a:xfrm>
                <a:off x="776902" y="2013151"/>
                <a:ext cx="2276111" cy="22761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Thumbs Down Emoji">
                <a:extLst>
                  <a:ext uri="{FF2B5EF4-FFF2-40B4-BE49-F238E27FC236}">
                    <a16:creationId xmlns:a16="http://schemas.microsoft.com/office/drawing/2014/main" id="{16B347EE-5D33-8E3C-AD90-3E8274588273}"/>
                  </a:ext>
                </a:extLst>
              </p:cNvPr>
              <p:cNvGraphicFramePr>
                <a:graphicFrameLocks noChangeAspect="1"/>
              </p:cNvGraphicFramePr>
              <p:nvPr>
                <p:extLst>
                  <p:ext uri="{D42A27DB-BD31-4B8C-83A1-F6EECF244321}">
                    <p14:modId xmlns:p14="http://schemas.microsoft.com/office/powerpoint/2010/main" val="2016909938"/>
                  </p:ext>
                </p:extLst>
              </p:nvPr>
            </p:nvGraphicFramePr>
            <p:xfrm>
              <a:off x="3242438" y="2579699"/>
              <a:ext cx="1589832" cy="1667509"/>
            </p:xfrm>
            <a:graphic>
              <a:graphicData uri="http://schemas.microsoft.com/office/drawing/2017/model3d">
                <am3d:model3d r:embed="rId5">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6"/>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umbs Down Emoji">
                <a:extLst>
                  <a:ext uri="{FF2B5EF4-FFF2-40B4-BE49-F238E27FC236}">
                    <a16:creationId xmlns:a16="http://schemas.microsoft.com/office/drawing/2014/main" id="{16B347EE-5D33-8E3C-AD90-3E8274588273}"/>
                  </a:ext>
                </a:extLst>
              </p:cNvPr>
              <p:cNvPicPr>
                <a:picLocks noGrp="1" noRot="1" noChangeAspect="1" noMove="1" noResize="1" noEditPoints="1" noAdjustHandles="1" noChangeArrowheads="1" noChangeShapeType="1" noCrop="1"/>
              </p:cNvPicPr>
              <p:nvPr/>
            </p:nvPicPr>
            <p:blipFill>
              <a:blip r:embed="rId6"/>
              <a:stretch>
                <a:fillRect/>
              </a:stretch>
            </p:blipFill>
            <p:spPr>
              <a:xfrm>
                <a:off x="3242438" y="2579699"/>
                <a:ext cx="1589832" cy="1667509"/>
              </a:xfrm>
              <a:prstGeom prst="rect">
                <a:avLst/>
              </a:prstGeom>
            </p:spPr>
          </p:pic>
        </mc:Fallback>
      </mc:AlternateContent>
      <p:sp>
        <p:nvSpPr>
          <p:cNvPr id="14" name="Rounded Rectangle 13">
            <a:hlinkClick r:id="rId7" action="ppaction://hlinksldjump"/>
            <a:extLst>
              <a:ext uri="{FF2B5EF4-FFF2-40B4-BE49-F238E27FC236}">
                <a16:creationId xmlns:a16="http://schemas.microsoft.com/office/drawing/2014/main" id="{23CFEC7F-577D-FD07-84B5-02ABDF41D6CF}"/>
              </a:ext>
            </a:extLst>
          </p:cNvPr>
          <p:cNvSpPr/>
          <p:nvPr/>
        </p:nvSpPr>
        <p:spPr>
          <a:xfrm>
            <a:off x="5970214" y="3238433"/>
            <a:ext cx="1780396" cy="69960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E591D62-3665-C116-D728-E9FBA92F7B51}"/>
              </a:ext>
            </a:extLst>
          </p:cNvPr>
          <p:cNvSpPr txBox="1"/>
          <p:nvPr/>
        </p:nvSpPr>
        <p:spPr>
          <a:xfrm>
            <a:off x="5975116" y="3388182"/>
            <a:ext cx="1733280" cy="400110"/>
          </a:xfrm>
          <a:prstGeom prst="rect">
            <a:avLst/>
          </a:prstGeom>
          <a:noFill/>
        </p:spPr>
        <p:txBody>
          <a:bodyPr wrap="square" rtlCol="0">
            <a:spAutoFit/>
          </a:bodyPr>
          <a:lstStyle/>
          <a:p>
            <a:pPr algn="ctr"/>
            <a:r>
              <a:rPr lang="en-US" sz="2000" dirty="0">
                <a:solidFill>
                  <a:schemeClr val="bg1"/>
                </a:solidFill>
              </a:rPr>
              <a:t>TRY IT AGAIN</a:t>
            </a:r>
          </a:p>
        </p:txBody>
      </p:sp>
    </p:spTree>
    <p:extLst>
      <p:ext uri="{BB962C8B-B14F-4D97-AF65-F5344CB8AC3E}">
        <p14:creationId xmlns:p14="http://schemas.microsoft.com/office/powerpoint/2010/main" val="141844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repeatCount="2000" fill="hold" nodeType="afterEffect">
                                  <p:stCondLst>
                                    <p:cond delay="0"/>
                                  </p:stCondLst>
                                  <p:childTnLst>
                                    <p:anim calcmode="lin" valueType="num">
                                      <p:cBhvr additive="sum">
                                        <p:cTn id="11" dur="5000" fill="hold"/>
                                        <p:tgtEl>
                                          <p:spTgt spid="10"/>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8"/>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4572602"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4 Points 12">
            <a:extLst>
              <a:ext uri="{FF2B5EF4-FFF2-40B4-BE49-F238E27FC236}">
                <a16:creationId xmlns:a16="http://schemas.microsoft.com/office/drawing/2014/main" id="{46484516-EF10-4966-B253-4F2E5B5E105A}"/>
              </a:ext>
            </a:extLst>
          </p:cNvPr>
          <p:cNvSpPr/>
          <p:nvPr/>
        </p:nvSpPr>
        <p:spPr>
          <a:xfrm rot="2700000">
            <a:off x="4138352" y="7580870"/>
            <a:ext cx="1836569" cy="1836569"/>
          </a:xfrm>
          <a:prstGeom prst="star4">
            <a:avLst>
              <a:gd name="adj" fmla="val 23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1518776" y="935104"/>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11392943" y="1620286"/>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8750067" y="5484692"/>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3931976" y="1232394"/>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3847373"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3776941"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2577250" y="5372380"/>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267212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24" name="TextBox 23">
            <a:extLst>
              <a:ext uri="{FF2B5EF4-FFF2-40B4-BE49-F238E27FC236}">
                <a16:creationId xmlns:a16="http://schemas.microsoft.com/office/drawing/2014/main" id="{5DA50CCC-42D6-E629-1A13-801F061ECAA3}"/>
              </a:ext>
            </a:extLst>
          </p:cNvPr>
          <p:cNvSpPr txBox="1"/>
          <p:nvPr/>
        </p:nvSpPr>
        <p:spPr>
          <a:xfrm>
            <a:off x="4762006" y="7790964"/>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6</a:t>
            </a:r>
          </a:p>
        </p:txBody>
      </p:sp>
      <p:sp>
        <p:nvSpPr>
          <p:cNvPr id="87" name="Rounded Rectangle 86">
            <a:extLst>
              <a:ext uri="{FF2B5EF4-FFF2-40B4-BE49-F238E27FC236}">
                <a16:creationId xmlns:a16="http://schemas.microsoft.com/office/drawing/2014/main" id="{26C25A14-E3BF-FA69-0775-050935518109}"/>
              </a:ext>
            </a:extLst>
          </p:cNvPr>
          <p:cNvSpPr/>
          <p:nvPr/>
        </p:nvSpPr>
        <p:spPr>
          <a:xfrm>
            <a:off x="5865441" y="1935880"/>
            <a:ext cx="5279744" cy="72908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5965530" y="345174"/>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5" name="TextBox 4">
            <a:extLst>
              <a:ext uri="{FF2B5EF4-FFF2-40B4-BE49-F238E27FC236}">
                <a16:creationId xmlns:a16="http://schemas.microsoft.com/office/drawing/2014/main" id="{E909BED7-B738-4292-5BAC-FEBBA517003E}"/>
              </a:ext>
            </a:extLst>
          </p:cNvPr>
          <p:cNvSpPr txBox="1"/>
          <p:nvPr/>
        </p:nvSpPr>
        <p:spPr>
          <a:xfrm>
            <a:off x="7420186" y="2096238"/>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6" name="Rounded Rectangle 5">
            <a:hlinkClick r:id="rId2" action="ppaction://hlinksldjump"/>
            <a:extLst>
              <a:ext uri="{FF2B5EF4-FFF2-40B4-BE49-F238E27FC236}">
                <a16:creationId xmlns:a16="http://schemas.microsoft.com/office/drawing/2014/main" id="{1C2CF669-2A65-6C5E-1D9E-93338BEB0BBE}"/>
              </a:ext>
            </a:extLst>
          </p:cNvPr>
          <p:cNvSpPr/>
          <p:nvPr/>
        </p:nvSpPr>
        <p:spPr>
          <a:xfrm>
            <a:off x="7729866" y="3033091"/>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BAC8B-BEFC-F7F5-7167-F6DAFBC564B9}"/>
              </a:ext>
            </a:extLst>
          </p:cNvPr>
          <p:cNvSpPr txBox="1"/>
          <p:nvPr/>
        </p:nvSpPr>
        <p:spPr>
          <a:xfrm>
            <a:off x="7619239" y="3211319"/>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1" name="3D Model 10" descr="Grimacing Face Emoji">
                <a:extLst>
                  <a:ext uri="{FF2B5EF4-FFF2-40B4-BE49-F238E27FC236}">
                    <a16:creationId xmlns:a16="http://schemas.microsoft.com/office/drawing/2014/main" id="{D884449B-492F-ABDC-612B-7D0F06FDB8D6}"/>
                  </a:ext>
                </a:extLst>
              </p:cNvPr>
              <p:cNvGraphicFramePr>
                <a:graphicFrameLocks noChangeAspect="1"/>
              </p:cNvGraphicFramePr>
              <p:nvPr>
                <p:extLst>
                  <p:ext uri="{D42A27DB-BD31-4B8C-83A1-F6EECF244321}">
                    <p14:modId xmlns:p14="http://schemas.microsoft.com/office/powerpoint/2010/main" val="2407265023"/>
                  </p:ext>
                </p:extLst>
              </p:nvPr>
            </p:nvGraphicFramePr>
            <p:xfrm>
              <a:off x="609521" y="1927836"/>
              <a:ext cx="2286389" cy="2286389"/>
            </p:xfrm>
            <a:graphic>
              <a:graphicData uri="http://schemas.microsoft.com/office/drawing/2017/model3d">
                <am3d:model3d r:embed="rId3">
                  <am3d:spPr>
                    <a:xfrm>
                      <a:off x="0" y="0"/>
                      <a:ext cx="2286389" cy="2286389"/>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68044" ay="269350" az="5323"/>
                    <am3d:postTrans dx="0" dy="0" dz="0"/>
                  </am3d:trans>
                  <am3d:raster rName="Office3DRenderer" rVer="16.0.8326">
                    <am3d:blip r:embed="rId4"/>
                  </am3d:raster>
                  <am3d:objViewport viewportSz="39544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Grimacing Face Emoji">
                <a:extLst>
                  <a:ext uri="{FF2B5EF4-FFF2-40B4-BE49-F238E27FC236}">
                    <a16:creationId xmlns:a16="http://schemas.microsoft.com/office/drawing/2014/main" id="{D884449B-492F-ABDC-612B-7D0F06FDB8D6}"/>
                  </a:ext>
                </a:extLst>
              </p:cNvPr>
              <p:cNvPicPr>
                <a:picLocks noGrp="1" noRot="1" noChangeAspect="1" noMove="1" noResize="1" noEditPoints="1" noAdjustHandles="1" noChangeArrowheads="1" noChangeShapeType="1" noCrop="1"/>
              </p:cNvPicPr>
              <p:nvPr/>
            </p:nvPicPr>
            <p:blipFill>
              <a:blip r:embed="rId4"/>
              <a:stretch>
                <a:fillRect/>
              </a:stretch>
            </p:blipFill>
            <p:spPr>
              <a:xfrm>
                <a:off x="609521" y="1927836"/>
                <a:ext cx="2286389" cy="2286389"/>
              </a:xfrm>
              <a:prstGeom prst="rect">
                <a:avLst/>
              </a:prstGeom>
            </p:spPr>
          </p:pic>
        </mc:Fallback>
      </mc:AlternateContent>
      <p:sp>
        <p:nvSpPr>
          <p:cNvPr id="8" name="Rounded Rectangle 7">
            <a:hlinkClick r:id="rId5" action="ppaction://hlinksldjump"/>
            <a:extLst>
              <a:ext uri="{FF2B5EF4-FFF2-40B4-BE49-F238E27FC236}">
                <a16:creationId xmlns:a16="http://schemas.microsoft.com/office/drawing/2014/main" id="{A0AEEC57-4AF5-6D4C-600A-B385B89A5DC2}"/>
              </a:ext>
            </a:extLst>
          </p:cNvPr>
          <p:cNvSpPr/>
          <p:nvPr/>
        </p:nvSpPr>
        <p:spPr>
          <a:xfrm>
            <a:off x="5865441" y="3024543"/>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E260B-802A-918A-8519-F102CD0A04DA}"/>
              </a:ext>
            </a:extLst>
          </p:cNvPr>
          <p:cNvSpPr txBox="1"/>
          <p:nvPr/>
        </p:nvSpPr>
        <p:spPr>
          <a:xfrm>
            <a:off x="5870343" y="3174292"/>
            <a:ext cx="1733280" cy="400110"/>
          </a:xfrm>
          <a:prstGeom prst="rect">
            <a:avLst/>
          </a:prstGeom>
          <a:noFill/>
        </p:spPr>
        <p:txBody>
          <a:bodyPr wrap="square" rtlCol="0">
            <a:spAutoFit/>
          </a:bodyPr>
          <a:lstStyle/>
          <a:p>
            <a:pPr algn="ctr"/>
            <a:r>
              <a:rPr lang="en-US" sz="2000" dirty="0">
                <a:solidFill>
                  <a:schemeClr val="bg1"/>
                </a:solidFill>
              </a:rPr>
              <a:t>TRY IT AGAIN</a:t>
            </a:r>
          </a:p>
        </p:txBody>
      </p:sp>
      <mc:AlternateContent xmlns:mc="http://schemas.openxmlformats.org/markup-compatibility/2006">
        <mc:Choice xmlns:am3d="http://schemas.microsoft.com/office/drawing/2017/model3d" Requires="am3d">
          <p:graphicFrame>
            <p:nvGraphicFramePr>
              <p:cNvPr id="15" name="3D Model 14" descr="Thumbs Down Emoji">
                <a:extLst>
                  <a:ext uri="{FF2B5EF4-FFF2-40B4-BE49-F238E27FC236}">
                    <a16:creationId xmlns:a16="http://schemas.microsoft.com/office/drawing/2014/main" id="{8B53B020-13C6-0590-2134-3CB462C3A50D}"/>
                  </a:ext>
                </a:extLst>
              </p:cNvPr>
              <p:cNvGraphicFramePr>
                <a:graphicFrameLocks noChangeAspect="1"/>
              </p:cNvGraphicFramePr>
              <p:nvPr>
                <p:extLst>
                  <p:ext uri="{D42A27DB-BD31-4B8C-83A1-F6EECF244321}">
                    <p14:modId xmlns:p14="http://schemas.microsoft.com/office/powerpoint/2010/main" val="432764500"/>
                  </p:ext>
                </p:extLst>
              </p:nvPr>
            </p:nvGraphicFramePr>
            <p:xfrm>
              <a:off x="3242438" y="2579699"/>
              <a:ext cx="1589832" cy="1667509"/>
            </p:xfrm>
            <a:graphic>
              <a:graphicData uri="http://schemas.microsoft.com/office/drawing/2017/model3d">
                <am3d:model3d r:embed="rId6">
                  <am3d:spPr>
                    <a:xfrm>
                      <a:off x="0" y="0"/>
                      <a:ext cx="1589832" cy="1667509"/>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7"/>
                  </am3d:raster>
                  <am3d:objViewport viewportSz="239514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Thumbs Down Emoji">
                <a:extLst>
                  <a:ext uri="{FF2B5EF4-FFF2-40B4-BE49-F238E27FC236}">
                    <a16:creationId xmlns:a16="http://schemas.microsoft.com/office/drawing/2014/main" id="{8B53B020-13C6-0590-2134-3CB462C3A50D}"/>
                  </a:ext>
                </a:extLst>
              </p:cNvPr>
              <p:cNvPicPr>
                <a:picLocks noGrp="1" noRot="1" noChangeAspect="1" noMove="1" noResize="1" noEditPoints="1" noAdjustHandles="1" noChangeArrowheads="1" noChangeShapeType="1" noCrop="1"/>
              </p:cNvPicPr>
              <p:nvPr/>
            </p:nvPicPr>
            <p:blipFill>
              <a:blip r:embed="rId7"/>
              <a:stretch>
                <a:fillRect/>
              </a:stretch>
            </p:blipFill>
            <p:spPr>
              <a:xfrm>
                <a:off x="3242438" y="2579699"/>
                <a:ext cx="1589832" cy="1667509"/>
              </a:xfrm>
              <a:prstGeom prst="rect">
                <a:avLst/>
              </a:prstGeom>
            </p:spPr>
          </p:pic>
        </mc:Fallback>
      </mc:AlternateContent>
    </p:spTree>
    <p:extLst>
      <p:ext uri="{BB962C8B-B14F-4D97-AF65-F5344CB8AC3E}">
        <p14:creationId xmlns:p14="http://schemas.microsoft.com/office/powerpoint/2010/main" val="2098120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repeatCount="2000" fill="hold" nodeType="afterEffect">
                                  <p:stCondLst>
                                    <p:cond delay="0"/>
                                  </p:stCondLst>
                                  <p:childTnLst>
                                    <p:anim calcmode="lin" valueType="num">
                                      <p:cBhvr additive="sum">
                                        <p:cTn id="11" dur="5000" fill="hold"/>
                                        <p:tgtEl>
                                          <p:spTgt spid="11"/>
                                        </p:tgtEl>
                                        <p:attrNameLst>
                                          <p:attrName>3d.view.rotation.y</p:attrName>
                                        </p:attrNameLst>
                                      </p:cBhvr>
                                      <p:tavLst>
                                        <p:tav tm="0">
                                          <p:val>
                                            <p:fltVal val="0"/>
                                          </p:val>
                                        </p:tav>
                                        <p:tav tm="3330">
                                          <p:val>
                                            <p:fltVal val="13.9494"/>
                                          </p:val>
                                        </p:tav>
                                        <p:tav tm="6660">
                                          <p:val>
                                            <p:fltVal val="24.2079"/>
                                          </p:val>
                                        </p:tav>
                                        <p:tav tm="9990">
                                          <p:val>
                                            <p:fltVal val="31.3427"/>
                                          </p:val>
                                        </p:tav>
                                        <p:tav tm="13320">
                                          <p:val>
                                            <p:fltVal val="35.9208"/>
                                          </p:val>
                                        </p:tav>
                                        <p:tav tm="16650">
                                          <p:val>
                                            <p:fltVal val="38.5096"/>
                                          </p:val>
                                        </p:tav>
                                        <p:tav tm="19970">
                                          <p:val>
                                            <p:fltVal val="39.6742"/>
                                          </p:val>
                                        </p:tav>
                                        <p:tav tm="23290">
                                          <p:val>
                                            <p:fltVal val="39.9872"/>
                                          </p:val>
                                        </p:tav>
                                        <p:tav tm="26620">
                                          <p:val>
                                            <p:fltVal val="39.9891"/>
                                          </p:val>
                                        </p:tav>
                                        <p:tav tm="29950">
                                          <p:val>
                                            <p:fltVal val="39.6895"/>
                                          </p:val>
                                        </p:tav>
                                        <p:tav tm="33280">
                                          <p:val>
                                            <p:fltVal val="38.5467"/>
                                          </p:val>
                                        </p:tav>
                                        <p:tav tm="36610">
                                          <p:val>
                                            <p:fltVal val="35.9937"/>
                                          </p:val>
                                        </p:tav>
                                        <p:tav tm="39940">
                                          <p:val>
                                            <p:fltVal val="31.4632"/>
                                          </p:val>
                                        </p:tav>
                                        <p:tav tm="43270">
                                          <p:val>
                                            <p:fltVal val="24.3881"/>
                                          </p:val>
                                        </p:tav>
                                        <p:tav tm="46600">
                                          <p:val>
                                            <p:fltVal val="14.2011"/>
                                          </p:val>
                                        </p:tav>
                                        <p:tav tm="49930">
                                          <p:val>
                                            <p:fltVal val="0.335"/>
                                          </p:val>
                                        </p:tav>
                                        <p:tav tm="53250">
                                          <p:val>
                                            <p:fltVal val="-13.6598"/>
                                          </p:val>
                                        </p:tav>
                                        <p:tav tm="56580">
                                          <p:val>
                                            <p:fltVal val="-24.0004"/>
                                          </p:val>
                                        </p:tav>
                                        <p:tav tm="59900">
                                          <p:val>
                                            <p:fltVal val="-31.186"/>
                                          </p:val>
                                        </p:tav>
                                        <p:tav tm="63220">
                                          <p:val>
                                            <p:fltVal val="-35.8151"/>
                                          </p:val>
                                        </p:tav>
                                        <p:tav tm="66540">
                                          <p:val>
                                            <p:fltVal val="-38.4499"/>
                                          </p:val>
                                        </p:tav>
                                        <p:tav tm="69870">
                                          <p:val>
                                            <p:fltVal val="-39.6543"/>
                                          </p:val>
                                        </p:tav>
                                        <p:tav tm="73190">
                                          <p:val>
                                            <p:fltVal val="-39.9848"/>
                                          </p:val>
                                        </p:tav>
                                        <p:tav tm="76510">
                                          <p:val>
                                            <p:fltVal val="-39.9911"/>
                                          </p:val>
                                        </p:tav>
                                        <p:tav tm="79830">
                                          <p:val>
                                            <p:fltVal val="-39.7115"/>
                                          </p:val>
                                        </p:tav>
                                        <p:tav tm="83160">
                                          <p:val>
                                            <p:fltVal val="-38.609"/>
                                          </p:val>
                                        </p:tav>
                                        <p:tav tm="86480">
                                          <p:val>
                                            <p:fltVal val="-36.1268"/>
                                          </p:val>
                                        </p:tav>
                                        <p:tav tm="89800">
                                          <p:val>
                                            <p:fltVal val="-31.701"/>
                                          </p:val>
                                        </p:tav>
                                        <p:tav tm="93120">
                                          <p:val>
                                            <p:fltVal val="-24.7694"/>
                                          </p:val>
                                        </p:tav>
                                        <p:tav tm="96450">
                                          <p:val>
                                            <p:fltVal val="-14.7348"/>
                                          </p:val>
                                        </p:tav>
                                        <p:tav tm="100000">
                                          <p:val>
                                            <p:fltVal val="0"/>
                                          </p:val>
                                        </p:tav>
                                      </p:tavLst>
                                    </p:anim>
                                  </p:childTnLst>
                                </p:cTn>
                              </p:par>
                              <p:par>
                                <p:cTn id="12" presetID="38" presetClass="emph" presetSubtype="512" fill="hold" nodeType="withEffect">
                                  <p:stCondLst>
                                    <p:cond delay="0"/>
                                  </p:stCondLst>
                                  <p:childTnLst>
                                    <p:anim calcmode="lin" valueType="num">
                                      <p:cBhvr additive="sum">
                                        <p:cTn id="13" dur="5000" fill="hold"/>
                                        <p:tgtEl>
                                          <p:spTgt spid="15"/>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20882F0-82BB-46AB-97F3-A955147CEC35}"/>
              </a:ext>
            </a:extLst>
          </p:cNvPr>
          <p:cNvSpPr/>
          <p:nvPr/>
        </p:nvSpPr>
        <p:spPr>
          <a:xfrm>
            <a:off x="0" y="-24776"/>
            <a:ext cx="12192000" cy="6882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C56A3C2-4438-4ED9-9F8A-B65DEBD5ED9E}"/>
              </a:ext>
            </a:extLst>
          </p:cNvPr>
          <p:cNvSpPr txBox="1"/>
          <p:nvPr/>
        </p:nvSpPr>
        <p:spPr>
          <a:xfrm>
            <a:off x="4431117" y="4037741"/>
            <a:ext cx="3205165" cy="646331"/>
          </a:xfrm>
          <a:prstGeom prst="rect">
            <a:avLst/>
          </a:prstGeom>
          <a:noFill/>
        </p:spPr>
        <p:txBody>
          <a:bodyPr wrap="square" rtlCol="0">
            <a:spAutoFit/>
          </a:bodyPr>
          <a:lstStyle/>
          <a:p>
            <a:pPr algn="ctr"/>
            <a:r>
              <a:rPr lang="en-US" dirty="0">
                <a:solidFill>
                  <a:schemeClr val="bg1"/>
                </a:solidFill>
              </a:rPr>
              <a:t>/</a:t>
            </a:r>
            <a:r>
              <a:rPr lang="en-US" dirty="0" err="1">
                <a:solidFill>
                  <a:schemeClr val="bg1"/>
                </a:solidFill>
              </a:rPr>
              <a:t>ppthemes</a:t>
            </a:r>
            <a:endParaRPr lang="en-US" dirty="0">
              <a:solidFill>
                <a:schemeClr val="bg1"/>
              </a:solidFill>
            </a:endParaRPr>
          </a:p>
          <a:p>
            <a:pPr algn="ctr"/>
            <a:r>
              <a:rPr lang="en-US" dirty="0">
                <a:solidFill>
                  <a:schemeClr val="bg1"/>
                </a:solidFill>
              </a:rPr>
              <a:t>www.ppthemes.com</a:t>
            </a:r>
          </a:p>
        </p:txBody>
      </p:sp>
      <p:sp>
        <p:nvSpPr>
          <p:cNvPr id="35" name="Freeform: Shape 34">
            <a:extLst>
              <a:ext uri="{FF2B5EF4-FFF2-40B4-BE49-F238E27FC236}">
                <a16:creationId xmlns:a16="http://schemas.microsoft.com/office/drawing/2014/main" id="{A192D44B-F5D6-4A95-A8DD-ACF2067C811E}"/>
              </a:ext>
            </a:extLst>
          </p:cNvPr>
          <p:cNvSpPr/>
          <p:nvPr/>
        </p:nvSpPr>
        <p:spPr>
          <a:xfrm rot="10800000">
            <a:off x="7636282" y="2216222"/>
            <a:ext cx="4559364" cy="468649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6F164F00-CABD-41A6-B39C-3BFEE70F7396}"/>
              </a:ext>
            </a:extLst>
          </p:cNvPr>
          <p:cNvSpPr/>
          <p:nvPr/>
        </p:nvSpPr>
        <p:spPr>
          <a:xfrm>
            <a:off x="727" y="-24776"/>
            <a:ext cx="4559364" cy="468649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id="{520C3B5D-C871-4D38-9B6F-9AE305DA7706}"/>
              </a:ext>
            </a:extLst>
          </p:cNvPr>
          <p:cNvSpPr txBox="1"/>
          <p:nvPr/>
        </p:nvSpPr>
        <p:spPr>
          <a:xfrm>
            <a:off x="3858133" y="2318469"/>
            <a:ext cx="4564380"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THANKS</a:t>
            </a:r>
          </a:p>
        </p:txBody>
      </p:sp>
      <p:grpSp>
        <p:nvGrpSpPr>
          <p:cNvPr id="37" name="Group 36">
            <a:extLst>
              <a:ext uri="{FF2B5EF4-FFF2-40B4-BE49-F238E27FC236}">
                <a16:creationId xmlns:a16="http://schemas.microsoft.com/office/drawing/2014/main" id="{F8661D07-075E-4A82-8B00-2667B3C33DF4}"/>
              </a:ext>
            </a:extLst>
          </p:cNvPr>
          <p:cNvGrpSpPr/>
          <p:nvPr/>
        </p:nvGrpSpPr>
        <p:grpSpPr>
          <a:xfrm>
            <a:off x="1165665" y="5700220"/>
            <a:ext cx="1015746" cy="1152525"/>
            <a:chOff x="742704" y="4410075"/>
            <a:chExt cx="2157411" cy="2447925"/>
          </a:xfrm>
        </p:grpSpPr>
        <p:sp>
          <p:nvSpPr>
            <p:cNvPr id="38" name="Rectangle 37">
              <a:extLst>
                <a:ext uri="{FF2B5EF4-FFF2-40B4-BE49-F238E27FC236}">
                  <a16:creationId xmlns:a16="http://schemas.microsoft.com/office/drawing/2014/main" id="{3B974801-6DB6-4985-83D3-581C3D79CF3B}"/>
                </a:ext>
              </a:extLst>
            </p:cNvPr>
            <p:cNvSpPr/>
            <p:nvPr/>
          </p:nvSpPr>
          <p:spPr>
            <a:xfrm>
              <a:off x="742704" y="4410075"/>
              <a:ext cx="361950" cy="2447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FD5C17-FD0A-4E50-8817-FE35F68F479A}"/>
                </a:ext>
              </a:extLst>
            </p:cNvPr>
            <p:cNvSpPr/>
            <p:nvPr/>
          </p:nvSpPr>
          <p:spPr>
            <a:xfrm>
              <a:off x="1104654" y="4410075"/>
              <a:ext cx="361950" cy="2447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798497A-0209-4F35-B289-BD01163A820A}"/>
                </a:ext>
              </a:extLst>
            </p:cNvPr>
            <p:cNvSpPr/>
            <p:nvPr/>
          </p:nvSpPr>
          <p:spPr>
            <a:xfrm>
              <a:off x="1461841" y="4410075"/>
              <a:ext cx="361950" cy="2447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1325467-CA8A-48ED-A270-C4F451A4D12D}"/>
                </a:ext>
              </a:extLst>
            </p:cNvPr>
            <p:cNvSpPr/>
            <p:nvPr/>
          </p:nvSpPr>
          <p:spPr>
            <a:xfrm>
              <a:off x="1823791" y="4410075"/>
              <a:ext cx="361950" cy="2447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AFED29-DC52-4E36-B1D2-900EC56CF367}"/>
                </a:ext>
              </a:extLst>
            </p:cNvPr>
            <p:cNvSpPr/>
            <p:nvPr/>
          </p:nvSpPr>
          <p:spPr>
            <a:xfrm>
              <a:off x="2180978" y="4410075"/>
              <a:ext cx="361950" cy="2447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2003341-5AD0-4884-A676-C056BBF8A5F0}"/>
                </a:ext>
              </a:extLst>
            </p:cNvPr>
            <p:cNvSpPr/>
            <p:nvPr/>
          </p:nvSpPr>
          <p:spPr>
            <a:xfrm>
              <a:off x="2538165" y="4410075"/>
              <a:ext cx="361950" cy="2447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Heart 43">
            <a:extLst>
              <a:ext uri="{FF2B5EF4-FFF2-40B4-BE49-F238E27FC236}">
                <a16:creationId xmlns:a16="http://schemas.microsoft.com/office/drawing/2014/main" id="{AFF11A91-CC83-4271-8A74-E98F1142C1F5}"/>
              </a:ext>
            </a:extLst>
          </p:cNvPr>
          <p:cNvSpPr/>
          <p:nvPr/>
        </p:nvSpPr>
        <p:spPr>
          <a:xfrm>
            <a:off x="794182" y="4559468"/>
            <a:ext cx="1760953" cy="1548244"/>
          </a:xfrm>
          <a:prstGeom prst="heart">
            <a:avLst/>
          </a:prstGeom>
          <a:solidFill>
            <a:schemeClr val="bg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7243AB6-0003-4181-A5CD-733E333F803D}"/>
              </a:ext>
            </a:extLst>
          </p:cNvPr>
          <p:cNvGrpSpPr/>
          <p:nvPr/>
        </p:nvGrpSpPr>
        <p:grpSpPr>
          <a:xfrm>
            <a:off x="9588028" y="0"/>
            <a:ext cx="1131243" cy="1283574"/>
            <a:chOff x="4962525" y="4562474"/>
            <a:chExt cx="2157411" cy="2447925"/>
          </a:xfrm>
        </p:grpSpPr>
        <p:sp>
          <p:nvSpPr>
            <p:cNvPr id="46" name="Rectangle 45">
              <a:extLst>
                <a:ext uri="{FF2B5EF4-FFF2-40B4-BE49-F238E27FC236}">
                  <a16:creationId xmlns:a16="http://schemas.microsoft.com/office/drawing/2014/main" id="{39C2BFC7-3DED-43A0-A04B-566505E2C3A5}"/>
                </a:ext>
              </a:extLst>
            </p:cNvPr>
            <p:cNvSpPr/>
            <p:nvPr/>
          </p:nvSpPr>
          <p:spPr>
            <a:xfrm>
              <a:off x="4962525" y="4562474"/>
              <a:ext cx="361950" cy="2447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123F6D4-71C0-4728-ADCE-B515F5D74CB7}"/>
                </a:ext>
              </a:extLst>
            </p:cNvPr>
            <p:cNvSpPr/>
            <p:nvPr/>
          </p:nvSpPr>
          <p:spPr>
            <a:xfrm>
              <a:off x="5324475" y="4562474"/>
              <a:ext cx="361950" cy="24479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5714553-DDBB-455C-B871-211E8F0D16E1}"/>
                </a:ext>
              </a:extLst>
            </p:cNvPr>
            <p:cNvSpPr/>
            <p:nvPr/>
          </p:nvSpPr>
          <p:spPr>
            <a:xfrm>
              <a:off x="5681662" y="4562474"/>
              <a:ext cx="361950" cy="2447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B214EE4-2225-44B4-8ABD-2823E0909A69}"/>
                </a:ext>
              </a:extLst>
            </p:cNvPr>
            <p:cNvSpPr/>
            <p:nvPr/>
          </p:nvSpPr>
          <p:spPr>
            <a:xfrm>
              <a:off x="6043612" y="4562474"/>
              <a:ext cx="361950" cy="24479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2F7850E-DC03-4F85-804A-A4EEDDC0AC5F}"/>
                </a:ext>
              </a:extLst>
            </p:cNvPr>
            <p:cNvSpPr/>
            <p:nvPr/>
          </p:nvSpPr>
          <p:spPr>
            <a:xfrm>
              <a:off x="6400799" y="4562474"/>
              <a:ext cx="361950" cy="24479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282BE94-DCFC-45B7-849F-53FB69239A35}"/>
                </a:ext>
              </a:extLst>
            </p:cNvPr>
            <p:cNvSpPr/>
            <p:nvPr/>
          </p:nvSpPr>
          <p:spPr>
            <a:xfrm>
              <a:off x="6757986" y="4562474"/>
              <a:ext cx="361950" cy="2447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Heart 51">
            <a:extLst>
              <a:ext uri="{FF2B5EF4-FFF2-40B4-BE49-F238E27FC236}">
                <a16:creationId xmlns:a16="http://schemas.microsoft.com/office/drawing/2014/main" id="{378A984A-C396-4D19-A21E-5179D0DF965F}"/>
              </a:ext>
            </a:extLst>
          </p:cNvPr>
          <p:cNvSpPr/>
          <p:nvPr/>
        </p:nvSpPr>
        <p:spPr>
          <a:xfrm>
            <a:off x="9429700" y="835919"/>
            <a:ext cx="1506863" cy="1324846"/>
          </a:xfrm>
          <a:prstGeom prst="heart">
            <a:avLst/>
          </a:prstGeom>
          <a:solidFill>
            <a:schemeClr val="bg1"/>
          </a:solidFill>
          <a:ln>
            <a:noFill/>
          </a:ln>
          <a:effectLst>
            <a:outerShdw blurRad="50800" dist="38100" dir="5400000" algn="t" rotWithShape="0">
              <a:prstClr val="black">
                <a:alpha val="40000"/>
              </a:prstClr>
            </a:outerShdw>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64">
            <a:extLst>
              <a:ext uri="{FF2B5EF4-FFF2-40B4-BE49-F238E27FC236}">
                <a16:creationId xmlns:a16="http://schemas.microsoft.com/office/drawing/2014/main" id="{B6579E62-65B7-482F-8DBA-447B1DDFE006}"/>
              </a:ext>
            </a:extLst>
          </p:cNvPr>
          <p:cNvGrpSpPr>
            <a:grpSpLocks/>
          </p:cNvGrpSpPr>
          <p:nvPr/>
        </p:nvGrpSpPr>
        <p:grpSpPr bwMode="auto">
          <a:xfrm>
            <a:off x="5339739" y="3641908"/>
            <a:ext cx="1281907" cy="380207"/>
            <a:chOff x="2315487" y="10721814"/>
            <a:chExt cx="2562325" cy="760766"/>
          </a:xfrm>
          <a:solidFill>
            <a:schemeClr val="bg1"/>
          </a:solidFill>
        </p:grpSpPr>
        <p:sp>
          <p:nvSpPr>
            <p:cNvPr id="54" name="Freeform 312">
              <a:extLst>
                <a:ext uri="{FF2B5EF4-FFF2-40B4-BE49-F238E27FC236}">
                  <a16:creationId xmlns:a16="http://schemas.microsoft.com/office/drawing/2014/main" id="{30884E3E-CCEC-44E2-94EE-8E69CA9A73E6}"/>
                </a:ext>
              </a:extLst>
            </p:cNvPr>
            <p:cNvSpPr>
              <a:spLocks noEditPoints="1"/>
            </p:cNvSpPr>
            <p:nvPr/>
          </p:nvSpPr>
          <p:spPr bwMode="auto">
            <a:xfrm>
              <a:off x="2315487" y="10726579"/>
              <a:ext cx="753625" cy="752824"/>
            </a:xfrm>
            <a:custGeom>
              <a:avLst/>
              <a:gdLst>
                <a:gd name="T0" fmla="*/ 101 w 185"/>
                <a:gd name="T1" fmla="*/ 72 h 185"/>
                <a:gd name="T2" fmla="*/ 106 w 185"/>
                <a:gd name="T3" fmla="*/ 67 h 185"/>
                <a:gd name="T4" fmla="*/ 113 w 185"/>
                <a:gd name="T5" fmla="*/ 67 h 185"/>
                <a:gd name="T6" fmla="*/ 113 w 185"/>
                <a:gd name="T7" fmla="*/ 54 h 185"/>
                <a:gd name="T8" fmla="*/ 102 w 185"/>
                <a:gd name="T9" fmla="*/ 54 h 185"/>
                <a:gd name="T10" fmla="*/ 84 w 185"/>
                <a:gd name="T11" fmla="*/ 71 h 185"/>
                <a:gd name="T12" fmla="*/ 84 w 185"/>
                <a:gd name="T13" fmla="*/ 80 h 185"/>
                <a:gd name="T14" fmla="*/ 75 w 185"/>
                <a:gd name="T15" fmla="*/ 80 h 185"/>
                <a:gd name="T16" fmla="*/ 75 w 185"/>
                <a:gd name="T17" fmla="*/ 92 h 185"/>
                <a:gd name="T18" fmla="*/ 84 w 185"/>
                <a:gd name="T19" fmla="*/ 92 h 185"/>
                <a:gd name="T20" fmla="*/ 84 w 185"/>
                <a:gd name="T21" fmla="*/ 130 h 185"/>
                <a:gd name="T22" fmla="*/ 101 w 185"/>
                <a:gd name="T23" fmla="*/ 130 h 185"/>
                <a:gd name="T24" fmla="*/ 101 w 185"/>
                <a:gd name="T25" fmla="*/ 92 h 185"/>
                <a:gd name="T26" fmla="*/ 112 w 185"/>
                <a:gd name="T27" fmla="*/ 92 h 185"/>
                <a:gd name="T28" fmla="*/ 113 w 185"/>
                <a:gd name="T29" fmla="*/ 80 h 185"/>
                <a:gd name="T30" fmla="*/ 101 w 185"/>
                <a:gd name="T31" fmla="*/ 80 h 185"/>
                <a:gd name="T32" fmla="*/ 101 w 185"/>
                <a:gd name="T33" fmla="*/ 72 h 185"/>
                <a:gd name="T34" fmla="*/ 92 w 185"/>
                <a:gd name="T35" fmla="*/ 0 h 185"/>
                <a:gd name="T36" fmla="*/ 0 w 185"/>
                <a:gd name="T37" fmla="*/ 92 h 185"/>
                <a:gd name="T38" fmla="*/ 92 w 185"/>
                <a:gd name="T39" fmla="*/ 185 h 185"/>
                <a:gd name="T40" fmla="*/ 185 w 185"/>
                <a:gd name="T41" fmla="*/ 92 h 185"/>
                <a:gd name="T42" fmla="*/ 92 w 185"/>
                <a:gd name="T43" fmla="*/ 0 h 185"/>
                <a:gd name="T44" fmla="*/ 92 w 185"/>
                <a:gd name="T45" fmla="*/ 177 h 185"/>
                <a:gd name="T46" fmla="*/ 8 w 185"/>
                <a:gd name="T47" fmla="*/ 92 h 185"/>
                <a:gd name="T48" fmla="*/ 92 w 185"/>
                <a:gd name="T49" fmla="*/ 8 h 185"/>
                <a:gd name="T50" fmla="*/ 177 w 185"/>
                <a:gd name="T51" fmla="*/ 92 h 185"/>
                <a:gd name="T52" fmla="*/ 92 w 185"/>
                <a:gd name="T5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185">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grpFill/>
            <a:ln>
              <a:noFill/>
            </a:ln>
          </p:spPr>
          <p:txBody>
            <a:bodyPr lIns="34290" tIns="17145" rIns="34290" bIns="17145"/>
            <a:lstStyle/>
            <a:p>
              <a:pPr defTabSz="914217">
                <a:defRPr/>
              </a:pPr>
              <a:endParaRPr lang="en-US" sz="900" dirty="0">
                <a:latin typeface="Lato Light"/>
                <a:cs typeface="Lato Light"/>
              </a:endParaRPr>
            </a:p>
          </p:txBody>
        </p:sp>
        <p:sp>
          <p:nvSpPr>
            <p:cNvPr id="55" name="Freeform 317">
              <a:extLst>
                <a:ext uri="{FF2B5EF4-FFF2-40B4-BE49-F238E27FC236}">
                  <a16:creationId xmlns:a16="http://schemas.microsoft.com/office/drawing/2014/main" id="{226B59AD-36F3-45A2-AFF7-EAD1F5D5B4C9}"/>
                </a:ext>
              </a:extLst>
            </p:cNvPr>
            <p:cNvSpPr>
              <a:spLocks noEditPoints="1"/>
            </p:cNvSpPr>
            <p:nvPr/>
          </p:nvSpPr>
          <p:spPr bwMode="auto">
            <a:xfrm>
              <a:off x="4124187" y="10721814"/>
              <a:ext cx="753625" cy="757590"/>
            </a:xfrm>
            <a:custGeom>
              <a:avLst/>
              <a:gdLst>
                <a:gd name="T0" fmla="*/ 59 w 185"/>
                <a:gd name="T1" fmla="*/ 126 h 186"/>
                <a:gd name="T2" fmla="*/ 76 w 185"/>
                <a:gd name="T3" fmla="*/ 126 h 186"/>
                <a:gd name="T4" fmla="*/ 76 w 185"/>
                <a:gd name="T5" fmla="*/ 80 h 186"/>
                <a:gd name="T6" fmla="*/ 59 w 185"/>
                <a:gd name="T7" fmla="*/ 80 h 186"/>
                <a:gd name="T8" fmla="*/ 59 w 185"/>
                <a:gd name="T9" fmla="*/ 126 h 186"/>
                <a:gd name="T10" fmla="*/ 67 w 185"/>
                <a:gd name="T11" fmla="*/ 59 h 186"/>
                <a:gd name="T12" fmla="*/ 59 w 185"/>
                <a:gd name="T13" fmla="*/ 67 h 186"/>
                <a:gd name="T14" fmla="*/ 67 w 185"/>
                <a:gd name="T15" fmla="*/ 76 h 186"/>
                <a:gd name="T16" fmla="*/ 76 w 185"/>
                <a:gd name="T17" fmla="*/ 67 h 186"/>
                <a:gd name="T18" fmla="*/ 67 w 185"/>
                <a:gd name="T19" fmla="*/ 59 h 186"/>
                <a:gd name="T20" fmla="*/ 115 w 185"/>
                <a:gd name="T21" fmla="*/ 80 h 186"/>
                <a:gd name="T22" fmla="*/ 101 w 185"/>
                <a:gd name="T23" fmla="*/ 88 h 186"/>
                <a:gd name="T24" fmla="*/ 101 w 185"/>
                <a:gd name="T25" fmla="*/ 80 h 186"/>
                <a:gd name="T26" fmla="*/ 84 w 185"/>
                <a:gd name="T27" fmla="*/ 80 h 186"/>
                <a:gd name="T28" fmla="*/ 84 w 185"/>
                <a:gd name="T29" fmla="*/ 126 h 186"/>
                <a:gd name="T30" fmla="*/ 101 w 185"/>
                <a:gd name="T31" fmla="*/ 126 h 186"/>
                <a:gd name="T32" fmla="*/ 101 w 185"/>
                <a:gd name="T33" fmla="*/ 101 h 186"/>
                <a:gd name="T34" fmla="*/ 108 w 185"/>
                <a:gd name="T35" fmla="*/ 93 h 186"/>
                <a:gd name="T36" fmla="*/ 114 w 185"/>
                <a:gd name="T37" fmla="*/ 101 h 186"/>
                <a:gd name="T38" fmla="*/ 114 w 185"/>
                <a:gd name="T39" fmla="*/ 126 h 186"/>
                <a:gd name="T40" fmla="*/ 130 w 185"/>
                <a:gd name="T41" fmla="*/ 126 h 186"/>
                <a:gd name="T42" fmla="*/ 130 w 185"/>
                <a:gd name="T43" fmla="*/ 101 h 186"/>
                <a:gd name="T44" fmla="*/ 115 w 185"/>
                <a:gd name="T45" fmla="*/ 80 h 186"/>
                <a:gd name="T46" fmla="*/ 92 w 185"/>
                <a:gd name="T47" fmla="*/ 0 h 186"/>
                <a:gd name="T48" fmla="*/ 0 w 185"/>
                <a:gd name="T49" fmla="*/ 93 h 186"/>
                <a:gd name="T50" fmla="*/ 92 w 185"/>
                <a:gd name="T51" fmla="*/ 186 h 186"/>
                <a:gd name="T52" fmla="*/ 185 w 185"/>
                <a:gd name="T53" fmla="*/ 93 h 186"/>
                <a:gd name="T54" fmla="*/ 92 w 185"/>
                <a:gd name="T55" fmla="*/ 0 h 186"/>
                <a:gd name="T56" fmla="*/ 92 w 185"/>
                <a:gd name="T57" fmla="*/ 177 h 186"/>
                <a:gd name="T58" fmla="*/ 8 w 185"/>
                <a:gd name="T59" fmla="*/ 93 h 186"/>
                <a:gd name="T60" fmla="*/ 92 w 185"/>
                <a:gd name="T61" fmla="*/ 8 h 186"/>
                <a:gd name="T62" fmla="*/ 177 w 185"/>
                <a:gd name="T63" fmla="*/ 93 h 186"/>
                <a:gd name="T64" fmla="*/ 92 w 185"/>
                <a:gd name="T65" fmla="*/ 17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86">
                  <a:moveTo>
                    <a:pt x="59" y="126"/>
                  </a:moveTo>
                  <a:cubicBezTo>
                    <a:pt x="76" y="126"/>
                    <a:pt x="76" y="126"/>
                    <a:pt x="76" y="126"/>
                  </a:cubicBezTo>
                  <a:cubicBezTo>
                    <a:pt x="76" y="80"/>
                    <a:pt x="76" y="80"/>
                    <a:pt x="76" y="80"/>
                  </a:cubicBezTo>
                  <a:cubicBezTo>
                    <a:pt x="59" y="80"/>
                    <a:pt x="59" y="80"/>
                    <a:pt x="59" y="80"/>
                  </a:cubicBezTo>
                  <a:lnTo>
                    <a:pt x="59" y="126"/>
                  </a:lnTo>
                  <a:close/>
                  <a:moveTo>
                    <a:pt x="67" y="59"/>
                  </a:moveTo>
                  <a:cubicBezTo>
                    <a:pt x="62" y="59"/>
                    <a:pt x="59" y="63"/>
                    <a:pt x="59" y="67"/>
                  </a:cubicBezTo>
                  <a:cubicBezTo>
                    <a:pt x="59" y="72"/>
                    <a:pt x="62" y="76"/>
                    <a:pt x="67" y="76"/>
                  </a:cubicBezTo>
                  <a:cubicBezTo>
                    <a:pt x="72" y="76"/>
                    <a:pt x="76" y="72"/>
                    <a:pt x="76" y="67"/>
                  </a:cubicBezTo>
                  <a:cubicBezTo>
                    <a:pt x="76" y="63"/>
                    <a:pt x="72" y="59"/>
                    <a:pt x="67" y="59"/>
                  </a:cubicBezTo>
                  <a:close/>
                  <a:moveTo>
                    <a:pt x="115" y="80"/>
                  </a:moveTo>
                  <a:cubicBezTo>
                    <a:pt x="103" y="80"/>
                    <a:pt x="101" y="88"/>
                    <a:pt x="101" y="88"/>
                  </a:cubicBezTo>
                  <a:cubicBezTo>
                    <a:pt x="101" y="80"/>
                    <a:pt x="101" y="80"/>
                    <a:pt x="101" y="80"/>
                  </a:cubicBezTo>
                  <a:cubicBezTo>
                    <a:pt x="84" y="80"/>
                    <a:pt x="84" y="80"/>
                    <a:pt x="84" y="80"/>
                  </a:cubicBezTo>
                  <a:cubicBezTo>
                    <a:pt x="84" y="126"/>
                    <a:pt x="84" y="126"/>
                    <a:pt x="84" y="126"/>
                  </a:cubicBezTo>
                  <a:cubicBezTo>
                    <a:pt x="101" y="126"/>
                    <a:pt x="101" y="126"/>
                    <a:pt x="101" y="126"/>
                  </a:cubicBezTo>
                  <a:cubicBezTo>
                    <a:pt x="101" y="101"/>
                    <a:pt x="101" y="101"/>
                    <a:pt x="101" y="101"/>
                  </a:cubicBezTo>
                  <a:cubicBezTo>
                    <a:pt x="101" y="101"/>
                    <a:pt x="101" y="93"/>
                    <a:pt x="108" y="93"/>
                  </a:cubicBezTo>
                  <a:cubicBezTo>
                    <a:pt x="112" y="93"/>
                    <a:pt x="114" y="96"/>
                    <a:pt x="114" y="101"/>
                  </a:cubicBezTo>
                  <a:cubicBezTo>
                    <a:pt x="114" y="126"/>
                    <a:pt x="114" y="126"/>
                    <a:pt x="114" y="126"/>
                  </a:cubicBezTo>
                  <a:cubicBezTo>
                    <a:pt x="130" y="126"/>
                    <a:pt x="130" y="126"/>
                    <a:pt x="130" y="126"/>
                  </a:cubicBezTo>
                  <a:cubicBezTo>
                    <a:pt x="130" y="101"/>
                    <a:pt x="130" y="101"/>
                    <a:pt x="130" y="101"/>
                  </a:cubicBezTo>
                  <a:cubicBezTo>
                    <a:pt x="130" y="88"/>
                    <a:pt x="125" y="80"/>
                    <a:pt x="115" y="80"/>
                  </a:cubicBezTo>
                  <a:close/>
                  <a:moveTo>
                    <a:pt x="92" y="0"/>
                  </a:moveTo>
                  <a:cubicBezTo>
                    <a:pt x="41" y="0"/>
                    <a:pt x="0" y="41"/>
                    <a:pt x="0" y="93"/>
                  </a:cubicBezTo>
                  <a:cubicBezTo>
                    <a:pt x="0" y="144"/>
                    <a:pt x="41" y="186"/>
                    <a:pt x="92" y="186"/>
                  </a:cubicBezTo>
                  <a:cubicBezTo>
                    <a:pt x="144" y="186"/>
                    <a:pt x="185" y="144"/>
                    <a:pt x="185" y="93"/>
                  </a:cubicBezTo>
                  <a:cubicBezTo>
                    <a:pt x="185" y="41"/>
                    <a:pt x="144" y="0"/>
                    <a:pt x="92" y="0"/>
                  </a:cubicBezTo>
                  <a:close/>
                  <a:moveTo>
                    <a:pt x="92" y="177"/>
                  </a:moveTo>
                  <a:cubicBezTo>
                    <a:pt x="46" y="177"/>
                    <a:pt x="8" y="139"/>
                    <a:pt x="8" y="93"/>
                  </a:cubicBezTo>
                  <a:cubicBezTo>
                    <a:pt x="8" y="46"/>
                    <a:pt x="46" y="8"/>
                    <a:pt x="92" y="8"/>
                  </a:cubicBezTo>
                  <a:cubicBezTo>
                    <a:pt x="139" y="8"/>
                    <a:pt x="177" y="46"/>
                    <a:pt x="177" y="93"/>
                  </a:cubicBezTo>
                  <a:cubicBezTo>
                    <a:pt x="177" y="139"/>
                    <a:pt x="139" y="177"/>
                    <a:pt x="92" y="177"/>
                  </a:cubicBezTo>
                  <a:close/>
                </a:path>
              </a:pathLst>
            </a:custGeom>
            <a:grpFill/>
            <a:ln>
              <a:noFill/>
            </a:ln>
          </p:spPr>
          <p:txBody>
            <a:bodyPr lIns="34290" tIns="17145" rIns="34290" bIns="17145"/>
            <a:lstStyle/>
            <a:p>
              <a:pPr defTabSz="914217">
                <a:defRPr/>
              </a:pPr>
              <a:endParaRPr lang="en-US" sz="900" dirty="0">
                <a:latin typeface="Lato Light"/>
                <a:cs typeface="Lato Light"/>
              </a:endParaRPr>
            </a:p>
          </p:txBody>
        </p:sp>
        <p:grpSp>
          <p:nvGrpSpPr>
            <p:cNvPr id="56" name="Group 68">
              <a:extLst>
                <a:ext uri="{FF2B5EF4-FFF2-40B4-BE49-F238E27FC236}">
                  <a16:creationId xmlns:a16="http://schemas.microsoft.com/office/drawing/2014/main" id="{EE24432F-5428-44FF-87D3-15ABB3C2ABE7}"/>
                </a:ext>
              </a:extLst>
            </p:cNvPr>
            <p:cNvGrpSpPr>
              <a:grpSpLocks/>
            </p:cNvGrpSpPr>
            <p:nvPr/>
          </p:nvGrpSpPr>
          <p:grpSpPr bwMode="auto">
            <a:xfrm>
              <a:off x="3215073" y="10726581"/>
              <a:ext cx="756797" cy="755999"/>
              <a:chOff x="7408018" y="7017268"/>
              <a:chExt cx="1340715" cy="1339301"/>
            </a:xfrm>
            <a:grpFill/>
          </p:grpSpPr>
          <p:sp>
            <p:nvSpPr>
              <p:cNvPr id="57" name="Freeform 16">
                <a:extLst>
                  <a:ext uri="{FF2B5EF4-FFF2-40B4-BE49-F238E27FC236}">
                    <a16:creationId xmlns:a16="http://schemas.microsoft.com/office/drawing/2014/main" id="{C49A352B-939E-4089-9086-7E213D527242}"/>
                  </a:ext>
                </a:extLst>
              </p:cNvPr>
              <p:cNvSpPr>
                <a:spLocks/>
              </p:cNvSpPr>
              <p:nvPr/>
            </p:nvSpPr>
            <p:spPr bwMode="auto">
              <a:xfrm>
                <a:off x="7832437" y="7467441"/>
                <a:ext cx="553714" cy="452999"/>
              </a:xfrm>
              <a:custGeom>
                <a:avLst/>
                <a:gdLst/>
                <a:ahLst/>
                <a:cxnLst>
                  <a:cxn ang="0">
                    <a:pos x="174" y="0"/>
                  </a:cxn>
                  <a:cxn ang="0">
                    <a:pos x="216" y="16"/>
                  </a:cxn>
                  <a:cxn ang="0">
                    <a:pos x="243" y="7"/>
                  </a:cxn>
                  <a:cxn ang="0">
                    <a:pos x="249" y="4"/>
                  </a:cxn>
                  <a:cxn ang="0">
                    <a:pos x="232" y="29"/>
                  </a:cxn>
                  <a:cxn ang="0">
                    <a:pos x="226" y="33"/>
                  </a:cxn>
                  <a:cxn ang="0">
                    <a:pos x="226" y="33"/>
                  </a:cxn>
                  <a:cxn ang="0">
                    <a:pos x="256" y="25"/>
                  </a:cxn>
                  <a:cxn ang="0">
                    <a:pos x="256" y="25"/>
                  </a:cxn>
                  <a:cxn ang="0">
                    <a:pos x="238" y="45"/>
                  </a:cxn>
                  <a:cxn ang="0">
                    <a:pos x="230" y="52"/>
                  </a:cxn>
                  <a:cxn ang="0">
                    <a:pos x="228" y="85"/>
                  </a:cxn>
                  <a:cxn ang="0">
                    <a:pos x="125" y="202"/>
                  </a:cxn>
                  <a:cxn ang="0">
                    <a:pos x="50" y="205"/>
                  </a:cxn>
                  <a:cxn ang="0">
                    <a:pos x="19" y="195"/>
                  </a:cxn>
                  <a:cxn ang="0">
                    <a:pos x="5" y="187"/>
                  </a:cxn>
                  <a:cxn ang="0">
                    <a:pos x="0" y="184"/>
                  </a:cxn>
                  <a:cxn ang="0">
                    <a:pos x="17" y="185"/>
                  </a:cxn>
                  <a:cxn ang="0">
                    <a:pos x="32" y="183"/>
                  </a:cxn>
                  <a:cxn ang="0">
                    <a:pos x="63" y="172"/>
                  </a:cxn>
                  <a:cxn ang="0">
                    <a:pos x="78" y="162"/>
                  </a:cxn>
                  <a:cxn ang="0">
                    <a:pos x="62" y="160"/>
                  </a:cxn>
                  <a:cxn ang="0">
                    <a:pos x="29" y="126"/>
                  </a:cxn>
                  <a:cxn ang="0">
                    <a:pos x="52" y="125"/>
                  </a:cxn>
                  <a:cxn ang="0">
                    <a:pos x="35" y="118"/>
                  </a:cxn>
                  <a:cxn ang="0">
                    <a:pos x="10" y="73"/>
                  </a:cxn>
                  <a:cxn ang="0">
                    <a:pos x="16" y="76"/>
                  </a:cxn>
                  <a:cxn ang="0">
                    <a:pos x="27" y="79"/>
                  </a:cxn>
                  <a:cxn ang="0">
                    <a:pos x="34" y="79"/>
                  </a:cxn>
                  <a:cxn ang="0">
                    <a:pos x="33" y="79"/>
                  </a:cxn>
                  <a:cxn ang="0">
                    <a:pos x="24" y="71"/>
                  </a:cxn>
                  <a:cxn ang="0">
                    <a:pos x="12" y="23"/>
                  </a:cxn>
                  <a:cxn ang="0">
                    <a:pos x="18" y="10"/>
                  </a:cxn>
                  <a:cxn ang="0">
                    <a:pos x="18" y="10"/>
                  </a:cxn>
                  <a:cxn ang="0">
                    <a:pos x="23" y="15"/>
                  </a:cxn>
                  <a:cxn ang="0">
                    <a:pos x="38" y="30"/>
                  </a:cxn>
                  <a:cxn ang="0">
                    <a:pos x="103" y="61"/>
                  </a:cxn>
                  <a:cxn ang="0">
                    <a:pos x="126" y="64"/>
                  </a:cxn>
                  <a:cxn ang="0">
                    <a:pos x="126" y="40"/>
                  </a:cxn>
                  <a:cxn ang="0">
                    <a:pos x="156" y="4"/>
                  </a:cxn>
                  <a:cxn ang="0">
                    <a:pos x="168" y="1"/>
                  </a:cxn>
                  <a:cxn ang="0">
                    <a:pos x="174" y="0"/>
                  </a:cxn>
                </a:cxnLst>
                <a:rect l="0" t="0" r="r" b="b"/>
                <a:pathLst>
                  <a:path w="256" h="210">
                    <a:moveTo>
                      <a:pt x="174" y="0"/>
                    </a:moveTo>
                    <a:cubicBezTo>
                      <a:pt x="194" y="0"/>
                      <a:pt x="205" y="7"/>
                      <a:pt x="216" y="16"/>
                    </a:cubicBezTo>
                    <a:cubicBezTo>
                      <a:pt x="224" y="16"/>
                      <a:pt x="236" y="11"/>
                      <a:pt x="243" y="7"/>
                    </a:cubicBezTo>
                    <a:cubicBezTo>
                      <a:pt x="245" y="6"/>
                      <a:pt x="247" y="5"/>
                      <a:pt x="249" y="4"/>
                    </a:cubicBezTo>
                    <a:cubicBezTo>
                      <a:pt x="245" y="14"/>
                      <a:pt x="240" y="22"/>
                      <a:pt x="232" y="29"/>
                    </a:cubicBezTo>
                    <a:cubicBezTo>
                      <a:pt x="230" y="30"/>
                      <a:pt x="229" y="32"/>
                      <a:pt x="226" y="33"/>
                    </a:cubicBezTo>
                    <a:cubicBezTo>
                      <a:pt x="226" y="33"/>
                      <a:pt x="226" y="33"/>
                      <a:pt x="226" y="33"/>
                    </a:cubicBezTo>
                    <a:cubicBezTo>
                      <a:pt x="238" y="33"/>
                      <a:pt x="247" y="27"/>
                      <a:pt x="256" y="25"/>
                    </a:cubicBezTo>
                    <a:cubicBezTo>
                      <a:pt x="256" y="25"/>
                      <a:pt x="256" y="25"/>
                      <a:pt x="256" y="25"/>
                    </a:cubicBezTo>
                    <a:cubicBezTo>
                      <a:pt x="251" y="32"/>
                      <a:pt x="245" y="40"/>
                      <a:pt x="238" y="45"/>
                    </a:cubicBezTo>
                    <a:cubicBezTo>
                      <a:pt x="235" y="47"/>
                      <a:pt x="233" y="50"/>
                      <a:pt x="230" y="52"/>
                    </a:cubicBezTo>
                    <a:cubicBezTo>
                      <a:pt x="230" y="64"/>
                      <a:pt x="230" y="75"/>
                      <a:pt x="228" y="85"/>
                    </a:cubicBezTo>
                    <a:cubicBezTo>
                      <a:pt x="214" y="144"/>
                      <a:pt x="180" y="184"/>
                      <a:pt x="125" y="202"/>
                    </a:cubicBezTo>
                    <a:cubicBezTo>
                      <a:pt x="105" y="208"/>
                      <a:pt x="73" y="210"/>
                      <a:pt x="50" y="205"/>
                    </a:cubicBezTo>
                    <a:cubicBezTo>
                      <a:pt x="39" y="202"/>
                      <a:pt x="29" y="199"/>
                      <a:pt x="19" y="195"/>
                    </a:cubicBezTo>
                    <a:cubicBezTo>
                      <a:pt x="14" y="192"/>
                      <a:pt x="9" y="190"/>
                      <a:pt x="5" y="187"/>
                    </a:cubicBezTo>
                    <a:cubicBezTo>
                      <a:pt x="3" y="186"/>
                      <a:pt x="2" y="185"/>
                      <a:pt x="0" y="184"/>
                    </a:cubicBezTo>
                    <a:cubicBezTo>
                      <a:pt x="5" y="184"/>
                      <a:pt x="11" y="186"/>
                      <a:pt x="17" y="185"/>
                    </a:cubicBezTo>
                    <a:cubicBezTo>
                      <a:pt x="22" y="184"/>
                      <a:pt x="27" y="184"/>
                      <a:pt x="32" y="183"/>
                    </a:cubicBezTo>
                    <a:cubicBezTo>
                      <a:pt x="44" y="180"/>
                      <a:pt x="54" y="177"/>
                      <a:pt x="63" y="172"/>
                    </a:cubicBezTo>
                    <a:cubicBezTo>
                      <a:pt x="68" y="169"/>
                      <a:pt x="74" y="166"/>
                      <a:pt x="78" y="162"/>
                    </a:cubicBezTo>
                    <a:cubicBezTo>
                      <a:pt x="72" y="162"/>
                      <a:pt x="66" y="161"/>
                      <a:pt x="62" y="160"/>
                    </a:cubicBezTo>
                    <a:cubicBezTo>
                      <a:pt x="45" y="154"/>
                      <a:pt x="35" y="143"/>
                      <a:pt x="29" y="126"/>
                    </a:cubicBezTo>
                    <a:cubicBezTo>
                      <a:pt x="34" y="127"/>
                      <a:pt x="49" y="128"/>
                      <a:pt x="52" y="125"/>
                    </a:cubicBezTo>
                    <a:cubicBezTo>
                      <a:pt x="46" y="125"/>
                      <a:pt x="39" y="121"/>
                      <a:pt x="35" y="118"/>
                    </a:cubicBezTo>
                    <a:cubicBezTo>
                      <a:pt x="21" y="109"/>
                      <a:pt x="10" y="95"/>
                      <a:pt x="10" y="73"/>
                    </a:cubicBezTo>
                    <a:cubicBezTo>
                      <a:pt x="12" y="74"/>
                      <a:pt x="14" y="75"/>
                      <a:pt x="16" y="76"/>
                    </a:cubicBezTo>
                    <a:cubicBezTo>
                      <a:pt x="19" y="77"/>
                      <a:pt x="22" y="78"/>
                      <a:pt x="27" y="79"/>
                    </a:cubicBezTo>
                    <a:cubicBezTo>
                      <a:pt x="28" y="79"/>
                      <a:pt x="32" y="80"/>
                      <a:pt x="34" y="79"/>
                    </a:cubicBezTo>
                    <a:cubicBezTo>
                      <a:pt x="33" y="79"/>
                      <a:pt x="33" y="79"/>
                      <a:pt x="33" y="79"/>
                    </a:cubicBezTo>
                    <a:cubicBezTo>
                      <a:pt x="31" y="76"/>
                      <a:pt x="26" y="74"/>
                      <a:pt x="24" y="71"/>
                    </a:cubicBezTo>
                    <a:cubicBezTo>
                      <a:pt x="15" y="60"/>
                      <a:pt x="7" y="43"/>
                      <a:pt x="12" y="23"/>
                    </a:cubicBezTo>
                    <a:cubicBezTo>
                      <a:pt x="13" y="18"/>
                      <a:pt x="15" y="14"/>
                      <a:pt x="18" y="10"/>
                    </a:cubicBezTo>
                    <a:cubicBezTo>
                      <a:pt x="18" y="10"/>
                      <a:pt x="18" y="10"/>
                      <a:pt x="18" y="10"/>
                    </a:cubicBezTo>
                    <a:cubicBezTo>
                      <a:pt x="19" y="12"/>
                      <a:pt x="21" y="13"/>
                      <a:pt x="23" y="15"/>
                    </a:cubicBezTo>
                    <a:cubicBezTo>
                      <a:pt x="27" y="21"/>
                      <a:pt x="33" y="26"/>
                      <a:pt x="38" y="30"/>
                    </a:cubicBezTo>
                    <a:cubicBezTo>
                      <a:pt x="57" y="45"/>
                      <a:pt x="75" y="54"/>
                      <a:pt x="103" y="61"/>
                    </a:cubicBezTo>
                    <a:cubicBezTo>
                      <a:pt x="110" y="63"/>
                      <a:pt x="118" y="64"/>
                      <a:pt x="126" y="64"/>
                    </a:cubicBezTo>
                    <a:cubicBezTo>
                      <a:pt x="124" y="57"/>
                      <a:pt x="124" y="46"/>
                      <a:pt x="126" y="40"/>
                    </a:cubicBezTo>
                    <a:cubicBezTo>
                      <a:pt x="131" y="23"/>
                      <a:pt x="141" y="11"/>
                      <a:pt x="156" y="4"/>
                    </a:cubicBezTo>
                    <a:cubicBezTo>
                      <a:pt x="160" y="3"/>
                      <a:pt x="164" y="2"/>
                      <a:pt x="168" y="1"/>
                    </a:cubicBezTo>
                    <a:cubicBezTo>
                      <a:pt x="170" y="1"/>
                      <a:pt x="172" y="0"/>
                      <a:pt x="174" y="0"/>
                    </a:cubicBezTo>
                  </a:path>
                </a:pathLst>
              </a:custGeom>
              <a:grpFill/>
              <a:ln w="9525">
                <a:noFill/>
                <a:round/>
                <a:headEnd/>
                <a:tailEnd/>
              </a:ln>
            </p:spPr>
            <p:txBody>
              <a:bodyPr/>
              <a:lstStyle/>
              <a:p>
                <a:pPr defTabSz="914217">
                  <a:defRPr/>
                </a:pPr>
                <a:endParaRPr lang="en-US" sz="900" dirty="0">
                  <a:latin typeface="Lato Light"/>
                  <a:cs typeface="Lato Light"/>
                </a:endParaRPr>
              </a:p>
            </p:txBody>
          </p:sp>
          <p:sp>
            <p:nvSpPr>
              <p:cNvPr id="58" name="Oval 74">
                <a:extLst>
                  <a:ext uri="{FF2B5EF4-FFF2-40B4-BE49-F238E27FC236}">
                    <a16:creationId xmlns:a16="http://schemas.microsoft.com/office/drawing/2014/main" id="{2C79B6C4-95A2-4520-A465-D719A8096FF6}"/>
                  </a:ext>
                </a:extLst>
              </p:cNvPr>
              <p:cNvSpPr/>
              <p:nvPr/>
            </p:nvSpPr>
            <p:spPr>
              <a:xfrm>
                <a:off x="7408018" y="7017268"/>
                <a:ext cx="1340715" cy="1339301"/>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217">
                  <a:defRPr/>
                </a:pPr>
                <a:endParaRPr lang="en-US" sz="2200" dirty="0">
                  <a:solidFill>
                    <a:schemeClr val="tx1"/>
                  </a:solidFill>
                  <a:cs typeface="Lato Light"/>
                </a:endParaRPr>
              </a:p>
            </p:txBody>
          </p:sp>
        </p:grpSp>
      </p:grpSp>
    </p:spTree>
    <p:extLst>
      <p:ext uri="{BB962C8B-B14F-4D97-AF65-F5344CB8AC3E}">
        <p14:creationId xmlns:p14="http://schemas.microsoft.com/office/powerpoint/2010/main" val="3694183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FCA87B9-E211-0E4B-A9F7-DF87D6193A8C}"/>
              </a:ext>
            </a:extLst>
          </p:cNvPr>
          <p:cNvSpPr/>
          <p:nvPr/>
        </p:nvSpPr>
        <p:spPr>
          <a:xfrm>
            <a:off x="1588" y="-1"/>
            <a:ext cx="12188825" cy="6858000"/>
          </a:xfrm>
          <a:prstGeom prst="rect">
            <a:avLst/>
          </a:prstGeom>
          <a:solidFill>
            <a:schemeClr val="tx2">
              <a:lumMod val="50000"/>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 name="CuadroTexto 3">
            <a:extLst>
              <a:ext uri="{FF2B5EF4-FFF2-40B4-BE49-F238E27FC236}">
                <a16:creationId xmlns:a16="http://schemas.microsoft.com/office/drawing/2014/main" id="{F3C1E99B-F7CB-459B-A348-CDF66B2291AB}"/>
              </a:ext>
            </a:extLst>
          </p:cNvPr>
          <p:cNvSpPr txBox="1"/>
          <p:nvPr/>
        </p:nvSpPr>
        <p:spPr>
          <a:xfrm>
            <a:off x="2176382" y="2936788"/>
            <a:ext cx="7961648" cy="2092881"/>
          </a:xfrm>
          <a:prstGeom prst="rect">
            <a:avLst/>
          </a:prstGeom>
          <a:noFill/>
        </p:spPr>
        <p:txBody>
          <a:bodyPr wrap="square" rtlCol="0">
            <a:spAutoFit/>
          </a:bodyPr>
          <a:lstStyle/>
          <a:p>
            <a:pPr algn="ctr"/>
            <a:r>
              <a:rPr lang="en-US" altLang="ja-JP" sz="2000" b="1" dirty="0">
                <a:solidFill>
                  <a:schemeClr val="bg1"/>
                </a:solidFill>
                <a:latin typeface="Lato Light" panose="020F0302020204030203" pitchFamily="34" charset="0"/>
                <a:cs typeface="Arial" panose="020B0604020202020204" pitchFamily="34" charset="0"/>
              </a:rPr>
              <a:t>If you loved the template and want to show your support, I’d really appreciate it if you followed me on social media!! </a:t>
            </a:r>
            <a:r>
              <a:rPr lang="es-CO" altLang="ja-JP" sz="2000" b="1" dirty="0">
                <a:solidFill>
                  <a:schemeClr val="bg1"/>
                </a:solidFill>
                <a:latin typeface="Lato Light" panose="020F0302020204030203" pitchFamily="34" charset="0"/>
                <a:cs typeface="Arial" panose="020B0604020202020204" pitchFamily="34" charset="0"/>
                <a:sym typeface="Wingdings" panose="05000000000000000000" pitchFamily="2" charset="2"/>
              </a:rPr>
              <a:t></a:t>
            </a:r>
            <a:endParaRPr lang="es-CO" altLang="ja-JP" sz="2000" b="1"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https://www.instagram.com/ppthemes/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https://www.facebook.com/ppthemess</a:t>
            </a:r>
            <a:endParaRPr lang="es-CO" altLang="ja-JP" dirty="0">
              <a:solidFill>
                <a:schemeClr val="bg1"/>
              </a:solidFill>
              <a:latin typeface="Lato Light" panose="020F0302020204030203" pitchFamily="34" charset="0"/>
              <a:cs typeface="Arial" panose="020B0604020202020204" pitchFamily="34" charset="0"/>
            </a:endParaRPr>
          </a:p>
          <a:p>
            <a:pPr algn="ctr"/>
            <a:r>
              <a:rPr lang="es-CO" altLang="ja-JP" dirty="0">
                <a:solidFill>
                  <a:schemeClr val="bg1"/>
                </a:solidFill>
                <a:latin typeface="Lato Light" panose="020F030202020403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https://www.youtube.com/@Ppthemes</a:t>
            </a:r>
            <a:r>
              <a:rPr lang="es-CO" altLang="ja-JP" dirty="0">
                <a:solidFill>
                  <a:schemeClr val="bg1"/>
                </a:solidFill>
                <a:latin typeface="Lato Light" panose="020F0302020204030203" pitchFamily="34" charset="0"/>
                <a:cs typeface="Arial" panose="020B0604020202020204" pitchFamily="34" charset="0"/>
              </a:rPr>
              <a:t> </a:t>
            </a:r>
          </a:p>
          <a:p>
            <a:pPr algn="ctr"/>
            <a:r>
              <a:rPr lang="es-CO" altLang="ja-JP" dirty="0">
                <a:solidFill>
                  <a:schemeClr val="bg1"/>
                </a:solidFill>
                <a:latin typeface="Lato Light" panose="020F030202020403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https://www.tiktok.com/@Ppthemes</a:t>
            </a:r>
            <a:r>
              <a:rPr lang="es-CO" altLang="ja-JP" dirty="0">
                <a:solidFill>
                  <a:schemeClr val="bg1"/>
                </a:solidFill>
                <a:latin typeface="Lato Light" panose="020F0302020204030203" pitchFamily="34" charset="0"/>
                <a:cs typeface="Arial" panose="020B0604020202020204" pitchFamily="34" charset="0"/>
              </a:rPr>
              <a:t> </a:t>
            </a:r>
          </a:p>
          <a:p>
            <a:pPr algn="ctr"/>
            <a:endParaRPr lang="es-CO" altLang="ja-JP" sz="900" dirty="0">
              <a:solidFill>
                <a:schemeClr val="bg1"/>
              </a:solidFill>
              <a:latin typeface="Lato Light" panose="020F0302020204030203" pitchFamily="34" charset="0"/>
              <a:cs typeface="Arial" panose="020B0604020202020204" pitchFamily="34" charset="0"/>
            </a:endParaRPr>
          </a:p>
          <a:p>
            <a:pPr algn="ctr"/>
            <a:endParaRPr lang="es-CO" altLang="ja-JP" sz="900" dirty="0">
              <a:solidFill>
                <a:schemeClr val="bg1"/>
              </a:solidFill>
              <a:latin typeface="Lato Light" panose="020F0302020204030203" pitchFamily="34" charset="0"/>
              <a:cs typeface="Arial" panose="020B0604020202020204" pitchFamily="34" charset="0"/>
            </a:endParaRPr>
          </a:p>
        </p:txBody>
      </p:sp>
      <p:sp>
        <p:nvSpPr>
          <p:cNvPr id="2" name="TextBox 1">
            <a:extLst>
              <a:ext uri="{FF2B5EF4-FFF2-40B4-BE49-F238E27FC236}">
                <a16:creationId xmlns:a16="http://schemas.microsoft.com/office/drawing/2014/main" id="{63C2FFBD-9D13-BA64-9497-7955609534D6}"/>
              </a:ext>
            </a:extLst>
          </p:cNvPr>
          <p:cNvSpPr txBox="1"/>
          <p:nvPr/>
        </p:nvSpPr>
        <p:spPr>
          <a:xfrm>
            <a:off x="2837750" y="6057104"/>
            <a:ext cx="6877050" cy="369332"/>
          </a:xfrm>
          <a:prstGeom prst="rect">
            <a:avLst/>
          </a:prstGeom>
          <a:noFill/>
        </p:spPr>
        <p:txBody>
          <a:bodyPr wrap="square" rtlCol="0">
            <a:spAutoFit/>
          </a:bodyPr>
          <a:lstStyle/>
          <a:p>
            <a:pPr algn="ctr"/>
            <a:r>
              <a:rPr lang="en-US" altLang="ja-JP" dirty="0">
                <a:solidFill>
                  <a:schemeClr val="accent4"/>
                </a:solidFill>
                <a:latin typeface="Lato Light" panose="020F0302020204030203" pitchFamily="34" charset="0"/>
                <a:cs typeface="Arial" panose="020B0604020202020204" pitchFamily="34" charset="0"/>
              </a:rPr>
              <a:t>Images used in this template are courtesy of </a:t>
            </a:r>
            <a:r>
              <a:rPr lang="en-US" altLang="ja-JP" dirty="0" err="1">
                <a:solidFill>
                  <a:schemeClr val="accent4"/>
                </a:solidFill>
                <a:latin typeface="Lato Light" panose="020F0302020204030203" pitchFamily="34" charset="0"/>
                <a:cs typeface="Arial" panose="020B0604020202020204" pitchFamily="34" charset="0"/>
              </a:rPr>
              <a:t>Freepik</a:t>
            </a:r>
            <a:r>
              <a:rPr lang="en-US" altLang="ja-JP" dirty="0">
                <a:solidFill>
                  <a:schemeClr val="accent4"/>
                </a:solidFill>
                <a:latin typeface="Lato Light" panose="020F0302020204030203" pitchFamily="34" charset="0"/>
                <a:cs typeface="Arial" panose="020B0604020202020204" pitchFamily="34" charset="0"/>
              </a:rPr>
              <a:t> and </a:t>
            </a:r>
            <a:r>
              <a:rPr lang="en-US" altLang="ja-JP" dirty="0" err="1">
                <a:solidFill>
                  <a:schemeClr val="accent4"/>
                </a:solidFill>
                <a:latin typeface="Lato Light" panose="020F0302020204030203" pitchFamily="34" charset="0"/>
                <a:cs typeface="Arial" panose="020B0604020202020204" pitchFamily="34" charset="0"/>
              </a:rPr>
              <a:t>Pixabay</a:t>
            </a:r>
            <a:r>
              <a:rPr lang="en-US" altLang="ja-JP" dirty="0">
                <a:solidFill>
                  <a:schemeClr val="accent4"/>
                </a:solidFill>
                <a:latin typeface="Lato Light" panose="020F0302020204030203" pitchFamily="34" charset="0"/>
                <a:cs typeface="Arial" panose="020B0604020202020204" pitchFamily="34" charset="0"/>
              </a:rPr>
              <a:t>.</a:t>
            </a:r>
            <a:endParaRPr lang="es-CO" sz="900" dirty="0">
              <a:solidFill>
                <a:schemeClr val="accent4"/>
              </a:solidFill>
              <a:latin typeface="Lato Light" panose="020F0302020204030203" pitchFamily="34" charset="0"/>
            </a:endParaRPr>
          </a:p>
        </p:txBody>
      </p:sp>
      <p:sp>
        <p:nvSpPr>
          <p:cNvPr id="3" name="Rectangle 2">
            <a:hlinkClick r:id="rId4"/>
            <a:extLst>
              <a:ext uri="{FF2B5EF4-FFF2-40B4-BE49-F238E27FC236}">
                <a16:creationId xmlns:a16="http://schemas.microsoft.com/office/drawing/2014/main" id="{928C2DEF-D347-BC89-AECF-1B7CBA6FF171}"/>
              </a:ext>
            </a:extLst>
          </p:cNvPr>
          <p:cNvSpPr/>
          <p:nvPr/>
        </p:nvSpPr>
        <p:spPr>
          <a:xfrm>
            <a:off x="7232021" y="4941628"/>
            <a:ext cx="808258" cy="63774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6" name="Rectangle 5">
            <a:hlinkClick r:id="rId3"/>
            <a:extLst>
              <a:ext uri="{FF2B5EF4-FFF2-40B4-BE49-F238E27FC236}">
                <a16:creationId xmlns:a16="http://schemas.microsoft.com/office/drawing/2014/main" id="{26C07AB2-8886-1404-41EF-D1270C73B29C}"/>
              </a:ext>
            </a:extLst>
          </p:cNvPr>
          <p:cNvSpPr/>
          <p:nvPr/>
        </p:nvSpPr>
        <p:spPr>
          <a:xfrm>
            <a:off x="4519981" y="4941628"/>
            <a:ext cx="808258" cy="63774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1" name="Freeform 75">
            <a:hlinkClick r:id="rId6"/>
            <a:extLst>
              <a:ext uri="{FF2B5EF4-FFF2-40B4-BE49-F238E27FC236}">
                <a16:creationId xmlns:a16="http://schemas.microsoft.com/office/drawing/2014/main" id="{702ACFE8-377E-8586-7DE6-9A4DAFF3CBD0}"/>
              </a:ext>
            </a:extLst>
          </p:cNvPr>
          <p:cNvSpPr>
            <a:spLocks noChangeArrowheads="1"/>
          </p:cNvSpPr>
          <p:nvPr/>
        </p:nvSpPr>
        <p:spPr bwMode="auto">
          <a:xfrm>
            <a:off x="4795963" y="5039364"/>
            <a:ext cx="210591" cy="387430"/>
          </a:xfrm>
          <a:custGeom>
            <a:avLst/>
            <a:gdLst>
              <a:gd name="T0" fmla="*/ 946770 w 249"/>
              <a:gd name="T1" fmla="*/ 308768 h 453"/>
              <a:gd name="T2" fmla="*/ 946770 w 249"/>
              <a:gd name="T3" fmla="*/ 308768 h 453"/>
              <a:gd name="T4" fmla="*/ 675719 w 249"/>
              <a:gd name="T5" fmla="*/ 308768 h 453"/>
              <a:gd name="T6" fmla="*/ 610820 w 249"/>
              <a:gd name="T7" fmla="*/ 412977 h 453"/>
              <a:gd name="T8" fmla="*/ 610820 w 249"/>
              <a:gd name="T9" fmla="*/ 617535 h 453"/>
              <a:gd name="T10" fmla="*/ 946770 w 249"/>
              <a:gd name="T11" fmla="*/ 617535 h 453"/>
              <a:gd name="T12" fmla="*/ 946770 w 249"/>
              <a:gd name="T13" fmla="*/ 891566 h 453"/>
              <a:gd name="T14" fmla="*/ 610820 w 249"/>
              <a:gd name="T15" fmla="*/ 891566 h 453"/>
              <a:gd name="T16" fmla="*/ 610820 w 249"/>
              <a:gd name="T17" fmla="*/ 1744536 h 453"/>
              <a:gd name="T18" fmla="*/ 301592 w 249"/>
              <a:gd name="T19" fmla="*/ 1744536 h 453"/>
              <a:gd name="T20" fmla="*/ 301592 w 249"/>
              <a:gd name="T21" fmla="*/ 891566 h 453"/>
              <a:gd name="T22" fmla="*/ 0 w 249"/>
              <a:gd name="T23" fmla="*/ 891566 h 453"/>
              <a:gd name="T24" fmla="*/ 0 w 249"/>
              <a:gd name="T25" fmla="*/ 617535 h 453"/>
              <a:gd name="T26" fmla="*/ 301592 w 249"/>
              <a:gd name="T27" fmla="*/ 617535 h 453"/>
              <a:gd name="T28" fmla="*/ 301592 w 249"/>
              <a:gd name="T29" fmla="*/ 447713 h 453"/>
              <a:gd name="T30" fmla="*/ 675719 w 249"/>
              <a:gd name="T31" fmla="*/ 0 h 453"/>
              <a:gd name="T32" fmla="*/ 946770 w 249"/>
              <a:gd name="T33" fmla="*/ 0 h 453"/>
              <a:gd name="T34" fmla="*/ 946770 w 249"/>
              <a:gd name="T35" fmla="*/ 308768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MX" sz="350" dirty="0">
              <a:latin typeface="Lato Light" panose="020F0302020204030203" pitchFamily="34" charset="0"/>
            </a:endParaRPr>
          </a:p>
        </p:txBody>
      </p:sp>
      <p:sp>
        <p:nvSpPr>
          <p:cNvPr id="13" name="Rectangle 12">
            <a:hlinkClick r:id="rId5"/>
            <a:extLst>
              <a:ext uri="{FF2B5EF4-FFF2-40B4-BE49-F238E27FC236}">
                <a16:creationId xmlns:a16="http://schemas.microsoft.com/office/drawing/2014/main" id="{E9BB9DB0-C4FF-EF03-D649-B60F5161FE61}"/>
              </a:ext>
            </a:extLst>
          </p:cNvPr>
          <p:cNvSpPr/>
          <p:nvPr/>
        </p:nvSpPr>
        <p:spPr>
          <a:xfrm>
            <a:off x="5468017" y="4941628"/>
            <a:ext cx="808258" cy="63774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5" name="Freeform 6">
            <a:hlinkClick r:id="rId5"/>
            <a:extLst>
              <a:ext uri="{FF2B5EF4-FFF2-40B4-BE49-F238E27FC236}">
                <a16:creationId xmlns:a16="http://schemas.microsoft.com/office/drawing/2014/main" id="{3400C557-8F12-2346-6F15-9B0E1B4E9C53}"/>
              </a:ext>
            </a:extLst>
          </p:cNvPr>
          <p:cNvSpPr>
            <a:spLocks/>
          </p:cNvSpPr>
          <p:nvPr/>
        </p:nvSpPr>
        <p:spPr bwMode="auto">
          <a:xfrm>
            <a:off x="5672103" y="5018937"/>
            <a:ext cx="351892" cy="406719"/>
          </a:xfrm>
          <a:custGeom>
            <a:avLst/>
            <a:gdLst>
              <a:gd name="T0" fmla="*/ 295 w 295"/>
              <a:gd name="T1" fmla="*/ 82 h 341"/>
              <a:gd name="T2" fmla="*/ 245 w 295"/>
              <a:gd name="T3" fmla="*/ 50 h 341"/>
              <a:gd name="T4" fmla="*/ 213 w 295"/>
              <a:gd name="T5" fmla="*/ 0 h 341"/>
              <a:gd name="T6" fmla="*/ 166 w 295"/>
              <a:gd name="T7" fmla="*/ 0 h 341"/>
              <a:gd name="T8" fmla="*/ 166 w 295"/>
              <a:gd name="T9" fmla="*/ 244 h 341"/>
              <a:gd name="T10" fmla="*/ 114 w 295"/>
              <a:gd name="T11" fmla="*/ 295 h 341"/>
              <a:gd name="T12" fmla="*/ 70 w 295"/>
              <a:gd name="T13" fmla="*/ 270 h 341"/>
              <a:gd name="T14" fmla="*/ 45 w 295"/>
              <a:gd name="T15" fmla="*/ 226 h 341"/>
              <a:gd name="T16" fmla="*/ 96 w 295"/>
              <a:gd name="T17" fmla="*/ 175 h 341"/>
              <a:gd name="T18" fmla="*/ 113 w 295"/>
              <a:gd name="T19" fmla="*/ 177 h 341"/>
              <a:gd name="T20" fmla="*/ 113 w 295"/>
              <a:gd name="T21" fmla="*/ 129 h 341"/>
              <a:gd name="T22" fmla="*/ 0 w 295"/>
              <a:gd name="T23" fmla="*/ 244 h 341"/>
              <a:gd name="T24" fmla="*/ 25 w 295"/>
              <a:gd name="T25" fmla="*/ 315 h 341"/>
              <a:gd name="T26" fmla="*/ 96 w 295"/>
              <a:gd name="T27" fmla="*/ 341 h 341"/>
              <a:gd name="T28" fmla="*/ 211 w 295"/>
              <a:gd name="T29" fmla="*/ 226 h 341"/>
              <a:gd name="T30" fmla="*/ 211 w 295"/>
              <a:gd name="T31" fmla="*/ 97 h 341"/>
              <a:gd name="T32" fmla="*/ 295 w 295"/>
              <a:gd name="T33" fmla="*/ 127 h 341"/>
              <a:gd name="T34" fmla="*/ 295 w 295"/>
              <a:gd name="T35"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5" h="341">
                <a:moveTo>
                  <a:pt x="295" y="82"/>
                </a:moveTo>
                <a:cubicBezTo>
                  <a:pt x="275" y="78"/>
                  <a:pt x="257" y="66"/>
                  <a:pt x="245" y="50"/>
                </a:cubicBezTo>
                <a:cubicBezTo>
                  <a:pt x="229" y="38"/>
                  <a:pt x="217" y="20"/>
                  <a:pt x="213" y="0"/>
                </a:cubicBezTo>
                <a:cubicBezTo>
                  <a:pt x="166" y="0"/>
                  <a:pt x="166" y="0"/>
                  <a:pt x="166" y="0"/>
                </a:cubicBezTo>
                <a:cubicBezTo>
                  <a:pt x="166" y="244"/>
                  <a:pt x="166" y="244"/>
                  <a:pt x="166" y="244"/>
                </a:cubicBezTo>
                <a:cubicBezTo>
                  <a:pt x="166" y="272"/>
                  <a:pt x="143" y="295"/>
                  <a:pt x="114" y="295"/>
                </a:cubicBezTo>
                <a:cubicBezTo>
                  <a:pt x="95" y="295"/>
                  <a:pt x="79" y="285"/>
                  <a:pt x="70" y="270"/>
                </a:cubicBezTo>
                <a:cubicBezTo>
                  <a:pt x="55" y="261"/>
                  <a:pt x="45" y="245"/>
                  <a:pt x="45" y="226"/>
                </a:cubicBezTo>
                <a:cubicBezTo>
                  <a:pt x="45" y="198"/>
                  <a:pt x="68" y="175"/>
                  <a:pt x="96" y="175"/>
                </a:cubicBezTo>
                <a:cubicBezTo>
                  <a:pt x="102" y="175"/>
                  <a:pt x="108" y="175"/>
                  <a:pt x="113" y="177"/>
                </a:cubicBezTo>
                <a:cubicBezTo>
                  <a:pt x="113" y="129"/>
                  <a:pt x="113" y="129"/>
                  <a:pt x="113" y="129"/>
                </a:cubicBezTo>
                <a:cubicBezTo>
                  <a:pt x="50" y="130"/>
                  <a:pt x="0" y="181"/>
                  <a:pt x="0" y="244"/>
                </a:cubicBezTo>
                <a:cubicBezTo>
                  <a:pt x="0" y="271"/>
                  <a:pt x="9" y="296"/>
                  <a:pt x="25" y="315"/>
                </a:cubicBezTo>
                <a:cubicBezTo>
                  <a:pt x="44" y="331"/>
                  <a:pt x="69" y="341"/>
                  <a:pt x="96" y="341"/>
                </a:cubicBezTo>
                <a:cubicBezTo>
                  <a:pt x="160" y="341"/>
                  <a:pt x="211" y="289"/>
                  <a:pt x="211" y="226"/>
                </a:cubicBezTo>
                <a:cubicBezTo>
                  <a:pt x="211" y="97"/>
                  <a:pt x="211" y="97"/>
                  <a:pt x="211" y="97"/>
                </a:cubicBezTo>
                <a:cubicBezTo>
                  <a:pt x="234" y="116"/>
                  <a:pt x="263" y="127"/>
                  <a:pt x="295" y="127"/>
                </a:cubicBezTo>
                <a:lnTo>
                  <a:pt x="295"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700" dirty="0">
              <a:latin typeface="Lato Light" panose="020F0302020204030203" pitchFamily="34" charset="0"/>
            </a:endParaRPr>
          </a:p>
        </p:txBody>
      </p:sp>
      <p:sp>
        <p:nvSpPr>
          <p:cNvPr id="14" name="Rectangle 13">
            <a:hlinkClick r:id="rId2"/>
            <a:extLst>
              <a:ext uri="{FF2B5EF4-FFF2-40B4-BE49-F238E27FC236}">
                <a16:creationId xmlns:a16="http://schemas.microsoft.com/office/drawing/2014/main" id="{71D98B8F-F8D8-6022-6A88-957212C997E8}"/>
              </a:ext>
            </a:extLst>
          </p:cNvPr>
          <p:cNvSpPr/>
          <p:nvPr/>
        </p:nvSpPr>
        <p:spPr>
          <a:xfrm>
            <a:off x="6369236" y="4941628"/>
            <a:ext cx="808258" cy="63774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109">
              <a:defRPr/>
            </a:pPr>
            <a:endParaRPr lang="en-US" sz="350" dirty="0">
              <a:latin typeface="Calibri Light"/>
            </a:endParaRPr>
          </a:p>
        </p:txBody>
      </p:sp>
      <p:sp>
        <p:nvSpPr>
          <p:cNvPr id="18" name="Shape 1658">
            <a:hlinkClick r:id="rId2"/>
            <a:extLst>
              <a:ext uri="{FF2B5EF4-FFF2-40B4-BE49-F238E27FC236}">
                <a16:creationId xmlns:a16="http://schemas.microsoft.com/office/drawing/2014/main" id="{BFC62D93-4B50-993E-81D5-32DC717B26EC}"/>
              </a:ext>
            </a:extLst>
          </p:cNvPr>
          <p:cNvSpPr/>
          <p:nvPr/>
        </p:nvSpPr>
        <p:spPr>
          <a:xfrm>
            <a:off x="6608024" y="5039364"/>
            <a:ext cx="348206" cy="348206"/>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rgbClr val="FFFFFF"/>
          </a:solidFill>
          <a:ln w="12700" cap="flat">
            <a:noFill/>
            <a:miter lim="400000"/>
          </a:ln>
          <a:effectLst/>
        </p:spPr>
        <p:txBody>
          <a:bodyPr lIns="0" tIns="0" rIns="0" bIns="0" anchor="ctr"/>
          <a:lstStyle/>
          <a:p>
            <a:pPr defTabSz="457109">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60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Freeform 5">
            <a:hlinkClick r:id="rId4"/>
            <a:extLst>
              <a:ext uri="{FF2B5EF4-FFF2-40B4-BE49-F238E27FC236}">
                <a16:creationId xmlns:a16="http://schemas.microsoft.com/office/drawing/2014/main" id="{22E9A0E3-E4FA-6118-3809-3A68BBFDC98B}"/>
              </a:ext>
            </a:extLst>
          </p:cNvPr>
          <p:cNvSpPr>
            <a:spLocks/>
          </p:cNvSpPr>
          <p:nvPr/>
        </p:nvSpPr>
        <p:spPr bwMode="auto">
          <a:xfrm>
            <a:off x="7416281" y="5091103"/>
            <a:ext cx="418884" cy="296467"/>
          </a:xfrm>
          <a:custGeom>
            <a:avLst/>
            <a:gdLst>
              <a:gd name="T0" fmla="*/ 724 w 726"/>
              <a:gd name="T1" fmla="*/ 177 h 513"/>
              <a:gd name="T2" fmla="*/ 722 w 726"/>
              <a:gd name="T3" fmla="*/ 152 h 513"/>
              <a:gd name="T4" fmla="*/ 692 w 726"/>
              <a:gd name="T5" fmla="*/ 45 h 513"/>
              <a:gd name="T6" fmla="*/ 609 w 726"/>
              <a:gd name="T7" fmla="*/ 11 h 513"/>
              <a:gd name="T8" fmla="*/ 495 w 726"/>
              <a:gd name="T9" fmla="*/ 3 h 513"/>
              <a:gd name="T10" fmla="*/ 262 w 726"/>
              <a:gd name="T11" fmla="*/ 3 h 513"/>
              <a:gd name="T12" fmla="*/ 142 w 726"/>
              <a:gd name="T13" fmla="*/ 8 h 513"/>
              <a:gd name="T14" fmla="*/ 21 w 726"/>
              <a:gd name="T15" fmla="*/ 68 h 513"/>
              <a:gd name="T16" fmla="*/ 2 w 726"/>
              <a:gd name="T17" fmla="*/ 215 h 513"/>
              <a:gd name="T18" fmla="*/ 4 w 726"/>
              <a:gd name="T19" fmla="*/ 341 h 513"/>
              <a:gd name="T20" fmla="*/ 68 w 726"/>
              <a:gd name="T21" fmla="*/ 492 h 513"/>
              <a:gd name="T22" fmla="*/ 172 w 726"/>
              <a:gd name="T23" fmla="*/ 509 h 513"/>
              <a:gd name="T24" fmla="*/ 279 w 726"/>
              <a:gd name="T25" fmla="*/ 512 h 513"/>
              <a:gd name="T26" fmla="*/ 504 w 726"/>
              <a:gd name="T27" fmla="*/ 509 h 513"/>
              <a:gd name="T28" fmla="*/ 660 w 726"/>
              <a:gd name="T29" fmla="*/ 490 h 513"/>
              <a:gd name="T30" fmla="*/ 720 w 726"/>
              <a:gd name="T31" fmla="*/ 389 h 513"/>
              <a:gd name="T32" fmla="*/ 724 w 726"/>
              <a:gd name="T33" fmla="*/ 267 h 513"/>
              <a:gd name="T34" fmla="*/ 724 w 726"/>
              <a:gd name="T35" fmla="*/ 177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513">
                <a:moveTo>
                  <a:pt x="724" y="177"/>
                </a:moveTo>
                <a:cubicBezTo>
                  <a:pt x="723" y="169"/>
                  <a:pt x="723" y="160"/>
                  <a:pt x="722" y="152"/>
                </a:cubicBezTo>
                <a:cubicBezTo>
                  <a:pt x="720" y="115"/>
                  <a:pt x="716" y="74"/>
                  <a:pt x="692" y="45"/>
                </a:cubicBezTo>
                <a:cubicBezTo>
                  <a:pt x="671" y="20"/>
                  <a:pt x="639" y="15"/>
                  <a:pt x="609" y="11"/>
                </a:cubicBezTo>
                <a:cubicBezTo>
                  <a:pt x="571" y="7"/>
                  <a:pt x="533" y="4"/>
                  <a:pt x="495" y="3"/>
                </a:cubicBezTo>
                <a:cubicBezTo>
                  <a:pt x="417" y="0"/>
                  <a:pt x="339" y="2"/>
                  <a:pt x="262" y="3"/>
                </a:cubicBezTo>
                <a:cubicBezTo>
                  <a:pt x="222" y="4"/>
                  <a:pt x="182" y="5"/>
                  <a:pt x="142" y="8"/>
                </a:cubicBezTo>
                <a:cubicBezTo>
                  <a:pt x="93" y="12"/>
                  <a:pt x="43" y="19"/>
                  <a:pt x="21" y="68"/>
                </a:cubicBezTo>
                <a:cubicBezTo>
                  <a:pt x="0" y="112"/>
                  <a:pt x="3" y="168"/>
                  <a:pt x="2" y="215"/>
                </a:cubicBezTo>
                <a:cubicBezTo>
                  <a:pt x="2" y="257"/>
                  <a:pt x="2" y="299"/>
                  <a:pt x="4" y="341"/>
                </a:cubicBezTo>
                <a:cubicBezTo>
                  <a:pt x="6" y="396"/>
                  <a:pt x="9" y="468"/>
                  <a:pt x="68" y="492"/>
                </a:cubicBezTo>
                <a:cubicBezTo>
                  <a:pt x="100" y="504"/>
                  <a:pt x="138" y="507"/>
                  <a:pt x="172" y="509"/>
                </a:cubicBezTo>
                <a:cubicBezTo>
                  <a:pt x="207" y="512"/>
                  <a:pt x="243" y="511"/>
                  <a:pt x="279" y="512"/>
                </a:cubicBezTo>
                <a:cubicBezTo>
                  <a:pt x="354" y="513"/>
                  <a:pt x="429" y="511"/>
                  <a:pt x="504" y="509"/>
                </a:cubicBezTo>
                <a:cubicBezTo>
                  <a:pt x="556" y="508"/>
                  <a:pt x="610" y="507"/>
                  <a:pt x="660" y="490"/>
                </a:cubicBezTo>
                <a:cubicBezTo>
                  <a:pt x="703" y="476"/>
                  <a:pt x="714" y="429"/>
                  <a:pt x="720" y="389"/>
                </a:cubicBezTo>
                <a:cubicBezTo>
                  <a:pt x="726" y="348"/>
                  <a:pt x="724" y="308"/>
                  <a:pt x="724" y="267"/>
                </a:cubicBezTo>
                <a:cubicBezTo>
                  <a:pt x="724" y="237"/>
                  <a:pt x="725" y="207"/>
                  <a:pt x="724" y="17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21" name="Freeform 6">
            <a:hlinkClick r:id="rId4"/>
            <a:extLst>
              <a:ext uri="{FF2B5EF4-FFF2-40B4-BE49-F238E27FC236}">
                <a16:creationId xmlns:a16="http://schemas.microsoft.com/office/drawing/2014/main" id="{4CBD0548-2812-7AAA-D87D-47DDCA2BE2B5}"/>
              </a:ext>
            </a:extLst>
          </p:cNvPr>
          <p:cNvSpPr>
            <a:spLocks/>
          </p:cNvSpPr>
          <p:nvPr/>
        </p:nvSpPr>
        <p:spPr bwMode="auto">
          <a:xfrm>
            <a:off x="7583544" y="5175461"/>
            <a:ext cx="107872" cy="127023"/>
          </a:xfrm>
          <a:custGeom>
            <a:avLst/>
            <a:gdLst>
              <a:gd name="T0" fmla="*/ 187 w 187"/>
              <a:gd name="T1" fmla="*/ 110 h 220"/>
              <a:gd name="T2" fmla="*/ 0 w 187"/>
              <a:gd name="T3" fmla="*/ 0 h 220"/>
              <a:gd name="T4" fmla="*/ 0 w 187"/>
              <a:gd name="T5" fmla="*/ 220 h 220"/>
              <a:gd name="T6" fmla="*/ 187 w 187"/>
              <a:gd name="T7" fmla="*/ 110 h 220"/>
            </a:gdLst>
            <a:ahLst/>
            <a:cxnLst>
              <a:cxn ang="0">
                <a:pos x="T0" y="T1"/>
              </a:cxn>
              <a:cxn ang="0">
                <a:pos x="T2" y="T3"/>
              </a:cxn>
              <a:cxn ang="0">
                <a:pos x="T4" y="T5"/>
              </a:cxn>
              <a:cxn ang="0">
                <a:pos x="T6" y="T7"/>
              </a:cxn>
            </a:cxnLst>
            <a:rect l="0" t="0" r="r" b="b"/>
            <a:pathLst>
              <a:path w="187" h="220">
                <a:moveTo>
                  <a:pt x="187" y="110"/>
                </a:moveTo>
                <a:cubicBezTo>
                  <a:pt x="124" y="73"/>
                  <a:pt x="62" y="37"/>
                  <a:pt x="0" y="0"/>
                </a:cubicBezTo>
                <a:cubicBezTo>
                  <a:pt x="0" y="74"/>
                  <a:pt x="0" y="147"/>
                  <a:pt x="0" y="220"/>
                </a:cubicBezTo>
                <a:cubicBezTo>
                  <a:pt x="63" y="183"/>
                  <a:pt x="124" y="147"/>
                  <a:pt x="187" y="110"/>
                </a:cubicBezTo>
                <a:close/>
              </a:path>
            </a:pathLst>
          </a:custGeom>
          <a:solidFill>
            <a:srgbClr val="9D6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900" dirty="0">
              <a:latin typeface="Lato Light" panose="020F0302020204030203" pitchFamily="34" charset="0"/>
            </a:endParaRPr>
          </a:p>
        </p:txBody>
      </p:sp>
      <p:sp>
        <p:nvSpPr>
          <p:cNvPr id="7" name="タイトル 15">
            <a:extLst>
              <a:ext uri="{FF2B5EF4-FFF2-40B4-BE49-F238E27FC236}">
                <a16:creationId xmlns:a16="http://schemas.microsoft.com/office/drawing/2014/main" id="{9C72D3B1-C88F-69D4-081F-948CA507B1ED}"/>
              </a:ext>
            </a:extLst>
          </p:cNvPr>
          <p:cNvSpPr txBox="1">
            <a:spLocks/>
          </p:cNvSpPr>
          <p:nvPr/>
        </p:nvSpPr>
        <p:spPr>
          <a:xfrm>
            <a:off x="1588" y="1266032"/>
            <a:ext cx="12188825" cy="10564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ja-JP" sz="3000" b="1">
                <a:solidFill>
                  <a:schemeClr val="accent4"/>
                </a:solidFill>
                <a:latin typeface="Lato Black" panose="020F0A02020204030203" pitchFamily="34" charset="0"/>
              </a:rPr>
              <a:t>THANKS FOR DOWNLOADING THESE TEMPLATES! </a:t>
            </a:r>
            <a:br>
              <a:rPr kumimoji="1" lang="en-US" altLang="ja-JP" b="1">
                <a:solidFill>
                  <a:schemeClr val="accent4"/>
                </a:solidFill>
                <a:latin typeface="Lato Light" panose="020F0302020204030203" pitchFamily="34" charset="0"/>
              </a:rPr>
            </a:br>
            <a:r>
              <a:rPr kumimoji="1" lang="en-US" altLang="ja-JP" sz="2400" b="1">
                <a:solidFill>
                  <a:schemeClr val="bg1"/>
                </a:solidFill>
                <a:latin typeface="Lato Light" panose="020F0302020204030203" pitchFamily="34" charset="0"/>
              </a:rPr>
              <a:t>Find even more free templates at </a:t>
            </a:r>
            <a:endParaRPr kumimoji="1" lang="en-US" altLang="ja-JP" b="1" dirty="0">
              <a:solidFill>
                <a:schemeClr val="bg1"/>
              </a:solidFill>
              <a:latin typeface="Lato Light" panose="020F0302020204030203" pitchFamily="34" charset="0"/>
            </a:endParaRPr>
          </a:p>
        </p:txBody>
      </p:sp>
      <p:sp>
        <p:nvSpPr>
          <p:cNvPr id="8" name="サブタイトル 16">
            <a:extLst>
              <a:ext uri="{FF2B5EF4-FFF2-40B4-BE49-F238E27FC236}">
                <a16:creationId xmlns:a16="http://schemas.microsoft.com/office/drawing/2014/main" id="{B0EFB310-353A-FF33-EEC5-97967347DCEB}"/>
              </a:ext>
            </a:extLst>
          </p:cNvPr>
          <p:cNvSpPr txBox="1">
            <a:spLocks/>
          </p:cNvSpPr>
          <p:nvPr/>
        </p:nvSpPr>
        <p:spPr>
          <a:xfrm>
            <a:off x="2255229" y="2136667"/>
            <a:ext cx="8228013" cy="6746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a:solidFill>
                  <a:schemeClr val="bg1"/>
                </a:solidFill>
                <a:latin typeface="Lato Light" panose="020F0302020204030203" pitchFamily="34" charset="0"/>
                <a:hlinkClick r:id="rId7">
                  <a:extLst>
                    <a:ext uri="{A12FA001-AC4F-418D-AE19-62706E023703}">
                      <ahyp:hlinkClr xmlns:ahyp="http://schemas.microsoft.com/office/drawing/2018/hyperlinkcolor" val="tx"/>
                    </a:ext>
                  </a:extLst>
                </a:hlinkClick>
              </a:rPr>
              <a:t>https://ppthemes.com/</a:t>
            </a:r>
            <a:r>
              <a:rPr lang="en-US" sz="1500">
                <a:solidFill>
                  <a:schemeClr val="bg1"/>
                </a:solidFill>
                <a:latin typeface="Lato Light" panose="020F0302020204030203" pitchFamily="34" charset="0"/>
              </a:rPr>
              <a:t> / </a:t>
            </a:r>
            <a:r>
              <a:rPr lang="en-US" sz="1500">
                <a:solidFill>
                  <a:schemeClr val="bg1"/>
                </a:solidFill>
                <a:latin typeface="Lato Light" panose="020F0302020204030203" pitchFamily="34" charset="0"/>
                <a:hlinkClick r:id="rId8">
                  <a:extLst>
                    <a:ext uri="{A12FA001-AC4F-418D-AE19-62706E023703}">
                      <ahyp:hlinkClr xmlns:ahyp="http://schemas.microsoft.com/office/drawing/2018/hyperlinkcolor" val="tx"/>
                    </a:ext>
                  </a:extLst>
                </a:hlinkClick>
              </a:rPr>
              <a:t>www.slidesgratis.com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r>
              <a:rPr lang="en-US" sz="1500">
                <a:solidFill>
                  <a:schemeClr val="bg1"/>
                </a:solidFill>
                <a:latin typeface="Lato Light" panose="020F0302020204030203" pitchFamily="34" charset="0"/>
              </a:rPr>
              <a:t>Premium Templates: </a:t>
            </a:r>
            <a:r>
              <a:rPr lang="en-US" sz="1500">
                <a:solidFill>
                  <a:schemeClr val="bg1"/>
                </a:solidFill>
                <a:latin typeface="Lato Light" panose="020F0302020204030203" pitchFamily="34" charset="0"/>
                <a:hlinkClick r:id="rId9">
                  <a:extLst>
                    <a:ext uri="{A12FA001-AC4F-418D-AE19-62706E023703}">
                      <ahyp:hlinkClr xmlns:ahyp="http://schemas.microsoft.com/office/drawing/2018/hyperlinkcolor" val="tx"/>
                    </a:ext>
                  </a:extLst>
                </a:hlinkClick>
              </a:rPr>
              <a:t>https://www.pptbundle.com/</a:t>
            </a:r>
            <a:r>
              <a:rPr lang="en-US" sz="1500">
                <a:solidFill>
                  <a:schemeClr val="bg1"/>
                </a:solidFill>
                <a:latin typeface="Lato Light" panose="020F0302020204030203" pitchFamily="34" charset="0"/>
              </a:rPr>
              <a:t> </a:t>
            </a:r>
          </a:p>
          <a:p>
            <a:pPr marL="0" indent="0" algn="ctr">
              <a:buFont typeface="Arial" panose="020B0604020202020204" pitchFamily="34" charset="0"/>
              <a:buNone/>
            </a:pPr>
            <a:br>
              <a:rPr lang="en-US" altLang="ja-JP" sz="1500">
                <a:solidFill>
                  <a:schemeClr val="bg1"/>
                </a:solidFill>
                <a:latin typeface="Lato Light" panose="020F0302020204030203" pitchFamily="34" charset="0"/>
                <a:cs typeface="Arial" panose="020B0604020202020204" pitchFamily="34" charset="0"/>
              </a:rPr>
            </a:br>
            <a:endParaRPr lang="en-US" altLang="ja-JP" sz="1500" dirty="0">
              <a:solidFill>
                <a:schemeClr val="bg1"/>
              </a:solidFill>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104945146"/>
      </p:ext>
    </p:extLst>
  </p:cSld>
  <p:clrMapOvr>
    <a:masterClrMapping/>
  </p:clrMapOvr>
  <mc:AlternateContent xmlns:mc="http://schemas.openxmlformats.org/markup-compatibility/2006" xmlns:p14="http://schemas.microsoft.com/office/powerpoint/2010/main">
    <mc:Choice Requires="p14">
      <p:transition p14:dur="0" advTm="9607"/>
    </mc:Choice>
    <mc:Fallback xmlns="">
      <p:transition advTm="96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4 Points 12">
            <a:hlinkClick r:id="rId2" action="ppaction://hlinksldjump"/>
            <a:extLst>
              <a:ext uri="{FF2B5EF4-FFF2-40B4-BE49-F238E27FC236}">
                <a16:creationId xmlns:a16="http://schemas.microsoft.com/office/drawing/2014/main" id="{46484516-EF10-4966-B253-4F2E5B5E105A}"/>
              </a:ext>
            </a:extLst>
          </p:cNvPr>
          <p:cNvSpPr/>
          <p:nvPr/>
        </p:nvSpPr>
        <p:spPr>
          <a:xfrm>
            <a:off x="8836942" y="3872509"/>
            <a:ext cx="1836569" cy="1836569"/>
          </a:xfrm>
          <a:prstGeom prst="star4">
            <a:avLst>
              <a:gd name="adj" fmla="val 238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ar: 4 Points 55">
            <a:hlinkClick r:id="rId3" action="ppaction://hlinksldjump"/>
            <a:extLst>
              <a:ext uri="{FF2B5EF4-FFF2-40B4-BE49-F238E27FC236}">
                <a16:creationId xmlns:a16="http://schemas.microsoft.com/office/drawing/2014/main" id="{C79BCC43-772F-41F6-B285-761548871242}"/>
              </a:ext>
            </a:extLst>
          </p:cNvPr>
          <p:cNvSpPr/>
          <p:nvPr/>
        </p:nvSpPr>
        <p:spPr>
          <a:xfrm>
            <a:off x="4402072" y="3725486"/>
            <a:ext cx="2134287" cy="2134287"/>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ar: 4 Points 57">
            <a:hlinkClick r:id="rId4" action="ppaction://hlinksldjump"/>
            <a:extLst>
              <a:ext uri="{FF2B5EF4-FFF2-40B4-BE49-F238E27FC236}">
                <a16:creationId xmlns:a16="http://schemas.microsoft.com/office/drawing/2014/main" id="{CBF2E744-5AA5-4928-950F-821DE4CA0E3E}"/>
              </a:ext>
            </a:extLst>
          </p:cNvPr>
          <p:cNvSpPr/>
          <p:nvPr/>
        </p:nvSpPr>
        <p:spPr>
          <a:xfrm>
            <a:off x="6695398" y="1899037"/>
            <a:ext cx="1701136" cy="1701136"/>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4 Points 58">
            <a:hlinkClick r:id="rId5" action="ppaction://hlinksldjump"/>
            <a:extLst>
              <a:ext uri="{FF2B5EF4-FFF2-40B4-BE49-F238E27FC236}">
                <a16:creationId xmlns:a16="http://schemas.microsoft.com/office/drawing/2014/main" id="{51F69D4E-E2BA-43C6-B7F1-2919E7A6161F}"/>
              </a:ext>
            </a:extLst>
          </p:cNvPr>
          <p:cNvSpPr/>
          <p:nvPr/>
        </p:nvSpPr>
        <p:spPr>
          <a:xfrm>
            <a:off x="6624838" y="3874344"/>
            <a:ext cx="1836569" cy="1836569"/>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4 Points 73">
            <a:hlinkClick r:id="rId6" action="ppaction://hlinksldjump"/>
            <a:extLst>
              <a:ext uri="{FF2B5EF4-FFF2-40B4-BE49-F238E27FC236}">
                <a16:creationId xmlns:a16="http://schemas.microsoft.com/office/drawing/2014/main" id="{22E414C0-9EAE-474F-A227-96B83FFCD092}"/>
              </a:ext>
            </a:extLst>
          </p:cNvPr>
          <p:cNvSpPr/>
          <p:nvPr/>
        </p:nvSpPr>
        <p:spPr>
          <a:xfrm>
            <a:off x="4634202" y="1915482"/>
            <a:ext cx="1634961" cy="1634961"/>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838927" y="3659890"/>
            <a:ext cx="2866759"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909359" y="2682041"/>
            <a:ext cx="2798148"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4 Points 54">
            <a:hlinkClick r:id="rId7" action="ppaction://hlinksldjump"/>
            <a:extLst>
              <a:ext uri="{FF2B5EF4-FFF2-40B4-BE49-F238E27FC236}">
                <a16:creationId xmlns:a16="http://schemas.microsoft.com/office/drawing/2014/main" id="{CFD749B7-1D87-F6B0-5166-841F35025354}"/>
              </a:ext>
            </a:extLst>
          </p:cNvPr>
          <p:cNvSpPr/>
          <p:nvPr/>
        </p:nvSpPr>
        <p:spPr>
          <a:xfrm>
            <a:off x="8725459" y="1714645"/>
            <a:ext cx="2069920" cy="2069920"/>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5378207" y="160495"/>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8" name="TextBox 7">
            <a:extLst>
              <a:ext uri="{FF2B5EF4-FFF2-40B4-BE49-F238E27FC236}">
                <a16:creationId xmlns:a16="http://schemas.microsoft.com/office/drawing/2014/main" id="{D4074B34-50A9-0655-0A22-8DFFF90FD937}"/>
              </a:ext>
            </a:extLst>
          </p:cNvPr>
          <p:cNvSpPr txBox="1"/>
          <p:nvPr/>
        </p:nvSpPr>
        <p:spPr>
          <a:xfrm>
            <a:off x="5159183" y="2057860"/>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1</a:t>
            </a:r>
          </a:p>
        </p:txBody>
      </p:sp>
      <p:sp>
        <p:nvSpPr>
          <p:cNvPr id="16" name="TextBox 15">
            <a:extLst>
              <a:ext uri="{FF2B5EF4-FFF2-40B4-BE49-F238E27FC236}">
                <a16:creationId xmlns:a16="http://schemas.microsoft.com/office/drawing/2014/main" id="{64032986-14A8-8DE5-B9E3-2BC1C0965C6A}"/>
              </a:ext>
            </a:extLst>
          </p:cNvPr>
          <p:cNvSpPr txBox="1"/>
          <p:nvPr/>
        </p:nvSpPr>
        <p:spPr>
          <a:xfrm>
            <a:off x="7286563" y="2057860"/>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2</a:t>
            </a:r>
          </a:p>
        </p:txBody>
      </p:sp>
      <p:sp>
        <p:nvSpPr>
          <p:cNvPr id="17" name="TextBox 16">
            <a:extLst>
              <a:ext uri="{FF2B5EF4-FFF2-40B4-BE49-F238E27FC236}">
                <a16:creationId xmlns:a16="http://schemas.microsoft.com/office/drawing/2014/main" id="{0A77B416-7D4C-1DB6-6E1E-E639AFE68198}"/>
              </a:ext>
            </a:extLst>
          </p:cNvPr>
          <p:cNvSpPr txBox="1"/>
          <p:nvPr/>
        </p:nvSpPr>
        <p:spPr>
          <a:xfrm>
            <a:off x="9460596" y="2057860"/>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3</a:t>
            </a:r>
          </a:p>
        </p:txBody>
      </p:sp>
      <p:sp>
        <p:nvSpPr>
          <p:cNvPr id="20" name="TextBox 19">
            <a:extLst>
              <a:ext uri="{FF2B5EF4-FFF2-40B4-BE49-F238E27FC236}">
                <a16:creationId xmlns:a16="http://schemas.microsoft.com/office/drawing/2014/main" id="{228A1388-A139-E011-C716-EBE3424321F4}"/>
              </a:ext>
            </a:extLst>
          </p:cNvPr>
          <p:cNvSpPr txBox="1"/>
          <p:nvPr/>
        </p:nvSpPr>
        <p:spPr>
          <a:xfrm>
            <a:off x="5159183" y="4144553"/>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4</a:t>
            </a:r>
          </a:p>
        </p:txBody>
      </p:sp>
      <p:sp>
        <p:nvSpPr>
          <p:cNvPr id="23" name="TextBox 22">
            <a:extLst>
              <a:ext uri="{FF2B5EF4-FFF2-40B4-BE49-F238E27FC236}">
                <a16:creationId xmlns:a16="http://schemas.microsoft.com/office/drawing/2014/main" id="{AE935263-8974-37A6-1408-D47385FE8304}"/>
              </a:ext>
            </a:extLst>
          </p:cNvPr>
          <p:cNvSpPr txBox="1"/>
          <p:nvPr/>
        </p:nvSpPr>
        <p:spPr>
          <a:xfrm>
            <a:off x="7286563" y="4134181"/>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5</a:t>
            </a:r>
          </a:p>
        </p:txBody>
      </p:sp>
      <p:sp>
        <p:nvSpPr>
          <p:cNvPr id="24" name="TextBox 23">
            <a:extLst>
              <a:ext uri="{FF2B5EF4-FFF2-40B4-BE49-F238E27FC236}">
                <a16:creationId xmlns:a16="http://schemas.microsoft.com/office/drawing/2014/main" id="{5DA50CCC-42D6-E629-1A13-801F061ECAA3}"/>
              </a:ext>
            </a:extLst>
          </p:cNvPr>
          <p:cNvSpPr txBox="1"/>
          <p:nvPr/>
        </p:nvSpPr>
        <p:spPr>
          <a:xfrm>
            <a:off x="9460596" y="4082603"/>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6</a:t>
            </a:r>
          </a:p>
        </p:txBody>
      </p:sp>
      <p:sp>
        <p:nvSpPr>
          <p:cNvPr id="86" name="Rounded Rectangle 85">
            <a:extLst>
              <a:ext uri="{FF2B5EF4-FFF2-40B4-BE49-F238E27FC236}">
                <a16:creationId xmlns:a16="http://schemas.microsoft.com/office/drawing/2014/main" id="{65067306-0A74-9C09-71AD-B0447BD81BCC}"/>
              </a:ext>
            </a:extLst>
          </p:cNvPr>
          <p:cNvSpPr/>
          <p:nvPr/>
        </p:nvSpPr>
        <p:spPr>
          <a:xfrm>
            <a:off x="5159183" y="1385881"/>
            <a:ext cx="1679804" cy="9916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extLst>
              <a:ext uri="{FF2B5EF4-FFF2-40B4-BE49-F238E27FC236}">
                <a16:creationId xmlns:a16="http://schemas.microsoft.com/office/drawing/2014/main" id="{26C25A14-E3BF-FA69-0775-050935518109}"/>
              </a:ext>
            </a:extLst>
          </p:cNvPr>
          <p:cNvSpPr/>
          <p:nvPr/>
        </p:nvSpPr>
        <p:spPr>
          <a:xfrm>
            <a:off x="6838987" y="1378428"/>
            <a:ext cx="1679804" cy="11397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extLst>
              <a:ext uri="{FF2B5EF4-FFF2-40B4-BE49-F238E27FC236}">
                <a16:creationId xmlns:a16="http://schemas.microsoft.com/office/drawing/2014/main" id="{E1190C67-D4CD-E703-630A-EF0A4329EE9F}"/>
              </a:ext>
            </a:extLst>
          </p:cNvPr>
          <p:cNvSpPr/>
          <p:nvPr/>
        </p:nvSpPr>
        <p:spPr>
          <a:xfrm>
            <a:off x="8518791" y="1378395"/>
            <a:ext cx="1679804" cy="1139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Tree>
    <p:extLst>
      <p:ext uri="{BB962C8B-B14F-4D97-AF65-F5344CB8AC3E}">
        <p14:creationId xmlns:p14="http://schemas.microsoft.com/office/powerpoint/2010/main" val="88883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1532764" y="53514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tar: 4 Points 73">
            <a:hlinkClick r:id="" action="ppaction://hlinkshowjump?jump=lastslide"/>
            <a:extLst>
              <a:ext uri="{FF2B5EF4-FFF2-40B4-BE49-F238E27FC236}">
                <a16:creationId xmlns:a16="http://schemas.microsoft.com/office/drawing/2014/main" id="{22E414C0-9EAE-474F-A227-96B83FFCD092}"/>
              </a:ext>
            </a:extLst>
          </p:cNvPr>
          <p:cNvSpPr/>
          <p:nvPr/>
        </p:nvSpPr>
        <p:spPr>
          <a:xfrm rot="18900000">
            <a:off x="4352652" y="2294491"/>
            <a:ext cx="2158177" cy="215817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Star: 4 Points 74">
            <a:extLst>
              <a:ext uri="{FF2B5EF4-FFF2-40B4-BE49-F238E27FC236}">
                <a16:creationId xmlns:a16="http://schemas.microsoft.com/office/drawing/2014/main" id="{F53EAEFC-4741-4CD2-B985-4AFD6DF7669F}"/>
              </a:ext>
            </a:extLst>
          </p:cNvPr>
          <p:cNvSpPr/>
          <p:nvPr/>
        </p:nvSpPr>
        <p:spPr>
          <a:xfrm>
            <a:off x="1266674" y="4954942"/>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3388486" y="5157007"/>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873588" y="3564063"/>
            <a:ext cx="2813965"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838927" y="2632217"/>
            <a:ext cx="2878171"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4724728" y="1142003"/>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074B34-50A9-0655-0A22-8DFFF90FD937}"/>
              </a:ext>
            </a:extLst>
          </p:cNvPr>
          <p:cNvSpPr txBox="1"/>
          <p:nvPr/>
        </p:nvSpPr>
        <p:spPr>
          <a:xfrm>
            <a:off x="5033986" y="2704751"/>
            <a:ext cx="7020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1</a:t>
            </a:r>
          </a:p>
        </p:txBody>
      </p:sp>
      <p:sp>
        <p:nvSpPr>
          <p:cNvPr id="86" name="Rounded Rectangle 85">
            <a:hlinkClick r:id="rId2" action="ppaction://hlinksldjump"/>
            <a:extLst>
              <a:ext uri="{FF2B5EF4-FFF2-40B4-BE49-F238E27FC236}">
                <a16:creationId xmlns:a16="http://schemas.microsoft.com/office/drawing/2014/main" id="{65067306-0A74-9C09-71AD-B0447BD81BCC}"/>
              </a:ext>
            </a:extLst>
          </p:cNvPr>
          <p:cNvSpPr/>
          <p:nvPr/>
        </p:nvSpPr>
        <p:spPr>
          <a:xfrm>
            <a:off x="6997401" y="2171055"/>
            <a:ext cx="3201194" cy="7187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hlinkClick r:id="rId3" action="ppaction://hlinksldjump"/>
            <a:extLst>
              <a:ext uri="{FF2B5EF4-FFF2-40B4-BE49-F238E27FC236}">
                <a16:creationId xmlns:a16="http://schemas.microsoft.com/office/drawing/2014/main" id="{26C25A14-E3BF-FA69-0775-050935518109}"/>
              </a:ext>
            </a:extLst>
          </p:cNvPr>
          <p:cNvSpPr/>
          <p:nvPr/>
        </p:nvSpPr>
        <p:spPr>
          <a:xfrm>
            <a:off x="7010222" y="3115726"/>
            <a:ext cx="3188373" cy="7555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hlinkClick r:id="rId4" action="ppaction://hlinksldjump"/>
            <a:extLst>
              <a:ext uri="{FF2B5EF4-FFF2-40B4-BE49-F238E27FC236}">
                <a16:creationId xmlns:a16="http://schemas.microsoft.com/office/drawing/2014/main" id="{E1190C67-D4CD-E703-630A-EF0A4329EE9F}"/>
              </a:ext>
            </a:extLst>
          </p:cNvPr>
          <p:cNvSpPr/>
          <p:nvPr/>
        </p:nvSpPr>
        <p:spPr>
          <a:xfrm>
            <a:off x="7010222" y="4169890"/>
            <a:ext cx="3188372" cy="76944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extBox 1">
            <a:extLst>
              <a:ext uri="{FF2B5EF4-FFF2-40B4-BE49-F238E27FC236}">
                <a16:creationId xmlns:a16="http://schemas.microsoft.com/office/drawing/2014/main" id="{647EC342-6762-01AA-FECE-159B83E82E47}"/>
              </a:ext>
            </a:extLst>
          </p:cNvPr>
          <p:cNvSpPr txBox="1"/>
          <p:nvPr/>
        </p:nvSpPr>
        <p:spPr>
          <a:xfrm>
            <a:off x="7287208" y="2304661"/>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4" name="TextBox 3">
            <a:extLst>
              <a:ext uri="{FF2B5EF4-FFF2-40B4-BE49-F238E27FC236}">
                <a16:creationId xmlns:a16="http://schemas.microsoft.com/office/drawing/2014/main" id="{81DE6CEA-0E11-5F81-2A66-9B91FCB21927}"/>
              </a:ext>
            </a:extLst>
          </p:cNvPr>
          <p:cNvSpPr txBox="1"/>
          <p:nvPr/>
        </p:nvSpPr>
        <p:spPr>
          <a:xfrm>
            <a:off x="7287208" y="3256383"/>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5" name="TextBox 4">
            <a:extLst>
              <a:ext uri="{FF2B5EF4-FFF2-40B4-BE49-F238E27FC236}">
                <a16:creationId xmlns:a16="http://schemas.microsoft.com/office/drawing/2014/main" id="{2B8ADEDB-084F-853F-EA3B-21097CE0CD48}"/>
              </a:ext>
            </a:extLst>
          </p:cNvPr>
          <p:cNvSpPr txBox="1"/>
          <p:nvPr/>
        </p:nvSpPr>
        <p:spPr>
          <a:xfrm>
            <a:off x="7287208" y="4357396"/>
            <a:ext cx="2565919" cy="461665"/>
          </a:xfrm>
          <a:prstGeom prst="rect">
            <a:avLst/>
          </a:prstGeom>
          <a:noFill/>
        </p:spPr>
        <p:txBody>
          <a:bodyPr wrap="square" rtlCol="0">
            <a:spAutoFit/>
          </a:bodyPr>
          <a:lstStyle/>
          <a:p>
            <a:r>
              <a:rPr lang="en-US" sz="2400" dirty="0">
                <a:solidFill>
                  <a:schemeClr val="bg1"/>
                </a:solidFill>
                <a:latin typeface="+mj-lt"/>
              </a:rPr>
              <a:t>WRONG ANSWER</a:t>
            </a:r>
          </a:p>
        </p:txBody>
      </p:sp>
      <p:sp>
        <p:nvSpPr>
          <p:cNvPr id="7" name="TextBox 6">
            <a:extLst>
              <a:ext uri="{FF2B5EF4-FFF2-40B4-BE49-F238E27FC236}">
                <a16:creationId xmlns:a16="http://schemas.microsoft.com/office/drawing/2014/main" id="{33B52AB6-12BD-BF47-AF48-FB2EC6FE7005}"/>
              </a:ext>
            </a:extLst>
          </p:cNvPr>
          <p:cNvSpPr txBox="1"/>
          <p:nvPr/>
        </p:nvSpPr>
        <p:spPr>
          <a:xfrm>
            <a:off x="6395889" y="55218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mc:AlternateContent xmlns:mc="http://schemas.openxmlformats.org/markup-compatibility/2006">
        <mc:Choice xmlns:am3d="http://schemas.microsoft.com/office/drawing/2017/model3d" Requires="am3d">
          <p:graphicFrame>
            <p:nvGraphicFramePr>
              <p:cNvPr id="9" name="3D Model 8" descr="Star Struck Emoji">
                <a:extLst>
                  <a:ext uri="{FF2B5EF4-FFF2-40B4-BE49-F238E27FC236}">
                    <a16:creationId xmlns:a16="http://schemas.microsoft.com/office/drawing/2014/main" id="{C3877905-7FE8-3D64-A175-FB44831E45DC}"/>
                  </a:ext>
                </a:extLst>
              </p:cNvPr>
              <p:cNvGraphicFramePr>
                <a:graphicFrameLocks noChangeAspect="1"/>
              </p:cNvGraphicFramePr>
              <p:nvPr>
                <p:extLst>
                  <p:ext uri="{D42A27DB-BD31-4B8C-83A1-F6EECF244321}">
                    <p14:modId xmlns:p14="http://schemas.microsoft.com/office/powerpoint/2010/main" val="3343457434"/>
                  </p:ext>
                </p:extLst>
              </p:nvPr>
            </p:nvGraphicFramePr>
            <p:xfrm>
              <a:off x="10383668" y="1988568"/>
              <a:ext cx="930110" cy="930110"/>
            </p:xfrm>
            <a:graphic>
              <a:graphicData uri="http://schemas.microsoft.com/office/drawing/2017/model3d">
                <am3d:model3d r:embed="rId5">
                  <am3d:spPr>
                    <a:xfrm>
                      <a:off x="0" y="0"/>
                      <a:ext cx="930110" cy="930110"/>
                    </a:xfrm>
                    <a:prstGeom prst="rect">
                      <a:avLst/>
                    </a:prstGeom>
                  </am3d:spPr>
                  <am3d:camera>
                    <am3d:pos x="0" y="0" z="80526480"/>
                    <am3d:up dx="0" dy="36000000" dz="0"/>
                    <am3d:lookAt x="0" y="0" z="0"/>
                    <am3d:perspective fov="2700000"/>
                  </am3d:camera>
                  <am3d:trans>
                    <am3d:meterPerModelUnit n="93610" d="1000000"/>
                    <am3d:preTrans dx="1" dy="-17693233" dz="-355396"/>
                    <am3d:scale>
                      <am3d:sx n="1000000" d="1000000"/>
                      <am3d:sy n="1000000" d="1000000"/>
                      <am3d:sz n="1000000" d="1000000"/>
                    </am3d:scale>
                    <am3d:rot ax="10476826" ay="1176620" az="10691264"/>
                    <am3d:postTrans dx="0" dy="0" dz="0"/>
                  </am3d:trans>
                  <am3d:raster rName="Office3DRenderer" rVer="16.0.8326">
                    <am3d:blip r:embed="rId6"/>
                  </am3d:raster>
                  <am3d:objViewport viewportSz="15622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Star Struck Emoji">
                <a:extLst>
                  <a:ext uri="{FF2B5EF4-FFF2-40B4-BE49-F238E27FC236}">
                    <a16:creationId xmlns:a16="http://schemas.microsoft.com/office/drawing/2014/main" id="{C3877905-7FE8-3D64-A175-FB44831E45DC}"/>
                  </a:ext>
                </a:extLst>
              </p:cNvPr>
              <p:cNvPicPr>
                <a:picLocks noGrp="1" noRot="1" noChangeAspect="1" noMove="1" noResize="1" noEditPoints="1" noAdjustHandles="1" noChangeArrowheads="1" noChangeShapeType="1" noCrop="1"/>
              </p:cNvPicPr>
              <p:nvPr/>
            </p:nvPicPr>
            <p:blipFill>
              <a:blip r:embed="rId6"/>
              <a:stretch>
                <a:fillRect/>
              </a:stretch>
            </p:blipFill>
            <p:spPr>
              <a:xfrm>
                <a:off x="10383668" y="1988568"/>
                <a:ext cx="930110" cy="93011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Confused Face Emoji">
                <a:extLst>
                  <a:ext uri="{FF2B5EF4-FFF2-40B4-BE49-F238E27FC236}">
                    <a16:creationId xmlns:a16="http://schemas.microsoft.com/office/drawing/2014/main" id="{274296BA-4A31-4722-2BF2-04983FAFDE2D}"/>
                  </a:ext>
                </a:extLst>
              </p:cNvPr>
              <p:cNvGraphicFramePr>
                <a:graphicFrameLocks noChangeAspect="1"/>
              </p:cNvGraphicFramePr>
              <p:nvPr>
                <p:extLst>
                  <p:ext uri="{D42A27DB-BD31-4B8C-83A1-F6EECF244321}">
                    <p14:modId xmlns:p14="http://schemas.microsoft.com/office/powerpoint/2010/main" val="1140155395"/>
                  </p:ext>
                </p:extLst>
              </p:nvPr>
            </p:nvGraphicFramePr>
            <p:xfrm>
              <a:off x="10376839" y="2942547"/>
              <a:ext cx="973281" cy="998561"/>
            </p:xfrm>
            <a:graphic>
              <a:graphicData uri="http://schemas.microsoft.com/office/drawing/2017/model3d">
                <am3d:model3d r:embed="rId7">
                  <am3d:spPr>
                    <a:xfrm>
                      <a:off x="0" y="0"/>
                      <a:ext cx="973281" cy="998561"/>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7011563" ay="-820894" az="1502181"/>
                    <am3d:postTrans dx="0" dy="0" dz="0"/>
                  </am3d:trans>
                  <am3d:raster rName="Office3DRenderer" rVer="16.0.8326">
                    <am3d:blip r:embed="rId8"/>
                  </am3d:raster>
                  <am3d:objViewport viewportSz="16052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Confused Face Emoji">
                <a:extLst>
                  <a:ext uri="{FF2B5EF4-FFF2-40B4-BE49-F238E27FC236}">
                    <a16:creationId xmlns:a16="http://schemas.microsoft.com/office/drawing/2014/main" id="{274296BA-4A31-4722-2BF2-04983FAFDE2D}"/>
                  </a:ext>
                </a:extLst>
              </p:cNvPr>
              <p:cNvPicPr>
                <a:picLocks noGrp="1" noRot="1" noChangeAspect="1" noMove="1" noResize="1" noEditPoints="1" noAdjustHandles="1" noChangeArrowheads="1" noChangeShapeType="1" noCrop="1"/>
              </p:cNvPicPr>
              <p:nvPr/>
            </p:nvPicPr>
            <p:blipFill>
              <a:blip r:embed="rId8"/>
              <a:stretch>
                <a:fillRect/>
              </a:stretch>
            </p:blipFill>
            <p:spPr>
              <a:xfrm>
                <a:off x="10376839" y="2942547"/>
                <a:ext cx="973281" cy="99856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Confused Face Emoji">
                <a:extLst>
                  <a:ext uri="{FF2B5EF4-FFF2-40B4-BE49-F238E27FC236}">
                    <a16:creationId xmlns:a16="http://schemas.microsoft.com/office/drawing/2014/main" id="{55B8B1FA-1BFB-D228-35C4-C9D72D96AC9F}"/>
                  </a:ext>
                </a:extLst>
              </p:cNvPr>
              <p:cNvGraphicFramePr>
                <a:graphicFrameLocks noChangeAspect="1"/>
              </p:cNvGraphicFramePr>
              <p:nvPr>
                <p:extLst>
                  <p:ext uri="{D42A27DB-BD31-4B8C-83A1-F6EECF244321}">
                    <p14:modId xmlns:p14="http://schemas.microsoft.com/office/powerpoint/2010/main" val="2757479992"/>
                  </p:ext>
                </p:extLst>
              </p:nvPr>
            </p:nvGraphicFramePr>
            <p:xfrm>
              <a:off x="10364199" y="4097579"/>
              <a:ext cx="998561" cy="998561"/>
            </p:xfrm>
            <a:graphic>
              <a:graphicData uri="http://schemas.microsoft.com/office/drawing/2017/model3d">
                <am3d:model3d r:embed="rId7">
                  <am3d:spPr>
                    <a:xfrm>
                      <a:off x="0" y="0"/>
                      <a:ext cx="998561" cy="998561"/>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5445329" ay="-227810" az="4724697"/>
                    <am3d:postTrans dx="0" dy="0" dz="0"/>
                  </am3d:trans>
                  <am3d:raster rName="Office3DRenderer" rVer="16.0.8326">
                    <am3d:blip r:embed="rId9"/>
                  </am3d:raster>
                  <am3d:objViewport viewportSz="16052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Confused Face Emoji">
                <a:extLst>
                  <a:ext uri="{FF2B5EF4-FFF2-40B4-BE49-F238E27FC236}">
                    <a16:creationId xmlns:a16="http://schemas.microsoft.com/office/drawing/2014/main" id="{55B8B1FA-1BFB-D228-35C4-C9D72D96AC9F}"/>
                  </a:ext>
                </a:extLst>
              </p:cNvPr>
              <p:cNvPicPr>
                <a:picLocks noGrp="1" noRot="1" noChangeAspect="1" noMove="1" noResize="1" noEditPoints="1" noAdjustHandles="1" noChangeArrowheads="1" noChangeShapeType="1" noCrop="1"/>
              </p:cNvPicPr>
              <p:nvPr/>
            </p:nvPicPr>
            <p:blipFill>
              <a:blip r:embed="rId9"/>
              <a:stretch>
                <a:fillRect/>
              </a:stretch>
            </p:blipFill>
            <p:spPr>
              <a:xfrm>
                <a:off x="10364199" y="4097579"/>
                <a:ext cx="998561" cy="998561"/>
              </a:xfrm>
              <a:prstGeom prst="rect">
                <a:avLst/>
              </a:prstGeom>
            </p:spPr>
          </p:pic>
        </mc:Fallback>
      </mc:AlternateContent>
      <p:sp>
        <p:nvSpPr>
          <p:cNvPr id="15" name="Rounded Rectangle 14">
            <a:hlinkClick r:id="rId10" action="ppaction://hlinksldjump"/>
            <a:extLst>
              <a:ext uri="{FF2B5EF4-FFF2-40B4-BE49-F238E27FC236}">
                <a16:creationId xmlns:a16="http://schemas.microsoft.com/office/drawing/2014/main" id="{EFDCBE14-8638-945A-EFE9-CFAD3AD416CB}"/>
              </a:ext>
            </a:extLst>
          </p:cNvPr>
          <p:cNvSpPr/>
          <p:nvPr/>
        </p:nvSpPr>
        <p:spPr>
          <a:xfrm>
            <a:off x="4325638" y="5332583"/>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6515FB1-E762-0888-96A1-DB13A38FE85B}"/>
              </a:ext>
            </a:extLst>
          </p:cNvPr>
          <p:cNvSpPr txBox="1"/>
          <p:nvPr/>
        </p:nvSpPr>
        <p:spPr>
          <a:xfrm>
            <a:off x="4333027" y="5495701"/>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356543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4549848" y="124049"/>
            <a:ext cx="898681" cy="898681"/>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22110" y="4231249"/>
            <a:ext cx="861571" cy="861571"/>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206258" y="330767"/>
            <a:ext cx="1012055" cy="1012055"/>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0688030" y="5523097"/>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623168" y="5341924"/>
            <a:ext cx="1166181" cy="1166181"/>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65067306-0A74-9C09-71AD-B0447BD81BCC}"/>
              </a:ext>
            </a:extLst>
          </p:cNvPr>
          <p:cNvSpPr/>
          <p:nvPr/>
        </p:nvSpPr>
        <p:spPr>
          <a:xfrm>
            <a:off x="5654842" y="2029477"/>
            <a:ext cx="5691115" cy="73684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47EC342-6762-01AA-FECE-159B83E82E47}"/>
              </a:ext>
            </a:extLst>
          </p:cNvPr>
          <p:cNvSpPr txBox="1"/>
          <p:nvPr/>
        </p:nvSpPr>
        <p:spPr>
          <a:xfrm>
            <a:off x="7217439" y="2167068"/>
            <a:ext cx="2565919" cy="461665"/>
          </a:xfrm>
          <a:prstGeom prst="rect">
            <a:avLst/>
          </a:prstGeom>
          <a:noFill/>
        </p:spPr>
        <p:txBody>
          <a:bodyPr wrap="square" rtlCol="0">
            <a:spAutoFit/>
          </a:bodyPr>
          <a:lstStyle/>
          <a:p>
            <a:r>
              <a:rPr lang="en-US" sz="2400" dirty="0">
                <a:solidFill>
                  <a:schemeClr val="bg1"/>
                </a:solidFill>
                <a:latin typeface="+mj-lt"/>
              </a:rPr>
              <a:t>CORRECT ANSWER</a:t>
            </a:r>
          </a:p>
        </p:txBody>
      </p:sp>
      <p:sp>
        <p:nvSpPr>
          <p:cNvPr id="7" name="TextBox 6">
            <a:extLst>
              <a:ext uri="{FF2B5EF4-FFF2-40B4-BE49-F238E27FC236}">
                <a16:creationId xmlns:a16="http://schemas.microsoft.com/office/drawing/2014/main" id="{33B52AB6-12BD-BF47-AF48-FB2EC6FE7005}"/>
              </a:ext>
            </a:extLst>
          </p:cNvPr>
          <p:cNvSpPr txBox="1"/>
          <p:nvPr/>
        </p:nvSpPr>
        <p:spPr>
          <a:xfrm>
            <a:off x="6395889" y="55218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mc:AlternateContent xmlns:mc="http://schemas.openxmlformats.org/markup-compatibility/2006">
        <mc:Choice xmlns:am3d="http://schemas.microsoft.com/office/drawing/2017/model3d" Requires="am3d">
          <p:graphicFrame>
            <p:nvGraphicFramePr>
              <p:cNvPr id="9" name="3D Model 8" descr="Star Struck Emoji">
                <a:extLst>
                  <a:ext uri="{FF2B5EF4-FFF2-40B4-BE49-F238E27FC236}">
                    <a16:creationId xmlns:a16="http://schemas.microsoft.com/office/drawing/2014/main" id="{C3877905-7FE8-3D64-A175-FB44831E45DC}"/>
                  </a:ext>
                </a:extLst>
              </p:cNvPr>
              <p:cNvGraphicFramePr>
                <a:graphicFrameLocks noChangeAspect="1"/>
              </p:cNvGraphicFramePr>
              <p:nvPr>
                <p:extLst>
                  <p:ext uri="{D42A27DB-BD31-4B8C-83A1-F6EECF244321}">
                    <p14:modId xmlns:p14="http://schemas.microsoft.com/office/powerpoint/2010/main" val="2679322815"/>
                  </p:ext>
                </p:extLst>
              </p:nvPr>
            </p:nvGraphicFramePr>
            <p:xfrm>
              <a:off x="966143" y="1947175"/>
              <a:ext cx="2346432" cy="2346432"/>
            </p:xfrm>
            <a:graphic>
              <a:graphicData uri="http://schemas.microsoft.com/office/drawing/2017/model3d">
                <am3d:model3d r:embed="rId2">
                  <am3d:spPr>
                    <a:xfrm>
                      <a:off x="0" y="0"/>
                      <a:ext cx="2346432" cy="2346432"/>
                    </a:xfrm>
                    <a:prstGeom prst="rect">
                      <a:avLst/>
                    </a:prstGeom>
                  </am3d:spPr>
                  <am3d:camera>
                    <am3d:pos x="0" y="0" z="80526480"/>
                    <am3d:up dx="0" dy="36000000" dz="0"/>
                    <am3d:lookAt x="0" y="0" z="0"/>
                    <am3d:perspective fov="2700000"/>
                  </am3d:camera>
                  <am3d:trans>
                    <am3d:meterPerModelUnit n="93610" d="1000000"/>
                    <am3d:preTrans dx="1" dy="-17693233" dz="-355396"/>
                    <am3d:scale>
                      <am3d:sx n="1000000" d="1000000"/>
                      <am3d:sy n="1000000" d="1000000"/>
                      <am3d:sz n="1000000" d="1000000"/>
                    </am3d:scale>
                    <am3d:rot ax="242133" ay="287114" az="20260"/>
                    <am3d:postTrans dx="0" dy="0" dz="0"/>
                  </am3d:trans>
                  <am3d:raster rName="Office3DRenderer" rVer="16.0.8326">
                    <am3d:blip r:embed="rId3"/>
                  </am3d:raster>
                  <am3d:objViewport viewportSz="412211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Star Struck Emoji">
                <a:extLst>
                  <a:ext uri="{FF2B5EF4-FFF2-40B4-BE49-F238E27FC236}">
                    <a16:creationId xmlns:a16="http://schemas.microsoft.com/office/drawing/2014/main" id="{C3877905-7FE8-3D64-A175-FB44831E45DC}"/>
                  </a:ext>
                </a:extLst>
              </p:cNvPr>
              <p:cNvPicPr>
                <a:picLocks noGrp="1" noRot="1" noChangeAspect="1" noMove="1" noResize="1" noEditPoints="1" noAdjustHandles="1" noChangeArrowheads="1" noChangeShapeType="1" noCrop="1"/>
              </p:cNvPicPr>
              <p:nvPr/>
            </p:nvPicPr>
            <p:blipFill>
              <a:blip r:embed="rId3"/>
              <a:stretch>
                <a:fillRect/>
              </a:stretch>
            </p:blipFill>
            <p:spPr>
              <a:xfrm>
                <a:off x="966143" y="1947175"/>
                <a:ext cx="2346432" cy="234643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descr="Thumbs Up Emoji">
                <a:extLst>
                  <a:ext uri="{FF2B5EF4-FFF2-40B4-BE49-F238E27FC236}">
                    <a16:creationId xmlns:a16="http://schemas.microsoft.com/office/drawing/2014/main" id="{A2B34E31-EA64-7832-E087-4DA5C0ED65C5}"/>
                  </a:ext>
                </a:extLst>
              </p:cNvPr>
              <p:cNvGraphicFramePr/>
              <p:nvPr>
                <p:extLst>
                  <p:ext uri="{D42A27DB-BD31-4B8C-83A1-F6EECF244321}">
                    <p14:modId xmlns:p14="http://schemas.microsoft.com/office/powerpoint/2010/main" val="973062040"/>
                  </p:ext>
                </p:extLst>
              </p:nvPr>
            </p:nvGraphicFramePr>
            <p:xfrm>
              <a:off x="3312575" y="2304661"/>
              <a:ext cx="1415838" cy="1482993"/>
            </p:xfrm>
            <a:graphic>
              <a:graphicData uri="http://schemas.microsoft.com/office/drawing/2017/model3d">
                <am3d:model3d r:embed="rId4">
                  <am3d:spPr>
                    <a:xfrm>
                      <a:off x="0" y="0"/>
                      <a:ext cx="1415838" cy="1482993"/>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5"/>
                  </am3d:raster>
                  <am3d:objViewport viewportSz="2130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humbs Up Emoji">
                <a:extLst>
                  <a:ext uri="{FF2B5EF4-FFF2-40B4-BE49-F238E27FC236}">
                    <a16:creationId xmlns:a16="http://schemas.microsoft.com/office/drawing/2014/main" id="{A2B34E31-EA64-7832-E087-4DA5C0ED65C5}"/>
                  </a:ext>
                </a:extLst>
              </p:cNvPr>
              <p:cNvPicPr>
                <a:picLocks noGrp="1" noRot="1" noChangeAspect="1" noMove="1" noResize="1" noEditPoints="1" noAdjustHandles="1" noChangeArrowheads="1" noChangeShapeType="1" noCrop="1"/>
              </p:cNvPicPr>
              <p:nvPr/>
            </p:nvPicPr>
            <p:blipFill>
              <a:blip r:embed="rId5"/>
              <a:stretch>
                <a:fillRect/>
              </a:stretch>
            </p:blipFill>
            <p:spPr>
              <a:xfrm>
                <a:off x="3312575" y="2304661"/>
                <a:ext cx="1415838" cy="1482993"/>
              </a:xfrm>
              <a:prstGeom prst="rect">
                <a:avLst/>
              </a:prstGeom>
            </p:spPr>
          </p:pic>
        </mc:Fallback>
      </mc:AlternateContent>
      <p:sp>
        <p:nvSpPr>
          <p:cNvPr id="6" name="Subtitle 2">
            <a:extLst>
              <a:ext uri="{FF2B5EF4-FFF2-40B4-BE49-F238E27FC236}">
                <a16:creationId xmlns:a16="http://schemas.microsoft.com/office/drawing/2014/main" id="{BF197F81-6911-8B34-36E9-C341E4FE1D5D}"/>
              </a:ext>
            </a:extLst>
          </p:cNvPr>
          <p:cNvSpPr txBox="1">
            <a:spLocks/>
          </p:cNvSpPr>
          <p:nvPr/>
        </p:nvSpPr>
        <p:spPr>
          <a:xfrm>
            <a:off x="5829212" y="3009851"/>
            <a:ext cx="5153253" cy="21611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Explain your answer</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You can do whatever you want, go a impress your audience with an amazing presentation. You can do whatever you want, go a impress your audience with an amazing presentation</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p:txBody>
      </p:sp>
      <p:grpSp>
        <p:nvGrpSpPr>
          <p:cNvPr id="13" name="Group 12">
            <a:extLst>
              <a:ext uri="{FF2B5EF4-FFF2-40B4-BE49-F238E27FC236}">
                <a16:creationId xmlns:a16="http://schemas.microsoft.com/office/drawing/2014/main" id="{FAFD74BA-E81E-AA0E-5DFD-6189E47780E7}"/>
              </a:ext>
            </a:extLst>
          </p:cNvPr>
          <p:cNvGrpSpPr/>
          <p:nvPr/>
        </p:nvGrpSpPr>
        <p:grpSpPr>
          <a:xfrm>
            <a:off x="-4567949" y="-1154105"/>
            <a:ext cx="4094269" cy="2308210"/>
            <a:chOff x="2823489" y="1510251"/>
            <a:chExt cx="5908069" cy="3330769"/>
          </a:xfrm>
        </p:grpSpPr>
        <p:grpSp>
          <p:nvGrpSpPr>
            <p:cNvPr id="14" name="Group 13">
              <a:extLst>
                <a:ext uri="{FF2B5EF4-FFF2-40B4-BE49-F238E27FC236}">
                  <a16:creationId xmlns:a16="http://schemas.microsoft.com/office/drawing/2014/main" id="{1A97E236-4366-42F5-747D-BC80C32ADF5C}"/>
                </a:ext>
              </a:extLst>
            </p:cNvPr>
            <p:cNvGrpSpPr/>
            <p:nvPr/>
          </p:nvGrpSpPr>
          <p:grpSpPr>
            <a:xfrm>
              <a:off x="2823489" y="2853718"/>
              <a:ext cx="5908069" cy="1131134"/>
              <a:chOff x="2075750" y="2553733"/>
              <a:chExt cx="7774655" cy="1488503"/>
            </a:xfrm>
            <a:solidFill>
              <a:schemeClr val="accent1">
                <a:lumMod val="50000"/>
              </a:schemeClr>
            </a:solidFill>
          </p:grpSpPr>
          <p:sp>
            <p:nvSpPr>
              <p:cNvPr id="17" name="Rectangle 2">
                <a:extLst>
                  <a:ext uri="{FF2B5EF4-FFF2-40B4-BE49-F238E27FC236}">
                    <a16:creationId xmlns:a16="http://schemas.microsoft.com/office/drawing/2014/main" id="{6544B533-4D86-5440-23DE-FE2A58405E47}"/>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E152FCC3-F244-1E9E-7601-46A007107976}"/>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1">
                <a:extLst>
                  <a:ext uri="{FF2B5EF4-FFF2-40B4-BE49-F238E27FC236}">
                    <a16:creationId xmlns:a16="http://schemas.microsoft.com/office/drawing/2014/main" id="{AD70233C-4D42-E188-5323-DEF215A4C2D7}"/>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1">
                <a:extLst>
                  <a:ext uri="{FF2B5EF4-FFF2-40B4-BE49-F238E27FC236}">
                    <a16:creationId xmlns:a16="http://schemas.microsoft.com/office/drawing/2014/main" id="{056200E1-144F-38B3-8A4D-823E1A6F7BB8}"/>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20F1921E-C4AD-1722-3DB7-38FE4C712F9E}"/>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61A2F1C-B51F-580B-5AE5-E1C0965142A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23" name="TextBox 22">
            <a:extLst>
              <a:ext uri="{FF2B5EF4-FFF2-40B4-BE49-F238E27FC236}">
                <a16:creationId xmlns:a16="http://schemas.microsoft.com/office/drawing/2014/main" id="{D9AF93CF-8E63-9815-1262-69F7189D90B6}"/>
              </a:ext>
            </a:extLst>
          </p:cNvPr>
          <p:cNvSpPr txBox="1"/>
          <p:nvPr/>
        </p:nvSpPr>
        <p:spPr>
          <a:xfrm>
            <a:off x="-3808059" y="305314"/>
            <a:ext cx="2813965" cy="584775"/>
          </a:xfrm>
          <a:prstGeom prst="rect">
            <a:avLst/>
          </a:prstGeom>
          <a:no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4" name="TextBox 23">
            <a:extLst>
              <a:ext uri="{FF2B5EF4-FFF2-40B4-BE49-F238E27FC236}">
                <a16:creationId xmlns:a16="http://schemas.microsoft.com/office/drawing/2014/main" id="{961973D8-4648-58B9-99BF-3BAE25E7E558}"/>
              </a:ext>
            </a:extLst>
          </p:cNvPr>
          <p:cNvSpPr txBox="1"/>
          <p:nvPr/>
        </p:nvSpPr>
        <p:spPr>
          <a:xfrm>
            <a:off x="-3864496" y="-626532"/>
            <a:ext cx="2899947"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4" name="Rounded Rectangle 3">
            <a:hlinkClick r:id="rId6" action="ppaction://hlinksldjump"/>
            <a:extLst>
              <a:ext uri="{FF2B5EF4-FFF2-40B4-BE49-F238E27FC236}">
                <a16:creationId xmlns:a16="http://schemas.microsoft.com/office/drawing/2014/main" id="{F5D00025-E983-7D74-16B5-D29C3BCCFE64}"/>
              </a:ext>
            </a:extLst>
          </p:cNvPr>
          <p:cNvSpPr/>
          <p:nvPr/>
        </p:nvSpPr>
        <p:spPr>
          <a:xfrm>
            <a:off x="6872113" y="5207304"/>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9ED2E9-C456-2960-2C49-9411B57CB9B5}"/>
              </a:ext>
            </a:extLst>
          </p:cNvPr>
          <p:cNvSpPr txBox="1"/>
          <p:nvPr/>
        </p:nvSpPr>
        <p:spPr>
          <a:xfrm>
            <a:off x="6879502" y="5370422"/>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2656726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39" presetClass="emph" presetSubtype="32" fill="hold" nodeType="withEffect">
                                  <p:stCondLst>
                                    <p:cond delay="0"/>
                                  </p:stCondLst>
                                  <p:childTnLst>
                                    <p:anim calcmode="lin" valueType="num">
                                      <p:cBhvr additive="sum">
                                        <p:cTn id="10" dur="2000" fill="hold"/>
                                        <p:tgtEl>
                                          <p:spTgt spid="9"/>
                                        </p:tgtEl>
                                        <p:attrNameLst>
                                          <p:attrName>3d.object.rotation.z</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1" dur="2000" fill="hold"/>
                                        <p:tgtEl>
                                          <p:spTgt spid="9"/>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12" dur="2000" fill="hold"/>
                                        <p:tgtEl>
                                          <p:spTgt spid="9"/>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3" dur="2000" fill="hold"/>
                                        <p:tgtEl>
                                          <p:spTgt spid="9"/>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4" dur="2000" fill="hold"/>
                                        <p:tgtEl>
                                          <p:spTgt spid="9"/>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5014206" y="1735713"/>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4254316" y="3195132"/>
            <a:ext cx="243403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4652512" y="2278417"/>
            <a:ext cx="3122509"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26C25A14-E3BF-FA69-0775-050935518109}"/>
              </a:ext>
            </a:extLst>
          </p:cNvPr>
          <p:cNvSpPr/>
          <p:nvPr/>
        </p:nvSpPr>
        <p:spPr>
          <a:xfrm>
            <a:off x="6003991" y="2828010"/>
            <a:ext cx="5446733" cy="108457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1DE6CEA-0E11-5F81-2A66-9B91FCB21927}"/>
              </a:ext>
            </a:extLst>
          </p:cNvPr>
          <p:cNvSpPr txBox="1"/>
          <p:nvPr/>
        </p:nvSpPr>
        <p:spPr>
          <a:xfrm>
            <a:off x="6844506" y="3129928"/>
            <a:ext cx="3325424" cy="584775"/>
          </a:xfrm>
          <a:prstGeom prst="rect">
            <a:avLst/>
          </a:prstGeom>
          <a:noFill/>
        </p:spPr>
        <p:txBody>
          <a:bodyPr wrap="square" rtlCol="0">
            <a:spAutoFit/>
          </a:bodyPr>
          <a:lstStyle/>
          <a:p>
            <a:r>
              <a:rPr lang="en-US" sz="3200" dirty="0">
                <a:solidFill>
                  <a:schemeClr val="bg1"/>
                </a:solidFill>
                <a:latin typeface="+mj-lt"/>
              </a:rPr>
              <a:t>WRONG ANSWER</a:t>
            </a:r>
          </a:p>
        </p:txBody>
      </p:sp>
      <p:sp>
        <p:nvSpPr>
          <p:cNvPr id="7" name="TextBox 6">
            <a:extLst>
              <a:ext uri="{FF2B5EF4-FFF2-40B4-BE49-F238E27FC236}">
                <a16:creationId xmlns:a16="http://schemas.microsoft.com/office/drawing/2014/main" id="{33B52AB6-12BD-BF47-AF48-FB2EC6FE7005}"/>
              </a:ext>
            </a:extLst>
          </p:cNvPr>
          <p:cNvSpPr txBox="1"/>
          <p:nvPr/>
        </p:nvSpPr>
        <p:spPr>
          <a:xfrm>
            <a:off x="6395889" y="55218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mc:AlternateContent xmlns:mc="http://schemas.openxmlformats.org/markup-compatibility/2006">
        <mc:Choice xmlns:am3d="http://schemas.microsoft.com/office/drawing/2017/model3d" Requires="am3d">
          <p:graphicFrame>
            <p:nvGraphicFramePr>
              <p:cNvPr id="10" name="3D Model 9" descr="Confused Face Emoji">
                <a:extLst>
                  <a:ext uri="{FF2B5EF4-FFF2-40B4-BE49-F238E27FC236}">
                    <a16:creationId xmlns:a16="http://schemas.microsoft.com/office/drawing/2014/main" id="{274296BA-4A31-4722-2BF2-04983FAFDE2D}"/>
                  </a:ext>
                </a:extLst>
              </p:cNvPr>
              <p:cNvGraphicFramePr>
                <a:graphicFrameLocks noChangeAspect="1"/>
              </p:cNvGraphicFramePr>
              <p:nvPr>
                <p:extLst>
                  <p:ext uri="{D42A27DB-BD31-4B8C-83A1-F6EECF244321}">
                    <p14:modId xmlns:p14="http://schemas.microsoft.com/office/powerpoint/2010/main" val="305608255"/>
                  </p:ext>
                </p:extLst>
              </p:nvPr>
            </p:nvGraphicFramePr>
            <p:xfrm>
              <a:off x="934841" y="1956048"/>
              <a:ext cx="2553123" cy="2553123"/>
            </p:xfrm>
            <a:graphic>
              <a:graphicData uri="http://schemas.microsoft.com/office/drawing/2017/model3d">
                <am3d:model3d r:embed="rId2">
                  <am3d:spPr>
                    <a:xfrm>
                      <a:off x="0" y="0"/>
                      <a:ext cx="2553123" cy="2553123"/>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65969" ay="-149084" az="-3000"/>
                    <am3d:postTrans dx="0" dy="0" dz="0"/>
                  </am3d:trans>
                  <am3d:raster rName="Office3DRenderer" rVer="16.0.8326">
                    <am3d:blip r:embed="rId3"/>
                  </am3d:raster>
                  <am3d:objViewport viewportSz="44013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Confused Face Emoji">
                <a:extLst>
                  <a:ext uri="{FF2B5EF4-FFF2-40B4-BE49-F238E27FC236}">
                    <a16:creationId xmlns:a16="http://schemas.microsoft.com/office/drawing/2014/main" id="{274296BA-4A31-4722-2BF2-04983FAFDE2D}"/>
                  </a:ext>
                </a:extLst>
              </p:cNvPr>
              <p:cNvPicPr>
                <a:picLocks noGrp="1" noRot="1" noChangeAspect="1" noMove="1" noResize="1" noEditPoints="1" noAdjustHandles="1" noChangeArrowheads="1" noChangeShapeType="1" noCrop="1"/>
              </p:cNvPicPr>
              <p:nvPr/>
            </p:nvPicPr>
            <p:blipFill>
              <a:blip r:embed="rId3"/>
              <a:stretch>
                <a:fillRect/>
              </a:stretch>
            </p:blipFill>
            <p:spPr>
              <a:xfrm>
                <a:off x="934841" y="1956048"/>
                <a:ext cx="2553123" cy="255312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descr="Thumbs Down Emoji">
                <a:extLst>
                  <a:ext uri="{FF2B5EF4-FFF2-40B4-BE49-F238E27FC236}">
                    <a16:creationId xmlns:a16="http://schemas.microsoft.com/office/drawing/2014/main" id="{65CE6752-CCBA-D291-3819-69086603DB02}"/>
                  </a:ext>
                </a:extLst>
              </p:cNvPr>
              <p:cNvGraphicFramePr/>
              <p:nvPr>
                <p:extLst>
                  <p:ext uri="{D42A27DB-BD31-4B8C-83A1-F6EECF244321}">
                    <p14:modId xmlns:p14="http://schemas.microsoft.com/office/powerpoint/2010/main" val="3749574632"/>
                  </p:ext>
                </p:extLst>
              </p:nvPr>
            </p:nvGraphicFramePr>
            <p:xfrm>
              <a:off x="3739065" y="2676378"/>
              <a:ext cx="1575438" cy="1650163"/>
            </p:xfrm>
            <a:graphic>
              <a:graphicData uri="http://schemas.microsoft.com/office/drawing/2017/model3d">
                <am3d:model3d r:embed="rId4">
                  <am3d:spPr>
                    <a:xfrm>
                      <a:off x="0" y="0"/>
                      <a:ext cx="1575438" cy="1650163"/>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5"/>
                  </am3d:raster>
                  <am3d:objViewport viewportSz="23702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Thumbs Down Emoji">
                <a:extLst>
                  <a:ext uri="{FF2B5EF4-FFF2-40B4-BE49-F238E27FC236}">
                    <a16:creationId xmlns:a16="http://schemas.microsoft.com/office/drawing/2014/main" id="{65CE6752-CCBA-D291-3819-69086603DB02}"/>
                  </a:ext>
                </a:extLst>
              </p:cNvPr>
              <p:cNvPicPr>
                <a:picLocks noGrp="1" noRot="1" noChangeAspect="1" noMove="1" noResize="1" noEditPoints="1" noAdjustHandles="1" noChangeArrowheads="1" noChangeShapeType="1" noCrop="1"/>
              </p:cNvPicPr>
              <p:nvPr/>
            </p:nvPicPr>
            <p:blipFill>
              <a:blip r:embed="rId5"/>
              <a:stretch>
                <a:fillRect/>
              </a:stretch>
            </p:blipFill>
            <p:spPr>
              <a:xfrm>
                <a:off x="3739065" y="2676378"/>
                <a:ext cx="1575438" cy="1650163"/>
              </a:xfrm>
              <a:prstGeom prst="rect">
                <a:avLst/>
              </a:prstGeom>
            </p:spPr>
          </p:pic>
        </mc:Fallback>
      </mc:AlternateContent>
      <p:sp>
        <p:nvSpPr>
          <p:cNvPr id="6" name="Rounded Rectangle 5">
            <a:hlinkClick r:id="rId6" action="ppaction://hlinksldjump"/>
            <a:extLst>
              <a:ext uri="{FF2B5EF4-FFF2-40B4-BE49-F238E27FC236}">
                <a16:creationId xmlns:a16="http://schemas.microsoft.com/office/drawing/2014/main" id="{C04464CE-4F6D-CBA0-7786-E93EAFF5944F}"/>
              </a:ext>
            </a:extLst>
          </p:cNvPr>
          <p:cNvSpPr/>
          <p:nvPr/>
        </p:nvSpPr>
        <p:spPr>
          <a:xfrm>
            <a:off x="6003991" y="4390183"/>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16C5D6E-0B8B-9CF9-38DC-AC014E644493}"/>
              </a:ext>
            </a:extLst>
          </p:cNvPr>
          <p:cNvSpPr txBox="1"/>
          <p:nvPr/>
        </p:nvSpPr>
        <p:spPr>
          <a:xfrm>
            <a:off x="6008893" y="4539932"/>
            <a:ext cx="1733280" cy="400110"/>
          </a:xfrm>
          <a:prstGeom prst="rect">
            <a:avLst/>
          </a:prstGeom>
          <a:noFill/>
        </p:spPr>
        <p:txBody>
          <a:bodyPr wrap="square" rtlCol="0">
            <a:spAutoFit/>
          </a:bodyPr>
          <a:lstStyle/>
          <a:p>
            <a:pPr algn="ctr"/>
            <a:r>
              <a:rPr lang="en-US" sz="2000" dirty="0">
                <a:solidFill>
                  <a:schemeClr val="bg1"/>
                </a:solidFill>
              </a:rPr>
              <a:t>TRY IT AGAIN</a:t>
            </a:r>
          </a:p>
        </p:txBody>
      </p:sp>
      <p:sp>
        <p:nvSpPr>
          <p:cNvPr id="2" name="Rounded Rectangle 1">
            <a:hlinkClick r:id="rId7" action="ppaction://hlinksldjump"/>
            <a:extLst>
              <a:ext uri="{FF2B5EF4-FFF2-40B4-BE49-F238E27FC236}">
                <a16:creationId xmlns:a16="http://schemas.microsoft.com/office/drawing/2014/main" id="{2CA3346D-1E70-D0D5-4621-EC931A16299B}"/>
              </a:ext>
            </a:extLst>
          </p:cNvPr>
          <p:cNvSpPr/>
          <p:nvPr/>
        </p:nvSpPr>
        <p:spPr>
          <a:xfrm>
            <a:off x="7960541" y="4403552"/>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ECA128-14D6-2BB3-A331-6F64A7692250}"/>
              </a:ext>
            </a:extLst>
          </p:cNvPr>
          <p:cNvSpPr txBox="1"/>
          <p:nvPr/>
        </p:nvSpPr>
        <p:spPr>
          <a:xfrm>
            <a:off x="7967930" y="4566670"/>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30883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accel="20000" decel="20000" fill="hold" nodeType="afterEffect">
                                  <p:stCondLst>
                                    <p:cond delay="0"/>
                                  </p:stCondLst>
                                  <p:childTnLst>
                                    <p:anim calcmode="lin" valueType="num">
                                      <p:cBhvr additive="sum">
                                        <p:cTn id="11" dur="5000" fill="hold"/>
                                        <p:tgtEl>
                                          <p:spTgt spid="10"/>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a:extLst>
              <a:ext uri="{FF2B5EF4-FFF2-40B4-BE49-F238E27FC236}">
                <a16:creationId xmlns:a16="http://schemas.microsoft.com/office/drawing/2014/main" id="{E1190C67-D4CD-E703-630A-EF0A4329EE9F}"/>
              </a:ext>
            </a:extLst>
          </p:cNvPr>
          <p:cNvSpPr/>
          <p:nvPr/>
        </p:nvSpPr>
        <p:spPr>
          <a:xfrm>
            <a:off x="6003991" y="3028579"/>
            <a:ext cx="5446733" cy="9479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extBox 4">
            <a:extLst>
              <a:ext uri="{FF2B5EF4-FFF2-40B4-BE49-F238E27FC236}">
                <a16:creationId xmlns:a16="http://schemas.microsoft.com/office/drawing/2014/main" id="{2B8ADEDB-084F-853F-EA3B-21097CE0CD48}"/>
              </a:ext>
            </a:extLst>
          </p:cNvPr>
          <p:cNvSpPr txBox="1"/>
          <p:nvPr/>
        </p:nvSpPr>
        <p:spPr>
          <a:xfrm>
            <a:off x="6969077" y="3284389"/>
            <a:ext cx="3621167" cy="461665"/>
          </a:xfrm>
          <a:prstGeom prst="rect">
            <a:avLst/>
          </a:prstGeom>
          <a:noFill/>
        </p:spPr>
        <p:txBody>
          <a:bodyPr wrap="square" rtlCol="0">
            <a:spAutoFit/>
          </a:bodyPr>
          <a:lstStyle/>
          <a:p>
            <a:pPr algn="ctr"/>
            <a:r>
              <a:rPr lang="en-US" sz="2400" dirty="0">
                <a:solidFill>
                  <a:schemeClr val="bg1"/>
                </a:solidFill>
                <a:latin typeface="+mj-lt"/>
              </a:rPr>
              <a:t>WRONG ANSWER</a:t>
            </a:r>
          </a:p>
        </p:txBody>
      </p:sp>
      <p:sp>
        <p:nvSpPr>
          <p:cNvPr id="7" name="TextBox 6">
            <a:extLst>
              <a:ext uri="{FF2B5EF4-FFF2-40B4-BE49-F238E27FC236}">
                <a16:creationId xmlns:a16="http://schemas.microsoft.com/office/drawing/2014/main" id="{33B52AB6-12BD-BF47-AF48-FB2EC6FE7005}"/>
              </a:ext>
            </a:extLst>
          </p:cNvPr>
          <p:cNvSpPr txBox="1"/>
          <p:nvPr/>
        </p:nvSpPr>
        <p:spPr>
          <a:xfrm>
            <a:off x="6395889" y="55218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mc:AlternateContent xmlns:mc="http://schemas.openxmlformats.org/markup-compatibility/2006">
        <mc:Choice xmlns:am3d="http://schemas.microsoft.com/office/drawing/2017/model3d" Requires="am3d">
          <p:graphicFrame>
            <p:nvGraphicFramePr>
              <p:cNvPr id="11" name="3D Model 10" descr="Confused Face Emoji">
                <a:extLst>
                  <a:ext uri="{FF2B5EF4-FFF2-40B4-BE49-F238E27FC236}">
                    <a16:creationId xmlns:a16="http://schemas.microsoft.com/office/drawing/2014/main" id="{55B8B1FA-1BFB-D228-35C4-C9D72D96AC9F}"/>
                  </a:ext>
                </a:extLst>
              </p:cNvPr>
              <p:cNvGraphicFramePr>
                <a:graphicFrameLocks noChangeAspect="1"/>
              </p:cNvGraphicFramePr>
              <p:nvPr>
                <p:extLst>
                  <p:ext uri="{D42A27DB-BD31-4B8C-83A1-F6EECF244321}">
                    <p14:modId xmlns:p14="http://schemas.microsoft.com/office/powerpoint/2010/main" val="749575527"/>
                  </p:ext>
                </p:extLst>
              </p:nvPr>
            </p:nvGraphicFramePr>
            <p:xfrm>
              <a:off x="1006400" y="2018125"/>
              <a:ext cx="2710698" cy="2710698"/>
            </p:xfrm>
            <a:graphic>
              <a:graphicData uri="http://schemas.microsoft.com/office/drawing/2017/model3d">
                <am3d:model3d r:embed="rId2">
                  <am3d:spPr>
                    <a:xfrm>
                      <a:off x="0" y="0"/>
                      <a:ext cx="2710698" cy="2710698"/>
                    </a:xfrm>
                    <a:prstGeom prst="rect">
                      <a:avLst/>
                    </a:prstGeom>
                  </am3d:spPr>
                  <am3d:camera>
                    <am3d:pos x="0" y="0" z="81469193"/>
                    <am3d:up dx="0" dy="36000000" dz="0"/>
                    <am3d:lookAt x="0" y="0" z="0"/>
                    <am3d:perspective fov="2700000"/>
                  </am3d:camera>
                  <am3d:trans>
                    <am3d:meterPerModelUnit n="95238" d="1000000"/>
                    <am3d:preTrans dx="3" dy="-17999993" dz="78601"/>
                    <am3d:scale>
                      <am3d:sx n="1000000" d="1000000"/>
                      <am3d:sy n="1000000" d="1000000"/>
                      <am3d:sz n="1000000" d="1000000"/>
                    </am3d:scale>
                    <am3d:rot ax="37150" ay="217183" az="2282"/>
                    <am3d:postTrans dx="0" dy="0" dz="0"/>
                  </am3d:trans>
                  <am3d:raster rName="Office3DRenderer" rVer="16.0.8326">
                    <am3d:blip r:embed="rId3"/>
                  </am3d:raster>
                  <am3d:objViewport viewportSz="47627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Confused Face Emoji">
                <a:extLst>
                  <a:ext uri="{FF2B5EF4-FFF2-40B4-BE49-F238E27FC236}">
                    <a16:creationId xmlns:a16="http://schemas.microsoft.com/office/drawing/2014/main" id="{55B8B1FA-1BFB-D228-35C4-C9D72D96AC9F}"/>
                  </a:ext>
                </a:extLst>
              </p:cNvPr>
              <p:cNvPicPr>
                <a:picLocks noGrp="1" noRot="1" noChangeAspect="1" noMove="1" noResize="1" noEditPoints="1" noAdjustHandles="1" noChangeArrowheads="1" noChangeShapeType="1" noCrop="1"/>
              </p:cNvPicPr>
              <p:nvPr/>
            </p:nvPicPr>
            <p:blipFill>
              <a:blip r:embed="rId3"/>
              <a:stretch>
                <a:fillRect/>
              </a:stretch>
            </p:blipFill>
            <p:spPr>
              <a:xfrm>
                <a:off x="1006400" y="2018125"/>
                <a:ext cx="2710698" cy="271069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3D Model 5" descr="Thumbs Down Emoji">
                <a:extLst>
                  <a:ext uri="{FF2B5EF4-FFF2-40B4-BE49-F238E27FC236}">
                    <a16:creationId xmlns:a16="http://schemas.microsoft.com/office/drawing/2014/main" id="{0BE14895-F810-ABD8-4236-0D1BAF363959}"/>
                  </a:ext>
                </a:extLst>
              </p:cNvPr>
              <p:cNvGraphicFramePr/>
              <p:nvPr>
                <p:extLst>
                  <p:ext uri="{D42A27DB-BD31-4B8C-83A1-F6EECF244321}">
                    <p14:modId xmlns:p14="http://schemas.microsoft.com/office/powerpoint/2010/main" val="1119220221"/>
                  </p:ext>
                </p:extLst>
              </p:nvPr>
            </p:nvGraphicFramePr>
            <p:xfrm>
              <a:off x="3717965" y="2740020"/>
              <a:ext cx="1575438" cy="1650163"/>
            </p:xfrm>
            <a:graphic>
              <a:graphicData uri="http://schemas.microsoft.com/office/drawing/2017/model3d">
                <am3d:model3d r:embed="rId4">
                  <am3d:spPr>
                    <a:xfrm>
                      <a:off x="0" y="0"/>
                      <a:ext cx="1575438" cy="1650163"/>
                    </a:xfrm>
                    <a:prstGeom prst="rect">
                      <a:avLst/>
                    </a:prstGeom>
                  </am3d:spPr>
                  <am3d:camera>
                    <am3d:pos x="0" y="0" z="66308073"/>
                    <am3d:up dx="0" dy="36000000" dz="0"/>
                    <am3d:lookAt x="0" y="0" z="0"/>
                    <am3d:perspective fov="2700000"/>
                  </am3d:camera>
                  <am3d:trans>
                    <am3d:meterPerModelUnit n="101511" d="1000000"/>
                    <am3d:preTrans dx="-1477901" dy="-18000000" dz="-2192431"/>
                    <am3d:scale>
                      <am3d:sx n="1000000" d="1000000"/>
                      <am3d:sy n="1000000" d="1000000"/>
                      <am3d:sz n="1000000" d="1000000"/>
                    </am3d:scale>
                    <am3d:rot/>
                    <am3d:postTrans dx="0" dy="0" dz="0"/>
                  </am3d:trans>
                  <am3d:raster rName="Office3DRenderer" rVer="16.0.8326">
                    <am3d:blip r:embed="rId5"/>
                  </am3d:raster>
                  <am3d:objViewport viewportSz="237023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Thumbs Down Emoji">
                <a:extLst>
                  <a:ext uri="{FF2B5EF4-FFF2-40B4-BE49-F238E27FC236}">
                    <a16:creationId xmlns:a16="http://schemas.microsoft.com/office/drawing/2014/main" id="{0BE14895-F810-ABD8-4236-0D1BAF363959}"/>
                  </a:ext>
                </a:extLst>
              </p:cNvPr>
              <p:cNvPicPr>
                <a:picLocks noGrp="1" noRot="1" noChangeAspect="1" noMove="1" noResize="1" noEditPoints="1" noAdjustHandles="1" noChangeArrowheads="1" noChangeShapeType="1" noCrop="1"/>
              </p:cNvPicPr>
              <p:nvPr/>
            </p:nvPicPr>
            <p:blipFill>
              <a:blip r:embed="rId5"/>
              <a:stretch>
                <a:fillRect/>
              </a:stretch>
            </p:blipFill>
            <p:spPr>
              <a:xfrm>
                <a:off x="3717965" y="2740020"/>
                <a:ext cx="1575438" cy="1650163"/>
              </a:xfrm>
              <a:prstGeom prst="rect">
                <a:avLst/>
              </a:prstGeom>
            </p:spPr>
          </p:pic>
        </mc:Fallback>
      </mc:AlternateContent>
      <p:grpSp>
        <p:nvGrpSpPr>
          <p:cNvPr id="13" name="Group 12">
            <a:extLst>
              <a:ext uri="{FF2B5EF4-FFF2-40B4-BE49-F238E27FC236}">
                <a16:creationId xmlns:a16="http://schemas.microsoft.com/office/drawing/2014/main" id="{1BCB4667-C271-7C2A-F86A-3FB680EBE13B}"/>
              </a:ext>
            </a:extLst>
          </p:cNvPr>
          <p:cNvGrpSpPr/>
          <p:nvPr/>
        </p:nvGrpSpPr>
        <p:grpSpPr>
          <a:xfrm>
            <a:off x="858627" y="7309916"/>
            <a:ext cx="4094269" cy="2308210"/>
            <a:chOff x="2823489" y="1510251"/>
            <a:chExt cx="5908069" cy="3330769"/>
          </a:xfrm>
        </p:grpSpPr>
        <p:grpSp>
          <p:nvGrpSpPr>
            <p:cNvPr id="14" name="Group 13">
              <a:extLst>
                <a:ext uri="{FF2B5EF4-FFF2-40B4-BE49-F238E27FC236}">
                  <a16:creationId xmlns:a16="http://schemas.microsoft.com/office/drawing/2014/main" id="{685DE43A-6F26-5504-410E-CACC8396B4BB}"/>
                </a:ext>
              </a:extLst>
            </p:cNvPr>
            <p:cNvGrpSpPr/>
            <p:nvPr/>
          </p:nvGrpSpPr>
          <p:grpSpPr>
            <a:xfrm>
              <a:off x="2823489" y="2853718"/>
              <a:ext cx="5908069" cy="1131134"/>
              <a:chOff x="2075750" y="2553733"/>
              <a:chExt cx="7774655" cy="1488503"/>
            </a:xfrm>
            <a:solidFill>
              <a:schemeClr val="accent1">
                <a:lumMod val="50000"/>
              </a:schemeClr>
            </a:solidFill>
          </p:grpSpPr>
          <p:sp>
            <p:nvSpPr>
              <p:cNvPr id="17" name="Rectangle 2">
                <a:extLst>
                  <a:ext uri="{FF2B5EF4-FFF2-40B4-BE49-F238E27FC236}">
                    <a16:creationId xmlns:a16="http://schemas.microsoft.com/office/drawing/2014/main" id="{400EB146-62EA-335E-46DE-FEAA79C43963}"/>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CAB13A39-5333-24C7-57EB-4E7F8D76753E}"/>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1">
                <a:extLst>
                  <a:ext uri="{FF2B5EF4-FFF2-40B4-BE49-F238E27FC236}">
                    <a16:creationId xmlns:a16="http://schemas.microsoft.com/office/drawing/2014/main" id="{B53E4741-E3A7-8143-A4DC-F3B1E04BDDD7}"/>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1">
                <a:extLst>
                  <a:ext uri="{FF2B5EF4-FFF2-40B4-BE49-F238E27FC236}">
                    <a16:creationId xmlns:a16="http://schemas.microsoft.com/office/drawing/2014/main" id="{24E2AC05-5A87-5369-C90B-9A3FC39C5F09}"/>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F7E3ED08-7E96-4789-445E-AB1FF7A6143A}"/>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929DCB5-84DD-D328-9EDE-AE4C11B53690}"/>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23" name="TextBox 22">
            <a:extLst>
              <a:ext uri="{FF2B5EF4-FFF2-40B4-BE49-F238E27FC236}">
                <a16:creationId xmlns:a16="http://schemas.microsoft.com/office/drawing/2014/main" id="{FE589C95-F8D6-A1C1-0E8F-83FCAE6E3359}"/>
              </a:ext>
            </a:extLst>
          </p:cNvPr>
          <p:cNvSpPr txBox="1"/>
          <p:nvPr/>
        </p:nvSpPr>
        <p:spPr>
          <a:xfrm>
            <a:off x="1618517" y="8769335"/>
            <a:ext cx="243403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4" name="TextBox 23">
            <a:extLst>
              <a:ext uri="{FF2B5EF4-FFF2-40B4-BE49-F238E27FC236}">
                <a16:creationId xmlns:a16="http://schemas.microsoft.com/office/drawing/2014/main" id="{36DA38B8-853F-ADA1-A314-B3C11FE69C78}"/>
              </a:ext>
            </a:extLst>
          </p:cNvPr>
          <p:cNvSpPr txBox="1"/>
          <p:nvPr/>
        </p:nvSpPr>
        <p:spPr>
          <a:xfrm>
            <a:off x="1220321" y="7852620"/>
            <a:ext cx="3122509"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25" name="Rounded Rectangle 24">
            <a:hlinkClick r:id="rId6" action="ppaction://hlinksldjump"/>
            <a:extLst>
              <a:ext uri="{FF2B5EF4-FFF2-40B4-BE49-F238E27FC236}">
                <a16:creationId xmlns:a16="http://schemas.microsoft.com/office/drawing/2014/main" id="{FED17A84-3A7F-79F9-A661-481608084C2D}"/>
              </a:ext>
            </a:extLst>
          </p:cNvPr>
          <p:cNvSpPr/>
          <p:nvPr/>
        </p:nvSpPr>
        <p:spPr>
          <a:xfrm>
            <a:off x="6003991" y="4390183"/>
            <a:ext cx="1780396"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8A353B7-7DDC-012A-ABCC-8C5EAA92EED4}"/>
              </a:ext>
            </a:extLst>
          </p:cNvPr>
          <p:cNvSpPr txBox="1"/>
          <p:nvPr/>
        </p:nvSpPr>
        <p:spPr>
          <a:xfrm>
            <a:off x="6008893" y="4539932"/>
            <a:ext cx="1733280" cy="400110"/>
          </a:xfrm>
          <a:prstGeom prst="rect">
            <a:avLst/>
          </a:prstGeom>
          <a:noFill/>
        </p:spPr>
        <p:txBody>
          <a:bodyPr wrap="square" rtlCol="0">
            <a:spAutoFit/>
          </a:bodyPr>
          <a:lstStyle/>
          <a:p>
            <a:pPr algn="ctr"/>
            <a:r>
              <a:rPr lang="en-US" sz="2000" dirty="0">
                <a:solidFill>
                  <a:schemeClr val="bg1"/>
                </a:solidFill>
              </a:rPr>
              <a:t>TRY IT AGAIN</a:t>
            </a:r>
          </a:p>
        </p:txBody>
      </p:sp>
      <p:sp>
        <p:nvSpPr>
          <p:cNvPr id="2" name="Rounded Rectangle 1">
            <a:hlinkClick r:id="rId7" action="ppaction://hlinksldjump"/>
            <a:extLst>
              <a:ext uri="{FF2B5EF4-FFF2-40B4-BE49-F238E27FC236}">
                <a16:creationId xmlns:a16="http://schemas.microsoft.com/office/drawing/2014/main" id="{D25C1556-B3B4-A9D5-9C30-00B6FA6F365A}"/>
              </a:ext>
            </a:extLst>
          </p:cNvPr>
          <p:cNvSpPr/>
          <p:nvPr/>
        </p:nvSpPr>
        <p:spPr>
          <a:xfrm>
            <a:off x="7917389" y="4403552"/>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A7144C-20C8-A5E3-A69F-CF81C21C4824}"/>
              </a:ext>
            </a:extLst>
          </p:cNvPr>
          <p:cNvSpPr txBox="1"/>
          <p:nvPr/>
        </p:nvSpPr>
        <p:spPr>
          <a:xfrm>
            <a:off x="7924778" y="4566670"/>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3013561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8" presetClass="emph" presetSubtype="128" accel="20000" decel="20000" fill="hold" nodeType="afterEffect">
                                  <p:stCondLst>
                                    <p:cond delay="0"/>
                                  </p:stCondLst>
                                  <p:childTnLst>
                                    <p:anim calcmode="lin" valueType="num">
                                      <p:cBhvr additive="sum">
                                        <p:cTn id="11" dur="5000" fill="hold"/>
                                        <p:tgtEl>
                                          <p:spTgt spid="11"/>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2104644"/>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2448267" y="5582239"/>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ar: 4 Points 57">
            <a:extLst>
              <a:ext uri="{FF2B5EF4-FFF2-40B4-BE49-F238E27FC236}">
                <a16:creationId xmlns:a16="http://schemas.microsoft.com/office/drawing/2014/main" id="{CBF2E744-5AA5-4928-950F-821DE4CA0E3E}"/>
              </a:ext>
            </a:extLst>
          </p:cNvPr>
          <p:cNvSpPr/>
          <p:nvPr/>
        </p:nvSpPr>
        <p:spPr>
          <a:xfrm rot="2700000">
            <a:off x="4122803" y="2065790"/>
            <a:ext cx="2434031" cy="2434031"/>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797227" y="3647621"/>
            <a:ext cx="2866759"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838927" y="2647348"/>
            <a:ext cx="2848626"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549779" y="-2930064"/>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16" name="TextBox 15">
            <a:extLst>
              <a:ext uri="{FF2B5EF4-FFF2-40B4-BE49-F238E27FC236}">
                <a16:creationId xmlns:a16="http://schemas.microsoft.com/office/drawing/2014/main" id="{64032986-14A8-8DE5-B9E3-2BC1C0965C6A}"/>
              </a:ext>
            </a:extLst>
          </p:cNvPr>
          <p:cNvSpPr txBox="1"/>
          <p:nvPr/>
        </p:nvSpPr>
        <p:spPr>
          <a:xfrm>
            <a:off x="5018671" y="2640789"/>
            <a:ext cx="531845"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Angelic Child" panose="02000500000000000000" pitchFamily="2" charset="0"/>
              </a:rPr>
              <a:t>2</a:t>
            </a:r>
          </a:p>
        </p:txBody>
      </p:sp>
      <p:sp>
        <p:nvSpPr>
          <p:cNvPr id="86" name="Rounded Rectangle 85">
            <a:hlinkClick r:id="rId2" action="ppaction://hlinksldjump"/>
            <a:extLst>
              <a:ext uri="{FF2B5EF4-FFF2-40B4-BE49-F238E27FC236}">
                <a16:creationId xmlns:a16="http://schemas.microsoft.com/office/drawing/2014/main" id="{65067306-0A74-9C09-71AD-B0447BD81BCC}"/>
              </a:ext>
            </a:extLst>
          </p:cNvPr>
          <p:cNvSpPr/>
          <p:nvPr/>
        </p:nvSpPr>
        <p:spPr>
          <a:xfrm>
            <a:off x="7081735" y="3261453"/>
            <a:ext cx="3091832" cy="67433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a:hlinkClick r:id="rId3" action="ppaction://hlinksldjump"/>
            <a:extLst>
              <a:ext uri="{FF2B5EF4-FFF2-40B4-BE49-F238E27FC236}">
                <a16:creationId xmlns:a16="http://schemas.microsoft.com/office/drawing/2014/main" id="{26C25A14-E3BF-FA69-0775-050935518109}"/>
              </a:ext>
            </a:extLst>
          </p:cNvPr>
          <p:cNvSpPr/>
          <p:nvPr/>
        </p:nvSpPr>
        <p:spPr>
          <a:xfrm>
            <a:off x="7081735" y="2206380"/>
            <a:ext cx="3091832" cy="72621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hlinkClick r:id="rId4" action="ppaction://hlinksldjump"/>
            <a:extLst>
              <a:ext uri="{FF2B5EF4-FFF2-40B4-BE49-F238E27FC236}">
                <a16:creationId xmlns:a16="http://schemas.microsoft.com/office/drawing/2014/main" id="{E1190C67-D4CD-E703-630A-EF0A4329EE9F}"/>
              </a:ext>
            </a:extLst>
          </p:cNvPr>
          <p:cNvSpPr/>
          <p:nvPr/>
        </p:nvSpPr>
        <p:spPr>
          <a:xfrm>
            <a:off x="7178141" y="4231994"/>
            <a:ext cx="3091831" cy="77193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C934255F-843A-FD5C-BC42-9B0B8B5B21C0}"/>
              </a:ext>
            </a:extLst>
          </p:cNvPr>
          <p:cNvSpPr txBox="1"/>
          <p:nvPr/>
        </p:nvSpPr>
        <p:spPr>
          <a:xfrm>
            <a:off x="6241688" y="587503"/>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4" name="TextBox 3">
            <a:extLst>
              <a:ext uri="{FF2B5EF4-FFF2-40B4-BE49-F238E27FC236}">
                <a16:creationId xmlns:a16="http://schemas.microsoft.com/office/drawing/2014/main" id="{555A5F90-BEA0-FA1B-7FE1-AC4029166790}"/>
              </a:ext>
            </a:extLst>
          </p:cNvPr>
          <p:cNvSpPr txBox="1"/>
          <p:nvPr/>
        </p:nvSpPr>
        <p:spPr>
          <a:xfrm>
            <a:off x="7286758" y="2298198"/>
            <a:ext cx="3025987" cy="523220"/>
          </a:xfrm>
          <a:prstGeom prst="rect">
            <a:avLst/>
          </a:prstGeom>
          <a:noFill/>
        </p:spPr>
        <p:txBody>
          <a:bodyPr wrap="square" rtlCol="0">
            <a:spAutoFit/>
          </a:bodyPr>
          <a:lstStyle/>
          <a:p>
            <a:r>
              <a:rPr lang="en-US" sz="2800" dirty="0">
                <a:solidFill>
                  <a:schemeClr val="bg1"/>
                </a:solidFill>
              </a:rPr>
              <a:t>WRONG ANSWER</a:t>
            </a:r>
          </a:p>
        </p:txBody>
      </p:sp>
      <p:sp>
        <p:nvSpPr>
          <p:cNvPr id="5" name="TextBox 4">
            <a:extLst>
              <a:ext uri="{FF2B5EF4-FFF2-40B4-BE49-F238E27FC236}">
                <a16:creationId xmlns:a16="http://schemas.microsoft.com/office/drawing/2014/main" id="{5E22BBA9-BAFA-5A34-413E-77DC1E4552DE}"/>
              </a:ext>
            </a:extLst>
          </p:cNvPr>
          <p:cNvSpPr txBox="1"/>
          <p:nvPr/>
        </p:nvSpPr>
        <p:spPr>
          <a:xfrm>
            <a:off x="7286758" y="3351144"/>
            <a:ext cx="3025987" cy="523220"/>
          </a:xfrm>
          <a:prstGeom prst="rect">
            <a:avLst/>
          </a:prstGeom>
          <a:noFill/>
        </p:spPr>
        <p:txBody>
          <a:bodyPr wrap="square" rtlCol="0">
            <a:spAutoFit/>
          </a:bodyPr>
          <a:lstStyle/>
          <a:p>
            <a:r>
              <a:rPr lang="en-US" sz="2800" dirty="0">
                <a:solidFill>
                  <a:schemeClr val="bg1"/>
                </a:solidFill>
              </a:rPr>
              <a:t>WRONG ANSWER</a:t>
            </a:r>
          </a:p>
        </p:txBody>
      </p:sp>
      <p:sp>
        <p:nvSpPr>
          <p:cNvPr id="6" name="TextBox 5">
            <a:extLst>
              <a:ext uri="{FF2B5EF4-FFF2-40B4-BE49-F238E27FC236}">
                <a16:creationId xmlns:a16="http://schemas.microsoft.com/office/drawing/2014/main" id="{378F9BFE-BFC5-FD83-3173-D14B222DD808}"/>
              </a:ext>
            </a:extLst>
          </p:cNvPr>
          <p:cNvSpPr txBox="1"/>
          <p:nvPr/>
        </p:nvSpPr>
        <p:spPr>
          <a:xfrm>
            <a:off x="7286758" y="4376380"/>
            <a:ext cx="3025987" cy="523220"/>
          </a:xfrm>
          <a:prstGeom prst="rect">
            <a:avLst/>
          </a:prstGeom>
          <a:noFill/>
        </p:spPr>
        <p:txBody>
          <a:bodyPr wrap="square" rtlCol="0">
            <a:spAutoFit/>
          </a:bodyPr>
          <a:lstStyle/>
          <a:p>
            <a:r>
              <a:rPr lang="en-US" sz="2800" dirty="0">
                <a:solidFill>
                  <a:schemeClr val="bg1"/>
                </a:solidFill>
              </a:rPr>
              <a:t>CORRECT ANSWER</a:t>
            </a:r>
          </a:p>
        </p:txBody>
      </p:sp>
      <mc:AlternateContent xmlns:mc="http://schemas.openxmlformats.org/markup-compatibility/2006">
        <mc:Choice xmlns:am3d="http://schemas.microsoft.com/office/drawing/2017/model3d" Requires="am3d">
          <p:graphicFrame>
            <p:nvGraphicFramePr>
              <p:cNvPr id="9" name="3D Model 8" descr="Winking Face Emoji">
                <a:extLst>
                  <a:ext uri="{FF2B5EF4-FFF2-40B4-BE49-F238E27FC236}">
                    <a16:creationId xmlns:a16="http://schemas.microsoft.com/office/drawing/2014/main" id="{6AC35865-98F4-D10C-10B3-8656F8436C3F}"/>
                  </a:ext>
                </a:extLst>
              </p:cNvPr>
              <p:cNvGraphicFramePr>
                <a:graphicFrameLocks noChangeAspect="1"/>
              </p:cNvGraphicFramePr>
              <p:nvPr>
                <p:extLst>
                  <p:ext uri="{D42A27DB-BD31-4B8C-83A1-F6EECF244321}">
                    <p14:modId xmlns:p14="http://schemas.microsoft.com/office/powerpoint/2010/main" val="1663232826"/>
                  </p:ext>
                </p:extLst>
              </p:nvPr>
            </p:nvGraphicFramePr>
            <p:xfrm>
              <a:off x="10442614" y="4169080"/>
              <a:ext cx="960256" cy="960256"/>
            </p:xfrm>
            <a:graphic>
              <a:graphicData uri="http://schemas.microsoft.com/office/drawing/2017/model3d">
                <am3d:model3d r:embed="rId5">
                  <am3d:spPr>
                    <a:xfrm>
                      <a:off x="0" y="0"/>
                      <a:ext cx="960256" cy="960256"/>
                    </a:xfrm>
                    <a:prstGeom prst="rect">
                      <a:avLst/>
                    </a:prstGeom>
                  </am3d:spPr>
                  <am3d:camera>
                    <am3d:pos x="0" y="0" z="81193582"/>
                    <am3d:up dx="0" dy="36000000" dz="0"/>
                    <am3d:lookAt x="0" y="0" z="0"/>
                    <am3d:perspective fov="2700000"/>
                  </am3d:camera>
                  <am3d:trans>
                    <am3d:meterPerModelUnit n="94754" d="1000000"/>
                    <am3d:preTrans dx="3" dy="-17908577" dz="-455776"/>
                    <am3d:scale>
                      <am3d:sx n="1000000" d="1000000"/>
                      <am3d:sy n="1000000" d="1000000"/>
                      <am3d:sz n="1000000" d="1000000"/>
                    </am3d:scale>
                    <am3d:rot ax="8621886" ay="39235" az="10771158"/>
                    <am3d:postTrans dx="0" dy="0" dz="0"/>
                  </am3d:trans>
                  <am3d:raster rName="Office3DRenderer" rVer="16.0.8326">
                    <am3d:blip r:embed="rId6"/>
                  </am3d:raster>
                  <am3d:objViewport viewportSz="160676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Winking Face Emoji">
                <a:extLst>
                  <a:ext uri="{FF2B5EF4-FFF2-40B4-BE49-F238E27FC236}">
                    <a16:creationId xmlns:a16="http://schemas.microsoft.com/office/drawing/2014/main" id="{6AC35865-98F4-D10C-10B3-8656F8436C3F}"/>
                  </a:ext>
                </a:extLst>
              </p:cNvPr>
              <p:cNvPicPr>
                <a:picLocks noGrp="1" noRot="1" noChangeAspect="1" noMove="1" noResize="1" noEditPoints="1" noAdjustHandles="1" noChangeArrowheads="1" noChangeShapeType="1" noCrop="1"/>
              </p:cNvPicPr>
              <p:nvPr/>
            </p:nvPicPr>
            <p:blipFill>
              <a:blip r:embed="rId6"/>
              <a:stretch>
                <a:fillRect/>
              </a:stretch>
            </p:blipFill>
            <p:spPr>
              <a:xfrm>
                <a:off x="10442614" y="4169080"/>
                <a:ext cx="960256" cy="9602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1" name="3D Model 10" descr="Frowning Face Emoji">
                <a:extLst>
                  <a:ext uri="{FF2B5EF4-FFF2-40B4-BE49-F238E27FC236}">
                    <a16:creationId xmlns:a16="http://schemas.microsoft.com/office/drawing/2014/main" id="{DC3C16FC-DD86-2A9D-1594-0B8641638BBA}"/>
                  </a:ext>
                </a:extLst>
              </p:cNvPr>
              <p:cNvGraphicFramePr>
                <a:graphicFrameLocks noChangeAspect="1"/>
              </p:cNvGraphicFramePr>
              <p:nvPr>
                <p:extLst>
                  <p:ext uri="{D42A27DB-BD31-4B8C-83A1-F6EECF244321}">
                    <p14:modId xmlns:p14="http://schemas.microsoft.com/office/powerpoint/2010/main" val="2118108942"/>
                  </p:ext>
                </p:extLst>
              </p:nvPr>
            </p:nvGraphicFramePr>
            <p:xfrm>
              <a:off x="10426954" y="2083304"/>
              <a:ext cx="944252" cy="952357"/>
            </p:xfrm>
            <a:graphic>
              <a:graphicData uri="http://schemas.microsoft.com/office/drawing/2017/model3d">
                <am3d:model3d r:embed="rId7">
                  <am3d:spPr>
                    <a:xfrm>
                      <a:off x="0" y="0"/>
                      <a:ext cx="944252" cy="952357"/>
                    </a:xfrm>
                    <a:prstGeom prst="rect">
                      <a:avLst/>
                    </a:prstGeom>
                  </am3d:spPr>
                  <am3d:camera>
                    <am3d:pos x="0" y="0" z="80935541"/>
                    <am3d:up dx="0" dy="36000000" dz="0"/>
                    <am3d:lookAt x="0" y="0" z="0"/>
                    <am3d:perspective fov="2700000"/>
                  </am3d:camera>
                  <am3d:trans>
                    <am3d:meterPerModelUnit n="94300" d="1000000"/>
                    <am3d:preTrans dx="233" dy="-17822845" dz="-177264"/>
                    <am3d:scale>
                      <am3d:sx n="1000000" d="1000000"/>
                      <am3d:sy n="1000000" d="1000000"/>
                      <am3d:sz n="1000000" d="1000000"/>
                    </am3d:scale>
                    <am3d:rot ax="-10231985" ay="-46721" az="10792224"/>
                    <am3d:postTrans dx="0" dy="0" dz="0"/>
                  </am3d:trans>
                  <am3d:raster rName="Office3DRenderer" rVer="16.0.8326">
                    <am3d:blip r:embed="rId8"/>
                  </am3d:raster>
                  <am3d:objViewport viewportSz="16818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Frowning Face Emoji">
                <a:extLst>
                  <a:ext uri="{FF2B5EF4-FFF2-40B4-BE49-F238E27FC236}">
                    <a16:creationId xmlns:a16="http://schemas.microsoft.com/office/drawing/2014/main" id="{DC3C16FC-DD86-2A9D-1594-0B8641638BBA}"/>
                  </a:ext>
                </a:extLst>
              </p:cNvPr>
              <p:cNvPicPr>
                <a:picLocks noGrp="1" noRot="1" noChangeAspect="1" noMove="1" noResize="1" noEditPoints="1" noAdjustHandles="1" noChangeArrowheads="1" noChangeShapeType="1" noCrop="1"/>
              </p:cNvPicPr>
              <p:nvPr/>
            </p:nvPicPr>
            <p:blipFill>
              <a:blip r:embed="rId8"/>
              <a:stretch>
                <a:fillRect/>
              </a:stretch>
            </p:blipFill>
            <p:spPr>
              <a:xfrm>
                <a:off x="10426954" y="2083304"/>
                <a:ext cx="944252" cy="95235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Model 13" descr="Unamused Face">
                <a:extLst>
                  <a:ext uri="{FF2B5EF4-FFF2-40B4-BE49-F238E27FC236}">
                    <a16:creationId xmlns:a16="http://schemas.microsoft.com/office/drawing/2014/main" id="{DF144F29-0A52-A534-A0E2-E9DB9E9895E1}"/>
                  </a:ext>
                </a:extLst>
              </p:cNvPr>
              <p:cNvGraphicFramePr>
                <a:graphicFrameLocks noChangeAspect="1"/>
              </p:cNvGraphicFramePr>
              <p:nvPr>
                <p:extLst>
                  <p:ext uri="{D42A27DB-BD31-4B8C-83A1-F6EECF244321}">
                    <p14:modId xmlns:p14="http://schemas.microsoft.com/office/powerpoint/2010/main" val="2154504735"/>
                  </p:ext>
                </p:extLst>
              </p:nvPr>
            </p:nvGraphicFramePr>
            <p:xfrm>
              <a:off x="10426954" y="3161993"/>
              <a:ext cx="944252" cy="960256"/>
            </p:xfrm>
            <a:graphic>
              <a:graphicData uri="http://schemas.microsoft.com/office/drawing/2017/model3d">
                <am3d:model3d r:embed="rId9">
                  <am3d:spPr>
                    <a:xfrm>
                      <a:off x="0" y="0"/>
                      <a:ext cx="944252" cy="960256"/>
                    </a:xfrm>
                    <a:prstGeom prst="rect">
                      <a:avLst/>
                    </a:prstGeom>
                  </am3d:spPr>
                  <am3d:camera>
                    <am3d:pos x="0" y="0" z="81041988"/>
                    <am3d:up dx="0" dy="36000000" dz="0"/>
                    <am3d:lookAt x="0" y="0" z="0"/>
                    <am3d:perspective fov="2700000"/>
                  </am3d:camera>
                  <am3d:trans>
                    <am3d:meterPerModelUnit n="60886534" d="1000000"/>
                    <am3d:preTrans dx="0" dy="-2" dz="922324"/>
                    <am3d:scale>
                      <am3d:sx n="1000000" d="1000000"/>
                      <am3d:sy n="1000000" d="1000000"/>
                      <am3d:sz n="1000000" d="1000000"/>
                    </am3d:scale>
                    <am3d:rot ax="8812787" ay="-2315930" az="-9471207"/>
                    <am3d:postTrans dx="0" dy="0" dz="0"/>
                  </am3d:trans>
                  <am3d:raster rName="Office3DRenderer" rVer="16.0.8326">
                    <am3d:blip r:embed="rId10"/>
                  </am3d:raster>
                  <am3d:objViewport viewportSz="16164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Unamused Face">
                <a:extLst>
                  <a:ext uri="{FF2B5EF4-FFF2-40B4-BE49-F238E27FC236}">
                    <a16:creationId xmlns:a16="http://schemas.microsoft.com/office/drawing/2014/main" id="{DF144F29-0A52-A534-A0E2-E9DB9E9895E1}"/>
                  </a:ext>
                </a:extLst>
              </p:cNvPr>
              <p:cNvPicPr>
                <a:picLocks noGrp="1" noRot="1" noChangeAspect="1" noMove="1" noResize="1" noEditPoints="1" noAdjustHandles="1" noChangeArrowheads="1" noChangeShapeType="1" noCrop="1"/>
              </p:cNvPicPr>
              <p:nvPr/>
            </p:nvPicPr>
            <p:blipFill>
              <a:blip r:embed="rId10"/>
              <a:stretch>
                <a:fillRect/>
              </a:stretch>
            </p:blipFill>
            <p:spPr>
              <a:xfrm>
                <a:off x="10426954" y="3161993"/>
                <a:ext cx="944252" cy="960256"/>
              </a:xfrm>
              <a:prstGeom prst="rect">
                <a:avLst/>
              </a:prstGeom>
            </p:spPr>
          </p:pic>
        </mc:Fallback>
      </mc:AlternateContent>
      <p:sp>
        <p:nvSpPr>
          <p:cNvPr id="15" name="Rounded Rectangle 14">
            <a:hlinkClick r:id="rId11" action="ppaction://hlinksldjump"/>
            <a:extLst>
              <a:ext uri="{FF2B5EF4-FFF2-40B4-BE49-F238E27FC236}">
                <a16:creationId xmlns:a16="http://schemas.microsoft.com/office/drawing/2014/main" id="{55CC3C6A-88BA-FBE6-0A75-39934E0A6FB0}"/>
              </a:ext>
            </a:extLst>
          </p:cNvPr>
          <p:cNvSpPr/>
          <p:nvPr/>
        </p:nvSpPr>
        <p:spPr>
          <a:xfrm>
            <a:off x="4266142" y="5329843"/>
            <a:ext cx="3429248" cy="69960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EA8684F-A662-BB52-7BA0-D6C4EC2E6C3A}"/>
              </a:ext>
            </a:extLst>
          </p:cNvPr>
          <p:cNvSpPr txBox="1"/>
          <p:nvPr/>
        </p:nvSpPr>
        <p:spPr>
          <a:xfrm>
            <a:off x="4273531" y="5492961"/>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p:spTree>
    <p:extLst>
      <p:ext uri="{BB962C8B-B14F-4D97-AF65-F5344CB8AC3E}">
        <p14:creationId xmlns:p14="http://schemas.microsoft.com/office/powerpoint/2010/main" val="2825925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A10958-AEFE-438F-A0A4-DD14A6DA215D}"/>
              </a:ext>
            </a:extLst>
          </p:cNvPr>
          <p:cNvSpPr/>
          <p:nvPr/>
        </p:nvSpPr>
        <p:spPr>
          <a:xfrm>
            <a:off x="0" y="-19051"/>
            <a:ext cx="12192000" cy="6921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F20CF0F-1BB8-8732-7C87-32A74E764D69}"/>
              </a:ext>
            </a:extLst>
          </p:cNvPr>
          <p:cNvGrpSpPr/>
          <p:nvPr/>
        </p:nvGrpSpPr>
        <p:grpSpPr>
          <a:xfrm>
            <a:off x="113698" y="7530971"/>
            <a:ext cx="4094269" cy="2308210"/>
            <a:chOff x="2823489" y="1510251"/>
            <a:chExt cx="5908069" cy="3330769"/>
          </a:xfrm>
        </p:grpSpPr>
        <p:grpSp>
          <p:nvGrpSpPr>
            <p:cNvPr id="61" name="Group 60">
              <a:extLst>
                <a:ext uri="{FF2B5EF4-FFF2-40B4-BE49-F238E27FC236}">
                  <a16:creationId xmlns:a16="http://schemas.microsoft.com/office/drawing/2014/main" id="{38AEF0AD-DA73-A7AB-BAE5-E49851555DA2}"/>
                </a:ext>
              </a:extLst>
            </p:cNvPr>
            <p:cNvGrpSpPr/>
            <p:nvPr/>
          </p:nvGrpSpPr>
          <p:grpSpPr>
            <a:xfrm>
              <a:off x="2823489" y="2853718"/>
              <a:ext cx="5908069" cy="1131134"/>
              <a:chOff x="2075750" y="2553733"/>
              <a:chExt cx="7774655" cy="1488503"/>
            </a:xfrm>
            <a:solidFill>
              <a:schemeClr val="accent1">
                <a:lumMod val="50000"/>
              </a:schemeClr>
            </a:solidFill>
          </p:grpSpPr>
          <p:sp>
            <p:nvSpPr>
              <p:cNvPr id="80" name="Rectangle 2">
                <a:extLst>
                  <a:ext uri="{FF2B5EF4-FFF2-40B4-BE49-F238E27FC236}">
                    <a16:creationId xmlns:a16="http://schemas.microsoft.com/office/drawing/2014/main" id="{68F0103E-076B-2822-0494-2D051483D18D}"/>
                  </a:ext>
                </a:extLst>
              </p:cNvPr>
              <p:cNvSpPr/>
              <p:nvPr/>
            </p:nvSpPr>
            <p:spPr>
              <a:xfrm rot="10800000">
                <a:off x="7955244" y="2553733"/>
                <a:ext cx="1895161"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2">
                <a:extLst>
                  <a:ext uri="{FF2B5EF4-FFF2-40B4-BE49-F238E27FC236}">
                    <a16:creationId xmlns:a16="http://schemas.microsoft.com/office/drawing/2014/main" id="{58B3CED6-18E9-0964-B4B0-AE85E02A909F}"/>
                  </a:ext>
                </a:extLst>
              </p:cNvPr>
              <p:cNvSpPr/>
              <p:nvPr/>
            </p:nvSpPr>
            <p:spPr>
              <a:xfrm>
                <a:off x="2075750" y="2553734"/>
                <a:ext cx="2087187" cy="1434792"/>
              </a:xfrm>
              <a:custGeom>
                <a:avLst/>
                <a:gdLst>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0 w 1562100"/>
                  <a:gd name="connsiteY4" fmla="*/ 0 h 1219200"/>
                  <a:gd name="connsiteX0" fmla="*/ 28576 w 1590676"/>
                  <a:gd name="connsiteY0" fmla="*/ 0 h 1219200"/>
                  <a:gd name="connsiteX1" fmla="*/ 1590676 w 1590676"/>
                  <a:gd name="connsiteY1" fmla="*/ 0 h 1219200"/>
                  <a:gd name="connsiteX2" fmla="*/ 1590676 w 1590676"/>
                  <a:gd name="connsiteY2" fmla="*/ 1219200 h 1219200"/>
                  <a:gd name="connsiteX3" fmla="*/ 28576 w 1590676"/>
                  <a:gd name="connsiteY3" fmla="*/ 1219200 h 1219200"/>
                  <a:gd name="connsiteX4" fmla="*/ 0 w 1590676"/>
                  <a:gd name="connsiteY4" fmla="*/ 571500 h 1219200"/>
                  <a:gd name="connsiteX5" fmla="*/ 28576 w 1590676"/>
                  <a:gd name="connsiteY5" fmla="*/ 0 h 1219200"/>
                  <a:gd name="connsiteX0" fmla="*/ 0 w 1562100"/>
                  <a:gd name="connsiteY0" fmla="*/ 0 h 1219200"/>
                  <a:gd name="connsiteX1" fmla="*/ 1562100 w 1562100"/>
                  <a:gd name="connsiteY1" fmla="*/ 0 h 1219200"/>
                  <a:gd name="connsiteX2" fmla="*/ 1562100 w 1562100"/>
                  <a:gd name="connsiteY2" fmla="*/ 1219200 h 1219200"/>
                  <a:gd name="connsiteX3" fmla="*/ 0 w 1562100"/>
                  <a:gd name="connsiteY3" fmla="*/ 1219200 h 1219200"/>
                  <a:gd name="connsiteX4" fmla="*/ 409574 w 1562100"/>
                  <a:gd name="connsiteY4" fmla="*/ 619125 h 1219200"/>
                  <a:gd name="connsiteX5" fmla="*/ 0 w 1562100"/>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100" h="1219200">
                    <a:moveTo>
                      <a:pt x="0" y="0"/>
                    </a:moveTo>
                    <a:lnTo>
                      <a:pt x="1562100" y="0"/>
                    </a:lnTo>
                    <a:lnTo>
                      <a:pt x="1562100" y="1219200"/>
                    </a:lnTo>
                    <a:lnTo>
                      <a:pt x="0" y="1219200"/>
                    </a:lnTo>
                    <a:lnTo>
                      <a:pt x="409574" y="61912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Triangle 11">
                <a:extLst>
                  <a:ext uri="{FF2B5EF4-FFF2-40B4-BE49-F238E27FC236}">
                    <a16:creationId xmlns:a16="http://schemas.microsoft.com/office/drawing/2014/main" id="{6BE296C9-982B-78AC-9FB1-A74BC52AE540}"/>
                  </a:ext>
                </a:extLst>
              </p:cNvPr>
              <p:cNvSpPr/>
              <p:nvPr/>
            </p:nvSpPr>
            <p:spPr>
              <a:xfrm rot="10800000">
                <a:off x="3554507" y="3585824"/>
                <a:ext cx="631246" cy="402702"/>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808 w 488966"/>
                  <a:gd name="connsiteY0" fmla="*/ 393177 h 402702"/>
                  <a:gd name="connsiteX1" fmla="*/ 0 w 488966"/>
                  <a:gd name="connsiteY1" fmla="*/ 0 h 402702"/>
                  <a:gd name="connsiteX2" fmla="*/ 488966 w 488966"/>
                  <a:gd name="connsiteY2" fmla="*/ 402702 h 402702"/>
                  <a:gd name="connsiteX3" fmla="*/ 808 w 488966"/>
                  <a:gd name="connsiteY3" fmla="*/ 393177 h 402702"/>
                </a:gdLst>
                <a:ahLst/>
                <a:cxnLst>
                  <a:cxn ang="0">
                    <a:pos x="connsiteX0" y="connsiteY0"/>
                  </a:cxn>
                  <a:cxn ang="0">
                    <a:pos x="connsiteX1" y="connsiteY1"/>
                  </a:cxn>
                  <a:cxn ang="0">
                    <a:pos x="connsiteX2" y="connsiteY2"/>
                  </a:cxn>
                  <a:cxn ang="0">
                    <a:pos x="connsiteX3" y="connsiteY3"/>
                  </a:cxn>
                </a:cxnLst>
                <a:rect l="l" t="t" r="r" b="b"/>
                <a:pathLst>
                  <a:path w="488966" h="402702">
                    <a:moveTo>
                      <a:pt x="808" y="393177"/>
                    </a:moveTo>
                    <a:cubicBezTo>
                      <a:pt x="539" y="262118"/>
                      <a:pt x="269" y="131059"/>
                      <a:pt x="0" y="0"/>
                    </a:cubicBezTo>
                    <a:lnTo>
                      <a:pt x="488966" y="402702"/>
                    </a:lnTo>
                    <a:lnTo>
                      <a:pt x="808" y="39317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11">
                <a:extLst>
                  <a:ext uri="{FF2B5EF4-FFF2-40B4-BE49-F238E27FC236}">
                    <a16:creationId xmlns:a16="http://schemas.microsoft.com/office/drawing/2014/main" id="{C537EC7D-4491-417A-93A5-F20EB5CE0D3C}"/>
                  </a:ext>
                </a:extLst>
              </p:cNvPr>
              <p:cNvSpPr/>
              <p:nvPr/>
            </p:nvSpPr>
            <p:spPr>
              <a:xfrm rot="10800000" flipH="1">
                <a:off x="8011615" y="3585821"/>
                <a:ext cx="565339" cy="456415"/>
              </a:xfrm>
              <a:custGeom>
                <a:avLst/>
                <a:gdLst>
                  <a:gd name="connsiteX0" fmla="*/ 0 w 359570"/>
                  <a:gd name="connsiteY0" fmla="*/ 359570 h 359570"/>
                  <a:gd name="connsiteX1" fmla="*/ 0 w 359570"/>
                  <a:gd name="connsiteY1" fmla="*/ 0 h 359570"/>
                  <a:gd name="connsiteX2" fmla="*/ 359570 w 359570"/>
                  <a:gd name="connsiteY2" fmla="*/ 359570 h 359570"/>
                  <a:gd name="connsiteX3" fmla="*/ 0 w 359570"/>
                  <a:gd name="connsiteY3" fmla="*/ 359570 h 359570"/>
                  <a:gd name="connsiteX0" fmla="*/ 129396 w 488966"/>
                  <a:gd name="connsiteY0" fmla="*/ 402702 h 402702"/>
                  <a:gd name="connsiteX1" fmla="*/ 0 w 488966"/>
                  <a:gd name="connsiteY1" fmla="*/ 0 h 402702"/>
                  <a:gd name="connsiteX2" fmla="*/ 488966 w 488966"/>
                  <a:gd name="connsiteY2" fmla="*/ 402702 h 402702"/>
                  <a:gd name="connsiteX3" fmla="*/ 129396 w 488966"/>
                  <a:gd name="connsiteY3" fmla="*/ 402702 h 402702"/>
                  <a:gd name="connsiteX0" fmla="*/ 63677 w 488966"/>
                  <a:gd name="connsiteY0" fmla="*/ 402702 h 402702"/>
                  <a:gd name="connsiteX1" fmla="*/ 0 w 488966"/>
                  <a:gd name="connsiteY1" fmla="*/ 0 h 402702"/>
                  <a:gd name="connsiteX2" fmla="*/ 488966 w 488966"/>
                  <a:gd name="connsiteY2" fmla="*/ 402702 h 402702"/>
                  <a:gd name="connsiteX3" fmla="*/ 63677 w 488966"/>
                  <a:gd name="connsiteY3" fmla="*/ 402702 h 402702"/>
                  <a:gd name="connsiteX0" fmla="*/ 0 w 425289"/>
                  <a:gd name="connsiteY0" fmla="*/ 216965 h 216965"/>
                  <a:gd name="connsiteX1" fmla="*/ 63066 w 425289"/>
                  <a:gd name="connsiteY1" fmla="*/ 0 h 216965"/>
                  <a:gd name="connsiteX2" fmla="*/ 425289 w 425289"/>
                  <a:gd name="connsiteY2" fmla="*/ 216965 h 216965"/>
                  <a:gd name="connsiteX3" fmla="*/ 0 w 425289"/>
                  <a:gd name="connsiteY3" fmla="*/ 216965 h 216965"/>
                  <a:gd name="connsiteX0" fmla="*/ 7346 w 432635"/>
                  <a:gd name="connsiteY0" fmla="*/ 388415 h 388415"/>
                  <a:gd name="connsiteX1" fmla="*/ 0 w 432635"/>
                  <a:gd name="connsiteY1" fmla="*/ 0 h 388415"/>
                  <a:gd name="connsiteX2" fmla="*/ 432635 w 432635"/>
                  <a:gd name="connsiteY2" fmla="*/ 388415 h 388415"/>
                  <a:gd name="connsiteX3" fmla="*/ 7346 w 432635"/>
                  <a:gd name="connsiteY3" fmla="*/ 388415 h 388415"/>
                </a:gdLst>
                <a:ahLst/>
                <a:cxnLst>
                  <a:cxn ang="0">
                    <a:pos x="connsiteX0" y="connsiteY0"/>
                  </a:cxn>
                  <a:cxn ang="0">
                    <a:pos x="connsiteX1" y="connsiteY1"/>
                  </a:cxn>
                  <a:cxn ang="0">
                    <a:pos x="connsiteX2" y="connsiteY2"/>
                  </a:cxn>
                  <a:cxn ang="0">
                    <a:pos x="connsiteX3" y="connsiteY3"/>
                  </a:cxn>
                </a:cxnLst>
                <a:rect l="l" t="t" r="r" b="b"/>
                <a:pathLst>
                  <a:path w="432635" h="388415">
                    <a:moveTo>
                      <a:pt x="7346" y="388415"/>
                    </a:moveTo>
                    <a:lnTo>
                      <a:pt x="0" y="0"/>
                    </a:lnTo>
                    <a:lnTo>
                      <a:pt x="432635" y="388415"/>
                    </a:lnTo>
                    <a:lnTo>
                      <a:pt x="7346" y="3884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a:extLst>
                <a:ext uri="{FF2B5EF4-FFF2-40B4-BE49-F238E27FC236}">
                  <a16:creationId xmlns:a16="http://schemas.microsoft.com/office/drawing/2014/main" id="{6EAC7F17-10EF-4EA8-B50C-6DC244E23954}"/>
                </a:ext>
              </a:extLst>
            </p:cNvPr>
            <p:cNvSpPr/>
            <p:nvPr/>
          </p:nvSpPr>
          <p:spPr>
            <a:xfrm>
              <a:off x="4224610" y="1510251"/>
              <a:ext cx="3330769" cy="3330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6543AACE-EEAF-6B43-0CB7-C586B4AEA456}"/>
                </a:ext>
              </a:extLst>
            </p:cNvPr>
            <p:cNvSpPr txBox="1"/>
            <p:nvPr/>
          </p:nvSpPr>
          <p:spPr>
            <a:xfrm>
              <a:off x="3843835" y="2569949"/>
              <a:ext cx="4136760" cy="1569660"/>
            </a:xfrm>
            <a:prstGeom prst="rect">
              <a:avLst/>
            </a:prstGeom>
            <a:solidFill>
              <a:schemeClr val="accent1">
                <a:lumMod val="75000"/>
              </a:schemeClr>
            </a:solidFill>
          </p:spPr>
          <p:txBody>
            <a:bodyPr wrap="square" rtlCol="0">
              <a:spAutoFit/>
            </a:bodyPr>
            <a:lstStyle/>
            <a:p>
              <a:pPr algn="ctr"/>
              <a:endParaRPr lang="en-US" sz="9600" dirty="0">
                <a:solidFill>
                  <a:schemeClr val="bg1"/>
                </a:solidFill>
                <a:effectLst>
                  <a:outerShdw blurRad="38100" dist="38100" dir="2700000" algn="tl">
                    <a:srgbClr val="000000">
                      <a:alpha val="43137"/>
                    </a:srgbClr>
                  </a:outerShdw>
                </a:effectLst>
                <a:latin typeface="Angelic Child" panose="02000500000000000000" pitchFamily="2" charset="0"/>
              </a:endParaRPr>
            </a:p>
          </p:txBody>
        </p:sp>
      </p:grpSp>
      <p:sp>
        <p:nvSpPr>
          <p:cNvPr id="82" name="Freeform: Shape 81">
            <a:extLst>
              <a:ext uri="{FF2B5EF4-FFF2-40B4-BE49-F238E27FC236}">
                <a16:creationId xmlns:a16="http://schemas.microsoft.com/office/drawing/2014/main" id="{D33AD44A-359B-4A38-A466-67607FE0B345}"/>
              </a:ext>
            </a:extLst>
          </p:cNvPr>
          <p:cNvSpPr/>
          <p:nvPr/>
        </p:nvSpPr>
        <p:spPr>
          <a:xfrm rot="10800000">
            <a:off x="10590244" y="5252549"/>
            <a:ext cx="1605399" cy="1650162"/>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AEF6BB3A-C3B0-4C86-BE49-BA8627EE072C}"/>
              </a:ext>
            </a:extLst>
          </p:cNvPr>
          <p:cNvSpPr/>
          <p:nvPr/>
        </p:nvSpPr>
        <p:spPr>
          <a:xfrm>
            <a:off x="727" y="-24776"/>
            <a:ext cx="838200" cy="861571"/>
          </a:xfrm>
          <a:custGeom>
            <a:avLst/>
            <a:gdLst>
              <a:gd name="connsiteX0" fmla="*/ 0 w 4559364"/>
              <a:gd name="connsiteY0" fmla="*/ 0 h 4686491"/>
              <a:gd name="connsiteX1" fmla="*/ 3866910 w 4559364"/>
              <a:gd name="connsiteY1" fmla="*/ 0 h 4686491"/>
              <a:gd name="connsiteX2" fmla="*/ 3948885 w 4559364"/>
              <a:gd name="connsiteY2" fmla="*/ 94688 h 4686491"/>
              <a:gd name="connsiteX3" fmla="*/ 4559364 w 4559364"/>
              <a:gd name="connsiteY3" fmla="*/ 1879925 h 4686491"/>
              <a:gd name="connsiteX4" fmla="*/ 1885946 w 4559364"/>
              <a:gd name="connsiteY4" fmla="*/ 4686491 h 4686491"/>
              <a:gd name="connsiteX5" fmla="*/ 185404 w 4559364"/>
              <a:gd name="connsiteY5" fmla="*/ 4045608 h 4686491"/>
              <a:gd name="connsiteX6" fmla="*/ 0 w 4559364"/>
              <a:gd name="connsiteY6" fmla="*/ 3868709 h 468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9364" h="4686491">
                <a:moveTo>
                  <a:pt x="0" y="0"/>
                </a:moveTo>
                <a:lnTo>
                  <a:pt x="3866910" y="0"/>
                </a:lnTo>
                <a:lnTo>
                  <a:pt x="3948885" y="94688"/>
                </a:lnTo>
                <a:cubicBezTo>
                  <a:pt x="4330264" y="579828"/>
                  <a:pt x="4559364" y="1201790"/>
                  <a:pt x="4559364" y="1879925"/>
                </a:cubicBezTo>
                <a:cubicBezTo>
                  <a:pt x="4559364" y="3429949"/>
                  <a:pt x="3362434" y="4686491"/>
                  <a:pt x="1885946" y="4686491"/>
                </a:cubicBezTo>
                <a:cubicBezTo>
                  <a:pt x="1239983" y="4686491"/>
                  <a:pt x="647528" y="4445981"/>
                  <a:pt x="185404" y="4045608"/>
                </a:cubicBezTo>
                <a:lnTo>
                  <a:pt x="0" y="3868709"/>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Star: 4 Points 56">
            <a:extLst>
              <a:ext uri="{FF2B5EF4-FFF2-40B4-BE49-F238E27FC236}">
                <a16:creationId xmlns:a16="http://schemas.microsoft.com/office/drawing/2014/main" id="{991DFCB0-5A4B-4BA5-BB5A-A8353FE62434}"/>
              </a:ext>
            </a:extLst>
          </p:cNvPr>
          <p:cNvSpPr/>
          <p:nvPr/>
        </p:nvSpPr>
        <p:spPr>
          <a:xfrm>
            <a:off x="3493492" y="5204825"/>
            <a:ext cx="447212" cy="447212"/>
          </a:xfrm>
          <a:prstGeom prst="star4">
            <a:avLst>
              <a:gd name="adj" fmla="val 238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tar: 4 Points 74">
            <a:extLst>
              <a:ext uri="{FF2B5EF4-FFF2-40B4-BE49-F238E27FC236}">
                <a16:creationId xmlns:a16="http://schemas.microsoft.com/office/drawing/2014/main" id="{F53EAEFC-4741-4CD2-B985-4AFD6DF7669F}"/>
              </a:ext>
            </a:extLst>
          </p:cNvPr>
          <p:cNvSpPr/>
          <p:nvPr/>
        </p:nvSpPr>
        <p:spPr>
          <a:xfrm>
            <a:off x="4505684" y="182403"/>
            <a:ext cx="447212" cy="447212"/>
          </a:xfrm>
          <a:prstGeom prst="star4">
            <a:avLst>
              <a:gd name="adj" fmla="val 238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tar: 4 Points 75">
            <a:extLst>
              <a:ext uri="{FF2B5EF4-FFF2-40B4-BE49-F238E27FC236}">
                <a16:creationId xmlns:a16="http://schemas.microsoft.com/office/drawing/2014/main" id="{D53DC699-F29D-4405-AEC8-0374FE75FC9B}"/>
              </a:ext>
            </a:extLst>
          </p:cNvPr>
          <p:cNvSpPr/>
          <p:nvPr/>
        </p:nvSpPr>
        <p:spPr>
          <a:xfrm>
            <a:off x="1747444" y="740456"/>
            <a:ext cx="447212" cy="447212"/>
          </a:xfrm>
          <a:prstGeom prst="star4">
            <a:avLst>
              <a:gd name="adj" fmla="val 1704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tar: 4 Points 76">
            <a:extLst>
              <a:ext uri="{FF2B5EF4-FFF2-40B4-BE49-F238E27FC236}">
                <a16:creationId xmlns:a16="http://schemas.microsoft.com/office/drawing/2014/main" id="{D9D741B8-272F-4F9A-8209-DECEAB693727}"/>
              </a:ext>
            </a:extLst>
          </p:cNvPr>
          <p:cNvSpPr/>
          <p:nvPr/>
        </p:nvSpPr>
        <p:spPr>
          <a:xfrm>
            <a:off x="11266773" y="707989"/>
            <a:ext cx="594447" cy="594447"/>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DF706A-7BE5-7963-D034-5F9204C07491}"/>
              </a:ext>
            </a:extLst>
          </p:cNvPr>
          <p:cNvSpPr txBox="1"/>
          <p:nvPr/>
        </p:nvSpPr>
        <p:spPr>
          <a:xfrm>
            <a:off x="780516" y="9158092"/>
            <a:ext cx="2434031"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Lato Light" panose="020F0302020204030203" pitchFamily="34" charset="0"/>
              </a:rPr>
              <a:t>TIME</a:t>
            </a:r>
          </a:p>
        </p:txBody>
      </p:sp>
      <p:sp>
        <p:nvSpPr>
          <p:cNvPr id="22" name="TextBox 21">
            <a:extLst>
              <a:ext uri="{FF2B5EF4-FFF2-40B4-BE49-F238E27FC236}">
                <a16:creationId xmlns:a16="http://schemas.microsoft.com/office/drawing/2014/main" id="{DDA5EC45-365D-3EA0-F588-C1240AFB7D15}"/>
              </a:ext>
            </a:extLst>
          </p:cNvPr>
          <p:cNvSpPr txBox="1"/>
          <p:nvPr/>
        </p:nvSpPr>
        <p:spPr>
          <a:xfrm>
            <a:off x="4952896" y="6117544"/>
            <a:ext cx="2434031" cy="369332"/>
          </a:xfrm>
          <a:prstGeom prst="rect">
            <a:avLst/>
          </a:prstGeom>
          <a:noFill/>
        </p:spPr>
        <p:txBody>
          <a:bodyPr wrap="square" rtlCol="0">
            <a:spAutoFit/>
          </a:bodyPr>
          <a:lstStyle/>
          <a:p>
            <a:pPr algn="ctr"/>
            <a:r>
              <a:rPr lang="en-US" dirty="0">
                <a:solidFill>
                  <a:schemeClr val="bg1"/>
                </a:solidFill>
                <a:latin typeface="Lato Light" panose="020F0302020204030203" pitchFamily="34" charset="0"/>
              </a:rPr>
              <a:t>By Jolie Serrano</a:t>
            </a:r>
          </a:p>
        </p:txBody>
      </p:sp>
      <p:sp>
        <p:nvSpPr>
          <p:cNvPr id="26" name="TextBox 25">
            <a:extLst>
              <a:ext uri="{FF2B5EF4-FFF2-40B4-BE49-F238E27FC236}">
                <a16:creationId xmlns:a16="http://schemas.microsoft.com/office/drawing/2014/main" id="{3D481783-FC02-58E0-5512-1D69875A91FB}"/>
              </a:ext>
            </a:extLst>
          </p:cNvPr>
          <p:cNvSpPr txBox="1"/>
          <p:nvPr/>
        </p:nvSpPr>
        <p:spPr>
          <a:xfrm>
            <a:off x="475392" y="8073675"/>
            <a:ext cx="3122509" cy="1323439"/>
          </a:xfrm>
          <a:prstGeom prst="rect">
            <a:avLst/>
          </a:prstGeom>
          <a:noFill/>
        </p:spPr>
        <p:txBody>
          <a:bodyPr wrap="square" rtlCol="0">
            <a:spAutoFit/>
          </a:bodyPr>
          <a:lstStyle/>
          <a:p>
            <a:pPr algn="ctr"/>
            <a:r>
              <a:rPr lang="en-US" sz="8000" dirty="0">
                <a:solidFill>
                  <a:schemeClr val="bg1"/>
                </a:solidFill>
                <a:effectLst>
                  <a:outerShdw blurRad="38100" dist="38100" dir="2700000" algn="tl">
                    <a:srgbClr val="000000">
                      <a:alpha val="43137"/>
                    </a:srgbClr>
                  </a:outerShdw>
                </a:effectLst>
                <a:latin typeface="Angelic Child" panose="02000500000000000000" pitchFamily="2" charset="0"/>
              </a:rPr>
              <a:t>quiz</a:t>
            </a:r>
            <a:endParaRPr lang="en-US" sz="4400" dirty="0">
              <a:solidFill>
                <a:schemeClr val="bg1"/>
              </a:solidFill>
              <a:effectLst>
                <a:outerShdw blurRad="38100" dist="38100" dir="2700000" algn="tl">
                  <a:srgbClr val="000000">
                    <a:alpha val="43137"/>
                  </a:srgbClr>
                </a:outerShdw>
              </a:effectLst>
              <a:latin typeface="Lato Light" panose="020F0302020204030203" pitchFamily="34" charset="0"/>
            </a:endParaRPr>
          </a:p>
        </p:txBody>
      </p:sp>
      <p:sp>
        <p:nvSpPr>
          <p:cNvPr id="31" name="TextBox 30">
            <a:extLst>
              <a:ext uri="{FF2B5EF4-FFF2-40B4-BE49-F238E27FC236}">
                <a16:creationId xmlns:a16="http://schemas.microsoft.com/office/drawing/2014/main" id="{21E163F0-0E50-49F5-88F3-7B0E6E29042C}"/>
              </a:ext>
            </a:extLst>
          </p:cNvPr>
          <p:cNvSpPr txBox="1"/>
          <p:nvPr/>
        </p:nvSpPr>
        <p:spPr>
          <a:xfrm>
            <a:off x="4266142" y="6397986"/>
            <a:ext cx="3910143"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www.ppthemes.com</a:t>
            </a:r>
          </a:p>
        </p:txBody>
      </p:sp>
      <p:sp>
        <p:nvSpPr>
          <p:cNvPr id="27" name="Star: 4 Points 74">
            <a:extLst>
              <a:ext uri="{FF2B5EF4-FFF2-40B4-BE49-F238E27FC236}">
                <a16:creationId xmlns:a16="http://schemas.microsoft.com/office/drawing/2014/main" id="{892793C3-3B62-8125-AF99-62DFE1B324B0}"/>
              </a:ext>
            </a:extLst>
          </p:cNvPr>
          <p:cNvSpPr/>
          <p:nvPr/>
        </p:nvSpPr>
        <p:spPr>
          <a:xfrm>
            <a:off x="506223" y="4753356"/>
            <a:ext cx="447212" cy="447212"/>
          </a:xfrm>
          <a:prstGeom prst="star4">
            <a:avLst>
              <a:gd name="adj" fmla="val 238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9C9EA50-DA53-8EFC-CB20-50C2CAB68154}"/>
              </a:ext>
            </a:extLst>
          </p:cNvPr>
          <p:cNvSpPr txBox="1"/>
          <p:nvPr/>
        </p:nvSpPr>
        <p:spPr>
          <a:xfrm>
            <a:off x="6549779" y="-2930064"/>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Choose </a:t>
            </a:r>
          </a:p>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a question</a:t>
            </a:r>
          </a:p>
        </p:txBody>
      </p:sp>
      <p:sp>
        <p:nvSpPr>
          <p:cNvPr id="88" name="Rounded Rectangle 87">
            <a:extLst>
              <a:ext uri="{FF2B5EF4-FFF2-40B4-BE49-F238E27FC236}">
                <a16:creationId xmlns:a16="http://schemas.microsoft.com/office/drawing/2014/main" id="{E1190C67-D4CD-E703-630A-EF0A4329EE9F}"/>
              </a:ext>
            </a:extLst>
          </p:cNvPr>
          <p:cNvSpPr/>
          <p:nvPr/>
        </p:nvSpPr>
        <p:spPr>
          <a:xfrm>
            <a:off x="5436993" y="1891629"/>
            <a:ext cx="5461342" cy="9593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9" name="TextBox 88">
            <a:extLst>
              <a:ext uri="{FF2B5EF4-FFF2-40B4-BE49-F238E27FC236}">
                <a16:creationId xmlns:a16="http://schemas.microsoft.com/office/drawing/2014/main" id="{70C5A737-051D-8DC2-3B2B-90AA9951F7D8}"/>
              </a:ext>
            </a:extLst>
          </p:cNvPr>
          <p:cNvSpPr txBox="1"/>
          <p:nvPr/>
        </p:nvSpPr>
        <p:spPr>
          <a:xfrm>
            <a:off x="12437081" y="147602"/>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2" name="TextBox 1">
            <a:extLst>
              <a:ext uri="{FF2B5EF4-FFF2-40B4-BE49-F238E27FC236}">
                <a16:creationId xmlns:a16="http://schemas.microsoft.com/office/drawing/2014/main" id="{C934255F-843A-FD5C-BC42-9B0B8B5B21C0}"/>
              </a:ext>
            </a:extLst>
          </p:cNvPr>
          <p:cNvSpPr txBox="1"/>
          <p:nvPr/>
        </p:nvSpPr>
        <p:spPr>
          <a:xfrm>
            <a:off x="6241688" y="587503"/>
            <a:ext cx="4348556"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Angelic Child" panose="02000500000000000000" pitchFamily="2" charset="0"/>
              </a:rPr>
              <a:t>WRITE YOUR QUESTION HERE</a:t>
            </a:r>
          </a:p>
        </p:txBody>
      </p:sp>
      <p:sp>
        <p:nvSpPr>
          <p:cNvPr id="6" name="TextBox 5">
            <a:extLst>
              <a:ext uri="{FF2B5EF4-FFF2-40B4-BE49-F238E27FC236}">
                <a16:creationId xmlns:a16="http://schemas.microsoft.com/office/drawing/2014/main" id="{378F9BFE-BFC5-FD83-3173-D14B222DD808}"/>
              </a:ext>
            </a:extLst>
          </p:cNvPr>
          <p:cNvSpPr txBox="1"/>
          <p:nvPr/>
        </p:nvSpPr>
        <p:spPr>
          <a:xfrm>
            <a:off x="6735710" y="2094123"/>
            <a:ext cx="3025987" cy="523220"/>
          </a:xfrm>
          <a:prstGeom prst="rect">
            <a:avLst/>
          </a:prstGeom>
          <a:noFill/>
        </p:spPr>
        <p:txBody>
          <a:bodyPr wrap="square" rtlCol="0">
            <a:spAutoFit/>
          </a:bodyPr>
          <a:lstStyle/>
          <a:p>
            <a:r>
              <a:rPr lang="en-US" sz="2800" dirty="0">
                <a:solidFill>
                  <a:schemeClr val="bg1"/>
                </a:solidFill>
              </a:rPr>
              <a:t>CORRECT ANSWER</a:t>
            </a:r>
          </a:p>
        </p:txBody>
      </p:sp>
      <mc:AlternateContent xmlns:mc="http://schemas.openxmlformats.org/markup-compatibility/2006">
        <mc:Choice xmlns:am3d="http://schemas.microsoft.com/office/drawing/2017/model3d" Requires="am3d">
          <p:graphicFrame>
            <p:nvGraphicFramePr>
              <p:cNvPr id="9" name="3D Model 8" descr="Winking Face Emoji">
                <a:extLst>
                  <a:ext uri="{FF2B5EF4-FFF2-40B4-BE49-F238E27FC236}">
                    <a16:creationId xmlns:a16="http://schemas.microsoft.com/office/drawing/2014/main" id="{6AC35865-98F4-D10C-10B3-8656F8436C3F}"/>
                  </a:ext>
                </a:extLst>
              </p:cNvPr>
              <p:cNvGraphicFramePr>
                <a:graphicFrameLocks noChangeAspect="1"/>
              </p:cNvGraphicFramePr>
              <p:nvPr>
                <p:extLst>
                  <p:ext uri="{D42A27DB-BD31-4B8C-83A1-F6EECF244321}">
                    <p14:modId xmlns:p14="http://schemas.microsoft.com/office/powerpoint/2010/main" val="3286505060"/>
                  </p:ext>
                </p:extLst>
              </p:nvPr>
            </p:nvGraphicFramePr>
            <p:xfrm>
              <a:off x="689828" y="2014541"/>
              <a:ext cx="2703051" cy="2725957"/>
            </p:xfrm>
            <a:graphic>
              <a:graphicData uri="http://schemas.microsoft.com/office/drawing/2017/model3d">
                <am3d:model3d r:embed="rId2">
                  <am3d:spPr>
                    <a:xfrm>
                      <a:off x="0" y="0"/>
                      <a:ext cx="2703051" cy="2725957"/>
                    </a:xfrm>
                    <a:prstGeom prst="rect">
                      <a:avLst/>
                    </a:prstGeom>
                  </am3d:spPr>
                  <am3d:camera>
                    <am3d:pos x="0" y="0" z="81193582"/>
                    <am3d:up dx="0" dy="36000000" dz="0"/>
                    <am3d:lookAt x="0" y="0" z="0"/>
                    <am3d:perspective fov="2700000"/>
                  </am3d:camera>
                  <am3d:trans>
                    <am3d:meterPerModelUnit n="94754" d="1000000"/>
                    <am3d:preTrans dx="3" dy="-17908577" dz="-455776"/>
                    <am3d:scale>
                      <am3d:sx n="1000000" d="1000000"/>
                      <am3d:sy n="1000000" d="1000000"/>
                      <am3d:sz n="1000000" d="1000000"/>
                    </am3d:scale>
                    <am3d:rot ax="164666" ay="-41961" az="-2026"/>
                    <am3d:postTrans dx="0" dy="0" dz="0"/>
                  </am3d:trans>
                  <am3d:raster rName="Office3DRenderer" rVer="16.0.8326">
                    <am3d:blip r:embed="rId3"/>
                  </am3d:raster>
                  <am3d:objViewport viewportSz="47342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Winking Face Emoji">
                <a:extLst>
                  <a:ext uri="{FF2B5EF4-FFF2-40B4-BE49-F238E27FC236}">
                    <a16:creationId xmlns:a16="http://schemas.microsoft.com/office/drawing/2014/main" id="{6AC35865-98F4-D10C-10B3-8656F8436C3F}"/>
                  </a:ext>
                </a:extLst>
              </p:cNvPr>
              <p:cNvPicPr>
                <a:picLocks noGrp="1" noRot="1" noChangeAspect="1" noMove="1" noResize="1" noEditPoints="1" noAdjustHandles="1" noChangeArrowheads="1" noChangeShapeType="1" noCrop="1"/>
              </p:cNvPicPr>
              <p:nvPr/>
            </p:nvPicPr>
            <p:blipFill>
              <a:blip r:embed="rId3"/>
              <a:stretch>
                <a:fillRect/>
              </a:stretch>
            </p:blipFill>
            <p:spPr>
              <a:xfrm>
                <a:off x="689828" y="2014541"/>
                <a:ext cx="2703051" cy="2725957"/>
              </a:xfrm>
              <a:prstGeom prst="rect">
                <a:avLst/>
              </a:prstGeom>
            </p:spPr>
          </p:pic>
        </mc:Fallback>
      </mc:AlternateContent>
      <p:sp>
        <p:nvSpPr>
          <p:cNvPr id="7" name="Subtitle 2">
            <a:extLst>
              <a:ext uri="{FF2B5EF4-FFF2-40B4-BE49-F238E27FC236}">
                <a16:creationId xmlns:a16="http://schemas.microsoft.com/office/drawing/2014/main" id="{11975D8B-23C4-3BFE-F578-25588784DBA6}"/>
              </a:ext>
            </a:extLst>
          </p:cNvPr>
          <p:cNvSpPr txBox="1">
            <a:spLocks/>
          </p:cNvSpPr>
          <p:nvPr/>
        </p:nvSpPr>
        <p:spPr>
          <a:xfrm>
            <a:off x="5829212" y="3009851"/>
            <a:ext cx="5153253" cy="21611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Explain your answer</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a:p>
            <a:pPr algn="l">
              <a:lnSpc>
                <a:spcPts val="2100"/>
              </a:lnSpc>
            </a:pPr>
            <a:r>
              <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rPr>
              <a:t>You can do whatever you want, go a impress your audience with an amazing presentation. You can do whatever you want, go a impress your audience with an amazing presentation</a:t>
            </a:r>
          </a:p>
          <a:p>
            <a:pPr algn="l">
              <a:lnSpc>
                <a:spcPts val="2100"/>
              </a:lnSpc>
            </a:pPr>
            <a:endParaRPr lang="en-US" sz="1800" dirty="0">
              <a:solidFill>
                <a:schemeClr val="bg1"/>
              </a:solidFill>
              <a:latin typeface="Lato Light" panose="020F0302020204030203" pitchFamily="34" charset="0"/>
              <a:ea typeface="Open Sans Light" panose="020B0306030504020204" pitchFamily="34" charset="0"/>
              <a:cs typeface="Open Sans Light" panose="020B0306030504020204" pitchFamily="34" charset="0"/>
            </a:endParaRPr>
          </a:p>
        </p:txBody>
      </p:sp>
      <p:sp>
        <p:nvSpPr>
          <p:cNvPr id="8" name="Rounded Rectangle 7">
            <a:hlinkClick r:id="rId4" action="ppaction://hlinksldjump"/>
            <a:extLst>
              <a:ext uri="{FF2B5EF4-FFF2-40B4-BE49-F238E27FC236}">
                <a16:creationId xmlns:a16="http://schemas.microsoft.com/office/drawing/2014/main" id="{54FE9C6D-CC47-3FF1-1781-61733911CFD1}"/>
              </a:ext>
            </a:extLst>
          </p:cNvPr>
          <p:cNvSpPr/>
          <p:nvPr/>
        </p:nvSpPr>
        <p:spPr>
          <a:xfrm>
            <a:off x="6549779" y="5084880"/>
            <a:ext cx="3429248" cy="69960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BB85125-5703-86E1-2438-31D03B03B6A4}"/>
              </a:ext>
            </a:extLst>
          </p:cNvPr>
          <p:cNvSpPr txBox="1"/>
          <p:nvPr/>
        </p:nvSpPr>
        <p:spPr>
          <a:xfrm>
            <a:off x="6557168" y="5247998"/>
            <a:ext cx="3525946" cy="400110"/>
          </a:xfrm>
          <a:prstGeom prst="rect">
            <a:avLst/>
          </a:prstGeom>
          <a:noFill/>
        </p:spPr>
        <p:txBody>
          <a:bodyPr wrap="square" rtlCol="0">
            <a:spAutoFit/>
          </a:bodyPr>
          <a:lstStyle/>
          <a:p>
            <a:pPr algn="ctr"/>
            <a:r>
              <a:rPr lang="en-US" sz="2000" dirty="0">
                <a:solidFill>
                  <a:schemeClr val="bg1"/>
                </a:solidFill>
              </a:rPr>
              <a:t>CHOOSE ANOTHER QUESTION</a:t>
            </a:r>
          </a:p>
        </p:txBody>
      </p:sp>
      <mc:AlternateContent xmlns:mc="http://schemas.openxmlformats.org/markup-compatibility/2006">
        <mc:Choice xmlns:am3d="http://schemas.microsoft.com/office/drawing/2017/model3d" Requires="am3d">
          <p:graphicFrame>
            <p:nvGraphicFramePr>
              <p:cNvPr id="13" name="3D Model 12" descr="Thumbs Up Emoji">
                <a:extLst>
                  <a:ext uri="{FF2B5EF4-FFF2-40B4-BE49-F238E27FC236}">
                    <a16:creationId xmlns:a16="http://schemas.microsoft.com/office/drawing/2014/main" id="{87865ECC-D969-830D-F515-4CE05F5BAC5A}"/>
                  </a:ext>
                </a:extLst>
              </p:cNvPr>
              <p:cNvGraphicFramePr>
                <a:graphicFrameLocks noChangeAspect="1"/>
              </p:cNvGraphicFramePr>
              <p:nvPr>
                <p:extLst>
                  <p:ext uri="{D42A27DB-BD31-4B8C-83A1-F6EECF244321}">
                    <p14:modId xmlns:p14="http://schemas.microsoft.com/office/powerpoint/2010/main" val="1341572675"/>
                  </p:ext>
                </p:extLst>
              </p:nvPr>
            </p:nvGraphicFramePr>
            <p:xfrm>
              <a:off x="3480456" y="2391500"/>
              <a:ext cx="1554561" cy="1683718"/>
            </p:xfrm>
            <a:graphic>
              <a:graphicData uri="http://schemas.microsoft.com/office/drawing/2017/model3d">
                <am3d:model3d r:embed="rId5">
                  <am3d:spPr>
                    <a:xfrm>
                      <a:off x="0" y="0"/>
                      <a:ext cx="1554561" cy="1683718"/>
                    </a:xfrm>
                    <a:prstGeom prst="rect">
                      <a:avLst/>
                    </a:prstGeom>
                  </am3d:spPr>
                  <am3d:camera>
                    <am3d:pos x="0" y="0" z="66308073"/>
                    <am3d:up dx="0" dy="36000000" dz="0"/>
                    <am3d:lookAt x="0" y="0" z="0"/>
                    <am3d:perspective fov="2700000"/>
                  </am3d:camera>
                  <am3d:trans>
                    <am3d:meterPerModelUnit n="101511" d="1000000"/>
                    <am3d:preTrans dx="-824025" dy="-17929067" dz="-2192431"/>
                    <am3d:scale>
                      <am3d:sx n="1000000" d="1000000"/>
                      <am3d:sy n="1000000" d="1000000"/>
                      <am3d:sz n="1000000" d="1000000"/>
                    </am3d:scale>
                    <am3d:rot/>
                    <am3d:postTrans dx="0" dy="0" dz="0"/>
                  </am3d:trans>
                  <am3d:raster rName="Office3DRenderer" rVer="16.0.8326">
                    <am3d:blip r:embed="rId6"/>
                  </am3d:raster>
                  <am3d:objViewport viewportSz="2342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Thumbs Up Emoji">
                <a:extLst>
                  <a:ext uri="{FF2B5EF4-FFF2-40B4-BE49-F238E27FC236}">
                    <a16:creationId xmlns:a16="http://schemas.microsoft.com/office/drawing/2014/main" id="{87865ECC-D969-830D-F515-4CE05F5BAC5A}"/>
                  </a:ext>
                </a:extLst>
              </p:cNvPr>
              <p:cNvPicPr>
                <a:picLocks noGrp="1" noRot="1" noChangeAspect="1" noMove="1" noResize="1" noEditPoints="1" noAdjustHandles="1" noChangeArrowheads="1" noChangeShapeType="1" noCrop="1"/>
              </p:cNvPicPr>
              <p:nvPr/>
            </p:nvPicPr>
            <p:blipFill>
              <a:blip r:embed="rId6"/>
              <a:stretch>
                <a:fillRect/>
              </a:stretch>
            </p:blipFill>
            <p:spPr>
              <a:xfrm>
                <a:off x="3480456" y="2391500"/>
                <a:ext cx="1554561" cy="1683718"/>
              </a:xfrm>
              <a:prstGeom prst="rect">
                <a:avLst/>
              </a:prstGeom>
            </p:spPr>
          </p:pic>
        </mc:Fallback>
      </mc:AlternateContent>
    </p:spTree>
    <p:extLst>
      <p:ext uri="{BB962C8B-B14F-4D97-AF65-F5344CB8AC3E}">
        <p14:creationId xmlns:p14="http://schemas.microsoft.com/office/powerpoint/2010/main" val="14212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afterEffect">
                                  <p:stCondLst>
                                    <p:cond delay="0"/>
                                  </p:stCondLst>
                                  <p:childTnLst>
                                    <p:anim calcmode="lin" valueType="num">
                                      <p:cBhvr additive="sum">
                                        <p:cTn id="6" dur="2000" fill="hold"/>
                                        <p:tgtEl>
                                          <p:spTgt spid="9"/>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9"/>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9"/>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9"/>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9"/>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1" fill="hold">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ema de Office">
  <a:themeElements>
    <a:clrScheme name="Pride Theme">
      <a:dk1>
        <a:sysClr val="windowText" lastClr="000000"/>
      </a:dk1>
      <a:lt1>
        <a:sysClr val="window" lastClr="FFFFFF"/>
      </a:lt1>
      <a:dk2>
        <a:srgbClr val="B346E0"/>
      </a:dk2>
      <a:lt2>
        <a:srgbClr val="E7E6E6"/>
      </a:lt2>
      <a:accent1>
        <a:srgbClr val="2E1E67"/>
      </a:accent1>
      <a:accent2>
        <a:srgbClr val="FF3862"/>
      </a:accent2>
      <a:accent3>
        <a:srgbClr val="FF7800"/>
      </a:accent3>
      <a:accent4>
        <a:srgbClr val="FFBC01"/>
      </a:accent4>
      <a:accent5>
        <a:srgbClr val="00BA48"/>
      </a:accent5>
      <a:accent6>
        <a:srgbClr val="017AD6"/>
      </a:accent6>
      <a:hlink>
        <a:srgbClr val="26262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 dockstate="right" visibility="0" width="350" row="6">
    <wetp:webextensionref xmlns:r="http://schemas.openxmlformats.org/officeDocument/2006/relationships" r:id="rId2"/>
  </wetp:taskpane>
  <wetp:taskpane dockstate="right" visibility="0" width="350" row="7">
    <wetp:webextensionref xmlns:r="http://schemas.openxmlformats.org/officeDocument/2006/relationships" r:id="rId3"/>
  </wetp:taskpane>
  <wetp:taskpane dockstate="right" visibility="0" width="350" row="8">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710DF37B-39F9-4993-A6F1-04016D8497DF}">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03BD25C-6E12-48D5-9CE1-6D456C52C2E8}">
  <we:reference id="wa104380907" version="3.0.0.0" store="en-US"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42C0D6B0-2A6B-4092-8B0F-07D241863A0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8224C668-B6FA-4100-A20C-1DE857E1615D}">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7918</TotalTime>
  <Words>1125</Words>
  <Application>Microsoft Office PowerPoint</Application>
  <PresentationFormat>Widescreen</PresentationFormat>
  <Paragraphs>309</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Angelic Child</vt:lpstr>
      <vt:lpstr>Arial</vt:lpstr>
      <vt:lpstr>Calibri</vt:lpstr>
      <vt:lpstr>Calibri Light</vt:lpstr>
      <vt:lpstr>Gill Sans</vt:lpstr>
      <vt:lpstr>Lato Black</vt:lpstr>
      <vt:lpstr>Lato Light</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Jolie Nayibe Serrano</dc:creator>
  <cp:lastModifiedBy>Jolie Serrano Delgado</cp:lastModifiedBy>
  <cp:revision>506</cp:revision>
  <dcterms:created xsi:type="dcterms:W3CDTF">2020-03-21T22:03:23Z</dcterms:created>
  <dcterms:modified xsi:type="dcterms:W3CDTF">2025-04-27T21:00:49Z</dcterms:modified>
</cp:coreProperties>
</file>