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779" r:id="rId3"/>
    <p:sldId id="3352" r:id="rId4"/>
    <p:sldId id="3776" r:id="rId5"/>
    <p:sldId id="266" r:id="rId6"/>
    <p:sldId id="3336" r:id="rId7"/>
    <p:sldId id="3311" r:id="rId8"/>
    <p:sldId id="3343" r:id="rId9"/>
    <p:sldId id="4110" r:id="rId10"/>
    <p:sldId id="3355" r:id="rId11"/>
    <p:sldId id="3326" r:id="rId12"/>
    <p:sldId id="3382" r:id="rId13"/>
    <p:sldId id="4109"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2D"/>
    <a:srgbClr val="B1E305"/>
    <a:srgbClr val="83FE00"/>
    <a:srgbClr val="0E461F"/>
    <a:srgbClr val="5B9E1B"/>
    <a:srgbClr val="071313"/>
    <a:srgbClr val="2E1E67"/>
    <a:srgbClr val="FFBC01"/>
    <a:srgbClr val="B346E0"/>
    <a:srgbClr val="017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7CE86-47B9-4E36-9FA5-1E2549C20E35}" v="2" dt="2025-05-10T21:45:30.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112" d="100"/>
          <a:sy n="112" d="100"/>
        </p:scale>
        <p:origin x="798" y="108"/>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507CE86-47B9-4E36-9FA5-1E2549C20E35}"/>
    <pc:docChg chg="addSld delSld modSld sldOrd">
      <pc:chgData name="Jolie Serrano Delgado" userId="d52b4219-5c60-4a0c-87ad-b1ec335c0c37" providerId="ADAL" clId="{4507CE86-47B9-4E36-9FA5-1E2549C20E35}" dt="2025-05-10T21:45:32.733" v="11" actId="47"/>
      <pc:docMkLst>
        <pc:docMk/>
      </pc:docMkLst>
      <pc:sldChg chg="del">
        <pc:chgData name="Jolie Serrano Delgado" userId="d52b4219-5c60-4a0c-87ad-b1ec335c0c37" providerId="ADAL" clId="{4507CE86-47B9-4E36-9FA5-1E2549C20E35}" dt="2025-05-10T21:45:02.102" v="3" actId="47"/>
        <pc:sldMkLst>
          <pc:docMk/>
          <pc:sldMk cId="3313802975" sldId="1772"/>
        </pc:sldMkLst>
      </pc:sldChg>
      <pc:sldChg chg="modSp del mod">
        <pc:chgData name="Jolie Serrano Delgado" userId="d52b4219-5c60-4a0c-87ad-b1ec335c0c37" providerId="ADAL" clId="{4507CE86-47B9-4E36-9FA5-1E2549C20E35}" dt="2025-05-10T21:45:32.733" v="11" actId="47"/>
        <pc:sldMkLst>
          <pc:docMk/>
          <pc:sldMk cId="3460216635" sldId="1778"/>
        </pc:sldMkLst>
        <pc:spChg chg="mod">
          <ac:chgData name="Jolie Serrano Delgado" userId="d52b4219-5c60-4a0c-87ad-b1ec335c0c37" providerId="ADAL" clId="{4507CE86-47B9-4E36-9FA5-1E2549C20E35}" dt="2025-05-10T21:45:23.490" v="8" actId="21"/>
          <ac:spMkLst>
            <pc:docMk/>
            <pc:sldMk cId="3460216635" sldId="1778"/>
            <ac:spMk id="5" creationId="{58E10FA7-5A2D-4C09-8B3F-7195A9CE858D}"/>
          </ac:spMkLst>
        </pc:spChg>
      </pc:sldChg>
      <pc:sldChg chg="modSp add mod ord">
        <pc:chgData name="Jolie Serrano Delgado" userId="d52b4219-5c60-4a0c-87ad-b1ec335c0c37" providerId="ADAL" clId="{4507CE86-47B9-4E36-9FA5-1E2549C20E35}" dt="2025-05-10T21:45:09.128" v="5" actId="207"/>
        <pc:sldMkLst>
          <pc:docMk/>
          <pc:sldMk cId="3573392034" sldId="1791"/>
        </pc:sldMkLst>
        <pc:spChg chg="mod">
          <ac:chgData name="Jolie Serrano Delgado" userId="d52b4219-5c60-4a0c-87ad-b1ec335c0c37" providerId="ADAL" clId="{4507CE86-47B9-4E36-9FA5-1E2549C20E35}" dt="2025-05-10T21:45:04.305" v="4" actId="207"/>
          <ac:spMkLst>
            <pc:docMk/>
            <pc:sldMk cId="3573392034" sldId="1791"/>
            <ac:spMk id="5" creationId="{7FCA87B9-E211-0E4B-A9F7-DF87D6193A8C}"/>
          </ac:spMkLst>
        </pc:spChg>
        <pc:spChg chg="mod">
          <ac:chgData name="Jolie Serrano Delgado" userId="d52b4219-5c60-4a0c-87ad-b1ec335c0c37" providerId="ADAL" clId="{4507CE86-47B9-4E36-9FA5-1E2549C20E35}" dt="2025-05-10T21:45:09.128" v="5" actId="207"/>
          <ac:spMkLst>
            <pc:docMk/>
            <pc:sldMk cId="3573392034" sldId="1791"/>
            <ac:spMk id="7" creationId="{FA0AAE3D-72C1-B78D-34E3-44A78CF1DA1D}"/>
          </ac:spMkLst>
        </pc:spChg>
      </pc:sldChg>
      <pc:sldChg chg="modSp add mod">
        <pc:chgData name="Jolie Serrano Delgado" userId="d52b4219-5c60-4a0c-87ad-b1ec335c0c37" providerId="ADAL" clId="{4507CE86-47B9-4E36-9FA5-1E2549C20E35}" dt="2025-05-10T21:45:30.924" v="10" actId="207"/>
        <pc:sldMkLst>
          <pc:docMk/>
          <pc:sldMk cId="0" sldId="4129"/>
        </pc:sldMkLst>
        <pc:spChg chg="mod">
          <ac:chgData name="Jolie Serrano Delgado" userId="d52b4219-5c60-4a0c-87ad-b1ec335c0c37" providerId="ADAL" clId="{4507CE86-47B9-4E36-9FA5-1E2549C20E35}" dt="2025-05-10T21:45:18.337" v="7" actId="207"/>
          <ac:spMkLst>
            <pc:docMk/>
            <pc:sldMk cId="0" sldId="4129"/>
            <ac:spMk id="2" creationId="{A861E1E4-650F-4B58-BD99-93E6FC21ADED}"/>
          </ac:spMkLst>
        </pc:spChg>
        <pc:spChg chg="mod">
          <ac:chgData name="Jolie Serrano Delgado" userId="d52b4219-5c60-4a0c-87ad-b1ec335c0c37" providerId="ADAL" clId="{4507CE86-47B9-4E36-9FA5-1E2549C20E35}" dt="2025-05-10T21:45:13.660" v="6" actId="207"/>
          <ac:spMkLst>
            <pc:docMk/>
            <pc:sldMk cId="0" sldId="4129"/>
            <ac:spMk id="18" creationId="{8F5F15BF-00E8-0146-9639-0FB07145B42A}"/>
          </ac:spMkLst>
        </pc:spChg>
        <pc:spChg chg="mod">
          <ac:chgData name="Jolie Serrano Delgado" userId="d52b4219-5c60-4a0c-87ad-b1ec335c0c37" providerId="ADAL" clId="{4507CE86-47B9-4E36-9FA5-1E2549C20E35}" dt="2025-05-10T21:45:18.337" v="7" actId="207"/>
          <ac:spMkLst>
            <pc:docMk/>
            <pc:sldMk cId="0" sldId="4129"/>
            <ac:spMk id="63" creationId="{00000000-0000-0000-0000-000000000000}"/>
          </ac:spMkLst>
        </pc:spChg>
        <pc:spChg chg="mod">
          <ac:chgData name="Jolie Serrano Delgado" userId="d52b4219-5c60-4a0c-87ad-b1ec335c0c37" providerId="ADAL" clId="{4507CE86-47B9-4E36-9FA5-1E2549C20E35}" dt="2025-05-10T21:45:18.337" v="7" actId="207"/>
          <ac:spMkLst>
            <pc:docMk/>
            <pc:sldMk cId="0" sldId="4129"/>
            <ac:spMk id="75" creationId="{00000000-0000-0000-0000-000000000000}"/>
          </ac:spMkLst>
        </pc:spChg>
        <pc:spChg chg="mod">
          <ac:chgData name="Jolie Serrano Delgado" userId="d52b4219-5c60-4a0c-87ad-b1ec335c0c37" providerId="ADAL" clId="{4507CE86-47B9-4E36-9FA5-1E2549C20E35}" dt="2025-05-10T21:45:18.337" v="7" actId="207"/>
          <ac:spMkLst>
            <pc:docMk/>
            <pc:sldMk cId="0" sldId="4129"/>
            <ac:spMk id="87" creationId="{00000000-0000-0000-0000-000000000000}"/>
          </ac:spMkLst>
        </pc:spChg>
        <pc:spChg chg="mod">
          <ac:chgData name="Jolie Serrano Delgado" userId="d52b4219-5c60-4a0c-87ad-b1ec335c0c37" providerId="ADAL" clId="{4507CE86-47B9-4E36-9FA5-1E2549C20E35}" dt="2025-05-10T21:45:18.337" v="7" actId="207"/>
          <ac:spMkLst>
            <pc:docMk/>
            <pc:sldMk cId="0" sldId="4129"/>
            <ac:spMk id="99" creationId="{00000000-0000-0000-0000-000000000000}"/>
          </ac:spMkLst>
        </pc:spChg>
        <pc:spChg chg="mod">
          <ac:chgData name="Jolie Serrano Delgado" userId="d52b4219-5c60-4a0c-87ad-b1ec335c0c37" providerId="ADAL" clId="{4507CE86-47B9-4E36-9FA5-1E2549C20E35}" dt="2025-05-10T21:45:30.924" v="10" actId="207"/>
          <ac:spMkLst>
            <pc:docMk/>
            <pc:sldMk cId="0" sldId="4129"/>
            <ac:spMk id="55309" creationId="{00000000-0000-0000-0000-000000000000}"/>
          </ac:spMkLst>
        </pc:spChg>
      </pc:sldChg>
      <pc:sldMasterChg chg="delSldLayout">
        <pc:chgData name="Jolie Serrano Delgado" userId="d52b4219-5c60-4a0c-87ad-b1ec335c0c37" providerId="ADAL" clId="{4507CE86-47B9-4E36-9FA5-1E2549C20E35}" dt="2025-05-10T21:45:32.733" v="11" actId="47"/>
        <pc:sldMasterMkLst>
          <pc:docMk/>
          <pc:sldMasterMk cId="3968079979" sldId="2147483648"/>
        </pc:sldMasterMkLst>
        <pc:sldLayoutChg chg="del">
          <pc:chgData name="Jolie Serrano Delgado" userId="d52b4219-5c60-4a0c-87ad-b1ec335c0c37" providerId="ADAL" clId="{4507CE86-47B9-4E36-9FA5-1E2549C20E35}" dt="2025-05-10T21:45:02.102" v="3" actId="47"/>
          <pc:sldLayoutMkLst>
            <pc:docMk/>
            <pc:sldMasterMk cId="3968079979" sldId="2147483648"/>
            <pc:sldLayoutMk cId="2586065029" sldId="2147483707"/>
          </pc:sldLayoutMkLst>
        </pc:sldLayoutChg>
        <pc:sldLayoutChg chg="del">
          <pc:chgData name="Jolie Serrano Delgado" userId="d52b4219-5c60-4a0c-87ad-b1ec335c0c37" providerId="ADAL" clId="{4507CE86-47B9-4E36-9FA5-1E2549C20E35}" dt="2025-05-10T21:45:32.733" v="11"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10/05/2025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10/05/2025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C71E3-5275-964A-B564-B2468B642C1B}"/>
              </a:ext>
            </a:extLst>
          </p:cNvPr>
          <p:cNvSpPr>
            <a:spLocks noGrp="1" noChangeArrowheads="1"/>
          </p:cNvSpPr>
          <p:nvPr>
            <p:ph type="sldNum"/>
          </p:nvPr>
        </p:nvSpPr>
        <p:spPr>
          <a:ln/>
        </p:spPr>
        <p:txBody>
          <a:bodyPr/>
          <a:lstStyle/>
          <a:p>
            <a:fld id="{C37333BE-FBDC-1742-A475-69ED7EF9F349}" type="slidenum">
              <a:rPr lang="en-US" altLang="en-US"/>
              <a:pPr/>
              <a:t>5</a:t>
            </a:fld>
            <a:endParaRPr lang="en-US" altLang="en-US"/>
          </a:p>
        </p:txBody>
      </p:sp>
      <p:sp>
        <p:nvSpPr>
          <p:cNvPr id="24577" name="Text Box 1">
            <a:extLst>
              <a:ext uri="{FF2B5EF4-FFF2-40B4-BE49-F238E27FC236}">
                <a16:creationId xmlns:a16="http://schemas.microsoft.com/office/drawing/2014/main" id="{7AA1BE76-B40F-4041-B2B5-09CDBC041D9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a:extLst>
              <a:ext uri="{FF2B5EF4-FFF2-40B4-BE49-F238E27FC236}">
                <a16:creationId xmlns:a16="http://schemas.microsoft.com/office/drawing/2014/main" id="{A6CBBA11-AAF4-294A-818F-B6FC53E65B2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54418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6B9298-8BD3-C342-A984-E675274951AC}"/>
              </a:ext>
            </a:extLst>
          </p:cNvPr>
          <p:cNvSpPr>
            <a:spLocks noGrp="1" noChangeArrowheads="1"/>
          </p:cNvSpPr>
          <p:nvPr>
            <p:ph type="sldNum"/>
          </p:nvPr>
        </p:nvSpPr>
        <p:spPr>
          <a:ln/>
        </p:spPr>
        <p:txBody>
          <a:bodyPr/>
          <a:lstStyle/>
          <a:p>
            <a:fld id="{79DFFD02-0BA4-E740-A09B-0389BAFBB1C6}" type="slidenum">
              <a:rPr lang="en-US" altLang="en-US"/>
              <a:pPr/>
              <a:t>6</a:t>
            </a:fld>
            <a:endParaRPr lang="en-US" altLang="en-US"/>
          </a:p>
        </p:txBody>
      </p:sp>
      <p:sp>
        <p:nvSpPr>
          <p:cNvPr id="19457" name="Text Box 1">
            <a:extLst>
              <a:ext uri="{FF2B5EF4-FFF2-40B4-BE49-F238E27FC236}">
                <a16:creationId xmlns:a16="http://schemas.microsoft.com/office/drawing/2014/main" id="{2AA23D0C-C8DD-E249-8AD4-D592296EB1D7}"/>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Text Box 2">
            <a:extLst>
              <a:ext uri="{FF2B5EF4-FFF2-40B4-BE49-F238E27FC236}">
                <a16:creationId xmlns:a16="http://schemas.microsoft.com/office/drawing/2014/main" id="{A93457DF-3979-6741-ADB5-C9922193D1D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2913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D5F12F-E282-2043-A7A1-333DFD96AF13}"/>
              </a:ext>
            </a:extLst>
          </p:cNvPr>
          <p:cNvSpPr>
            <a:spLocks noGrp="1" noChangeArrowheads="1"/>
          </p:cNvSpPr>
          <p:nvPr>
            <p:ph type="sldNum"/>
          </p:nvPr>
        </p:nvSpPr>
        <p:spPr>
          <a:ln/>
        </p:spPr>
        <p:txBody>
          <a:bodyPr/>
          <a:lstStyle/>
          <a:p>
            <a:fld id="{F91BE104-AF35-294F-B3EC-74088A86E97D}" type="slidenum">
              <a:rPr lang="en-US" altLang="en-US"/>
              <a:pPr/>
              <a:t>8</a:t>
            </a:fld>
            <a:endParaRPr lang="en-US" altLang="en-US"/>
          </a:p>
        </p:txBody>
      </p:sp>
      <p:sp>
        <p:nvSpPr>
          <p:cNvPr id="9217" name="Text Box 1">
            <a:extLst>
              <a:ext uri="{FF2B5EF4-FFF2-40B4-BE49-F238E27FC236}">
                <a16:creationId xmlns:a16="http://schemas.microsoft.com/office/drawing/2014/main" id="{F53B4C05-46F5-6448-9348-31AA5C3640E3}"/>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Text Box 2">
            <a:extLst>
              <a:ext uri="{FF2B5EF4-FFF2-40B4-BE49-F238E27FC236}">
                <a16:creationId xmlns:a16="http://schemas.microsoft.com/office/drawing/2014/main" id="{9AD020E9-CF89-074C-AE83-1127121EC7EE}"/>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5024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52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53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81080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0"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14"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14.xml"/><Relationship Id="rId5" Type="http://schemas.openxmlformats.org/officeDocument/2006/relationships/hyperlink" Target="https://free-powerpoint-templates-download.com/" TargetMode="External"/><Relationship Id="rId4" Type="http://schemas.openxmlformats.org/officeDocument/2006/relationships/hyperlink" Target="https://fonts.google.com/specimen/Lat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5">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Poppins</a:t>
            </a:r>
            <a:r>
              <a:rPr lang="en-US" altLang="ja-JP" sz="1400" b="1" dirty="0">
                <a:solidFill>
                  <a:schemeClr val="bg1"/>
                </a:solidFill>
                <a:latin typeface="+mn-lt"/>
                <a:cs typeface="Calibri" panose="020F0502020204030204" pitchFamily="34" charset="0"/>
              </a:rPr>
              <a:t> and </a:t>
            </a:r>
            <a:r>
              <a:rPr lang="en-US" altLang="ja-JP" sz="1400" b="1"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Monserrat</a:t>
            </a:r>
            <a:r>
              <a:rPr lang="en-US" altLang="ja-JP" sz="1400" b="1" dirty="0">
                <a:solidFill>
                  <a:schemeClr val="bg1"/>
                </a:solidFill>
                <a:latin typeface="+mn-lt"/>
                <a:cs typeface="Calibri" panose="020F0502020204030204" pitchFamily="34" charset="0"/>
              </a:rPr>
              <a:t> - </a:t>
            </a:r>
            <a:r>
              <a:rPr lang="en-US" altLang="ja-JP" sz="1400" b="1"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Lato Family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03721B1-F99D-6943-A9E5-AC62AAD205B6}"/>
              </a:ext>
            </a:extLst>
          </p:cNvPr>
          <p:cNvSpPr/>
          <p:nvPr/>
        </p:nvSpPr>
        <p:spPr>
          <a:xfrm>
            <a:off x="1588" y="893"/>
            <a:ext cx="6094418" cy="6856215"/>
          </a:xfrm>
          <a:custGeom>
            <a:avLst/>
            <a:gdLst>
              <a:gd name="connsiteX0" fmla="*/ 1197256 w 6096005"/>
              <a:gd name="connsiteY0" fmla="*/ 0 h 6858001"/>
              <a:gd name="connsiteX1" fmla="*/ 3311250 w 6096005"/>
              <a:gd name="connsiteY1" fmla="*/ 0 h 6858001"/>
              <a:gd name="connsiteX2" fmla="*/ 6096005 w 6096005"/>
              <a:gd name="connsiteY2" fmla="*/ 4823338 h 6858001"/>
              <a:gd name="connsiteX3" fmla="*/ 2571866 w 6096005"/>
              <a:gd name="connsiteY3" fmla="*/ 6858001 h 6858001"/>
              <a:gd name="connsiteX4" fmla="*/ 0 w 6096005"/>
              <a:gd name="connsiteY4" fmla="*/ 6858001 h 6858001"/>
              <a:gd name="connsiteX5" fmla="*/ 0 w 6096005"/>
              <a:gd name="connsiteY5" fmla="*/ 691236 h 6858001"/>
              <a:gd name="connsiteX6" fmla="*/ 1197256 w 6096005"/>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5" h="6858001">
                <a:moveTo>
                  <a:pt x="1197256" y="0"/>
                </a:moveTo>
                <a:lnTo>
                  <a:pt x="3311250" y="0"/>
                </a:lnTo>
                <a:lnTo>
                  <a:pt x="6096005" y="4823338"/>
                </a:lnTo>
                <a:lnTo>
                  <a:pt x="2571866" y="6858001"/>
                </a:lnTo>
                <a:lnTo>
                  <a:pt x="0" y="6858001"/>
                </a:lnTo>
                <a:lnTo>
                  <a:pt x="0" y="691236"/>
                </a:lnTo>
                <a:lnTo>
                  <a:pt x="1197256"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3" name="Freeform 2">
            <a:extLst>
              <a:ext uri="{FF2B5EF4-FFF2-40B4-BE49-F238E27FC236}">
                <a16:creationId xmlns:a16="http://schemas.microsoft.com/office/drawing/2014/main" id="{E9501827-D132-5546-ABBD-A4986C8B9112}"/>
              </a:ext>
            </a:extLst>
          </p:cNvPr>
          <p:cNvSpPr/>
          <p:nvPr/>
        </p:nvSpPr>
        <p:spPr>
          <a:xfrm>
            <a:off x="1587" y="893"/>
            <a:ext cx="4900854" cy="6856215"/>
          </a:xfrm>
          <a:custGeom>
            <a:avLst/>
            <a:gdLst>
              <a:gd name="connsiteX0" fmla="*/ 0 w 4902130"/>
              <a:gd name="connsiteY0" fmla="*/ 0 h 6858001"/>
              <a:gd name="connsiteX1" fmla="*/ 2280245 w 4902130"/>
              <a:gd name="connsiteY1" fmla="*/ 0 h 6858001"/>
              <a:gd name="connsiteX2" fmla="*/ 4902130 w 4902130"/>
              <a:gd name="connsiteY2" fmla="*/ 4541238 h 6858001"/>
              <a:gd name="connsiteX3" fmla="*/ 889379 w 4902130"/>
              <a:gd name="connsiteY3" fmla="*/ 6858001 h 6858001"/>
              <a:gd name="connsiteX4" fmla="*/ 0 w 4902130"/>
              <a:gd name="connsiteY4" fmla="*/ 6858001 h 6858001"/>
              <a:gd name="connsiteX5" fmla="*/ 0 w 490213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30" h="6858001">
                <a:moveTo>
                  <a:pt x="0" y="0"/>
                </a:moveTo>
                <a:lnTo>
                  <a:pt x="2280245" y="0"/>
                </a:lnTo>
                <a:lnTo>
                  <a:pt x="4902130" y="4541238"/>
                </a:lnTo>
                <a:lnTo>
                  <a:pt x="889379" y="6858001"/>
                </a:lnTo>
                <a:lnTo>
                  <a:pt x="0" y="6858001"/>
                </a:lnTo>
                <a:lnTo>
                  <a:pt x="0" y="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4" name="Freeform 3">
            <a:extLst>
              <a:ext uri="{FF2B5EF4-FFF2-40B4-BE49-F238E27FC236}">
                <a16:creationId xmlns:a16="http://schemas.microsoft.com/office/drawing/2014/main" id="{130972AF-5744-6E43-A0A6-2F3E8B0AC2EC}"/>
              </a:ext>
            </a:extLst>
          </p:cNvPr>
          <p:cNvSpPr/>
          <p:nvPr/>
        </p:nvSpPr>
        <p:spPr>
          <a:xfrm>
            <a:off x="1587" y="893"/>
            <a:ext cx="3525542" cy="6280556"/>
          </a:xfrm>
          <a:custGeom>
            <a:avLst/>
            <a:gdLst>
              <a:gd name="connsiteX0" fmla="*/ 0 w 3526460"/>
              <a:gd name="connsiteY0" fmla="*/ 0 h 6282192"/>
              <a:gd name="connsiteX1" fmla="*/ 1074922 w 3526460"/>
              <a:gd name="connsiteY1" fmla="*/ 0 h 6282192"/>
              <a:gd name="connsiteX2" fmla="*/ 3526460 w 3526460"/>
              <a:gd name="connsiteY2" fmla="*/ 4246189 h 6282192"/>
              <a:gd name="connsiteX3" fmla="*/ 0 w 3526460"/>
              <a:gd name="connsiteY3" fmla="*/ 6282192 h 6282192"/>
              <a:gd name="connsiteX4" fmla="*/ 0 w 3526460"/>
              <a:gd name="connsiteY4" fmla="*/ 0 h 628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460" h="6282192">
                <a:moveTo>
                  <a:pt x="0" y="0"/>
                </a:moveTo>
                <a:lnTo>
                  <a:pt x="1074922" y="0"/>
                </a:lnTo>
                <a:lnTo>
                  <a:pt x="3526460" y="4246189"/>
                </a:lnTo>
                <a:lnTo>
                  <a:pt x="0" y="6282192"/>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5" name="Freeform 4">
            <a:extLst>
              <a:ext uri="{FF2B5EF4-FFF2-40B4-BE49-F238E27FC236}">
                <a16:creationId xmlns:a16="http://schemas.microsoft.com/office/drawing/2014/main" id="{3407BB71-8A84-EE49-9948-FFCB45361219}"/>
              </a:ext>
            </a:extLst>
          </p:cNvPr>
          <p:cNvSpPr/>
          <p:nvPr/>
        </p:nvSpPr>
        <p:spPr>
          <a:xfrm>
            <a:off x="1588" y="226701"/>
            <a:ext cx="2150229" cy="4965742"/>
          </a:xfrm>
          <a:custGeom>
            <a:avLst/>
            <a:gdLst>
              <a:gd name="connsiteX0" fmla="*/ 0 w 2150789"/>
              <a:gd name="connsiteY0" fmla="*/ 0 h 4967035"/>
              <a:gd name="connsiteX1" fmla="*/ 2150789 w 2150789"/>
              <a:gd name="connsiteY1" fmla="*/ 3725276 h 4967035"/>
              <a:gd name="connsiteX2" fmla="*/ 0 w 2150789"/>
              <a:gd name="connsiteY2" fmla="*/ 4967035 h 4967035"/>
              <a:gd name="connsiteX3" fmla="*/ 0 w 2150789"/>
              <a:gd name="connsiteY3" fmla="*/ 0 h 4967035"/>
            </a:gdLst>
            <a:ahLst/>
            <a:cxnLst>
              <a:cxn ang="0">
                <a:pos x="connsiteX0" y="connsiteY0"/>
              </a:cxn>
              <a:cxn ang="0">
                <a:pos x="connsiteX1" y="connsiteY1"/>
              </a:cxn>
              <a:cxn ang="0">
                <a:pos x="connsiteX2" y="connsiteY2"/>
              </a:cxn>
              <a:cxn ang="0">
                <a:pos x="connsiteX3" y="connsiteY3"/>
              </a:cxn>
            </a:cxnLst>
            <a:rect l="l" t="t" r="r" b="b"/>
            <a:pathLst>
              <a:path w="2150789" h="4967035">
                <a:moveTo>
                  <a:pt x="0" y="0"/>
                </a:moveTo>
                <a:lnTo>
                  <a:pt x="2150789" y="3725276"/>
                </a:lnTo>
                <a:lnTo>
                  <a:pt x="0" y="4967035"/>
                </a:lnTo>
                <a:lnTo>
                  <a:pt x="0"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9" name="TextBox 8">
            <a:extLst>
              <a:ext uri="{FF2B5EF4-FFF2-40B4-BE49-F238E27FC236}">
                <a16:creationId xmlns:a16="http://schemas.microsoft.com/office/drawing/2014/main" id="{2F7C97CC-B286-0C41-8E32-AF593C6472AC}"/>
              </a:ext>
            </a:extLst>
          </p:cNvPr>
          <p:cNvSpPr txBox="1"/>
          <p:nvPr/>
        </p:nvSpPr>
        <p:spPr>
          <a:xfrm>
            <a:off x="7685435" y="2626961"/>
            <a:ext cx="1404552"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STRATEGIES</a:t>
            </a:r>
          </a:p>
        </p:txBody>
      </p:sp>
      <p:sp>
        <p:nvSpPr>
          <p:cNvPr id="10" name="TextBox 9">
            <a:extLst>
              <a:ext uri="{FF2B5EF4-FFF2-40B4-BE49-F238E27FC236}">
                <a16:creationId xmlns:a16="http://schemas.microsoft.com/office/drawing/2014/main" id="{ECC34439-4E45-A04C-BD4F-32BFC43965A8}"/>
              </a:ext>
            </a:extLst>
          </p:cNvPr>
          <p:cNvSpPr txBox="1"/>
          <p:nvPr/>
        </p:nvSpPr>
        <p:spPr>
          <a:xfrm>
            <a:off x="7685435" y="3186415"/>
            <a:ext cx="1297150" cy="707886"/>
          </a:xfrm>
          <a:prstGeom prst="rect">
            <a:avLst/>
          </a:prstGeom>
          <a:noFill/>
        </p:spPr>
        <p:txBody>
          <a:bodyPr wrap="none" rtlCol="0" anchor="t" anchorCtr="0">
            <a:spAutoFit/>
          </a:bodyPr>
          <a:lstStyle/>
          <a:p>
            <a:r>
              <a:rPr lang="en-US" sz="4000" b="1" dirty="0">
                <a:solidFill>
                  <a:schemeClr val="accent1"/>
                </a:solidFill>
                <a:latin typeface="Poppins" pitchFamily="2" charset="77"/>
                <a:ea typeface="League Spartan" charset="0"/>
                <a:cs typeface="Poppins" pitchFamily="2" charset="77"/>
              </a:rPr>
              <a:t>80%</a:t>
            </a:r>
          </a:p>
        </p:txBody>
      </p:sp>
      <p:sp>
        <p:nvSpPr>
          <p:cNvPr id="11" name="Subtitle 2">
            <a:extLst>
              <a:ext uri="{FF2B5EF4-FFF2-40B4-BE49-F238E27FC236}">
                <a16:creationId xmlns:a16="http://schemas.microsoft.com/office/drawing/2014/main" id="{EED0C295-4F35-D945-8AF5-7231986BF81E}"/>
              </a:ext>
            </a:extLst>
          </p:cNvPr>
          <p:cNvSpPr txBox="1">
            <a:spLocks/>
          </p:cNvSpPr>
          <p:nvPr/>
        </p:nvSpPr>
        <p:spPr>
          <a:xfrm>
            <a:off x="7608814" y="3956290"/>
            <a:ext cx="3926309" cy="5689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2" name="Subtitle 2">
            <a:extLst>
              <a:ext uri="{FF2B5EF4-FFF2-40B4-BE49-F238E27FC236}">
                <a16:creationId xmlns:a16="http://schemas.microsoft.com/office/drawing/2014/main" id="{BC6E0722-92C2-3244-A7FE-5F2A5738ADCB}"/>
              </a:ext>
            </a:extLst>
          </p:cNvPr>
          <p:cNvSpPr txBox="1">
            <a:spLocks/>
          </p:cNvSpPr>
          <p:nvPr/>
        </p:nvSpPr>
        <p:spPr>
          <a:xfrm>
            <a:off x="8966072" y="3140200"/>
            <a:ext cx="2569051" cy="81262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3" name="Subtitle 2">
            <a:extLst>
              <a:ext uri="{FF2B5EF4-FFF2-40B4-BE49-F238E27FC236}">
                <a16:creationId xmlns:a16="http://schemas.microsoft.com/office/drawing/2014/main" id="{2F45B0E0-C8B8-EE46-A80A-0FC3C9C0C9D1}"/>
              </a:ext>
            </a:extLst>
          </p:cNvPr>
          <p:cNvSpPr txBox="1">
            <a:spLocks/>
          </p:cNvSpPr>
          <p:nvPr/>
        </p:nvSpPr>
        <p:spPr>
          <a:xfrm rot="19774265">
            <a:off x="2725880" y="5043670"/>
            <a:ext cx="3250451" cy="5689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 good business plan starts with an executive summary of the business goals</a:t>
            </a:r>
          </a:p>
        </p:txBody>
      </p:sp>
      <p:sp>
        <p:nvSpPr>
          <p:cNvPr id="15" name="Subtitle 2">
            <a:extLst>
              <a:ext uri="{FF2B5EF4-FFF2-40B4-BE49-F238E27FC236}">
                <a16:creationId xmlns:a16="http://schemas.microsoft.com/office/drawing/2014/main" id="{E15475DB-33E2-554A-ABE3-509B03AC8F7C}"/>
              </a:ext>
            </a:extLst>
          </p:cNvPr>
          <p:cNvSpPr txBox="1">
            <a:spLocks/>
          </p:cNvSpPr>
          <p:nvPr/>
        </p:nvSpPr>
        <p:spPr>
          <a:xfrm rot="19774265">
            <a:off x="1487024" y="4726401"/>
            <a:ext cx="3250451" cy="5689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 good business plan starts with an executive summary of the business goals</a:t>
            </a:r>
          </a:p>
        </p:txBody>
      </p:sp>
      <p:sp>
        <p:nvSpPr>
          <p:cNvPr id="16" name="Subtitle 2">
            <a:extLst>
              <a:ext uri="{FF2B5EF4-FFF2-40B4-BE49-F238E27FC236}">
                <a16:creationId xmlns:a16="http://schemas.microsoft.com/office/drawing/2014/main" id="{0A1B32E7-8168-4F43-BDCA-B93D9AD353AC}"/>
              </a:ext>
            </a:extLst>
          </p:cNvPr>
          <p:cNvSpPr txBox="1">
            <a:spLocks/>
          </p:cNvSpPr>
          <p:nvPr/>
        </p:nvSpPr>
        <p:spPr>
          <a:xfrm rot="19774265">
            <a:off x="142674" y="4422525"/>
            <a:ext cx="3250451" cy="5689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8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 good business plan starts with an executive summary of the business goals</a:t>
            </a:r>
          </a:p>
        </p:txBody>
      </p:sp>
      <p:sp>
        <p:nvSpPr>
          <p:cNvPr id="17" name="TextBox 16">
            <a:extLst>
              <a:ext uri="{FF2B5EF4-FFF2-40B4-BE49-F238E27FC236}">
                <a16:creationId xmlns:a16="http://schemas.microsoft.com/office/drawing/2014/main" id="{0D8644C8-B799-984A-A319-364226EB595B}"/>
              </a:ext>
            </a:extLst>
          </p:cNvPr>
          <p:cNvSpPr txBox="1"/>
          <p:nvPr/>
        </p:nvSpPr>
        <p:spPr>
          <a:xfrm rot="19804942">
            <a:off x="2112166" y="3074045"/>
            <a:ext cx="646331" cy="630942"/>
          </a:xfrm>
          <a:prstGeom prst="rect">
            <a:avLst/>
          </a:prstGeom>
          <a:noFill/>
        </p:spPr>
        <p:txBody>
          <a:bodyPr wrap="none" rtlCol="0" anchor="ctr">
            <a:spAutoFit/>
          </a:bodyPr>
          <a:lstStyle/>
          <a:p>
            <a:pPr algn="ctr"/>
            <a:r>
              <a:rPr lang="en-US" sz="3500" b="1" dirty="0">
                <a:solidFill>
                  <a:schemeClr val="bg1"/>
                </a:solidFill>
                <a:latin typeface="Poppins" pitchFamily="2" charset="77"/>
              </a:rPr>
              <a:t>01</a:t>
            </a:r>
          </a:p>
        </p:txBody>
      </p:sp>
      <p:sp>
        <p:nvSpPr>
          <p:cNvPr id="18" name="TextBox 17">
            <a:extLst>
              <a:ext uri="{FF2B5EF4-FFF2-40B4-BE49-F238E27FC236}">
                <a16:creationId xmlns:a16="http://schemas.microsoft.com/office/drawing/2014/main" id="{EDBD2882-EF90-F446-9655-C0F240EC3164}"/>
              </a:ext>
            </a:extLst>
          </p:cNvPr>
          <p:cNvSpPr txBox="1"/>
          <p:nvPr/>
        </p:nvSpPr>
        <p:spPr>
          <a:xfrm rot="19804942">
            <a:off x="3451096" y="3415886"/>
            <a:ext cx="734496" cy="630942"/>
          </a:xfrm>
          <a:prstGeom prst="rect">
            <a:avLst/>
          </a:prstGeom>
          <a:noFill/>
        </p:spPr>
        <p:txBody>
          <a:bodyPr wrap="none" rtlCol="0" anchor="ctr">
            <a:spAutoFit/>
          </a:bodyPr>
          <a:lstStyle/>
          <a:p>
            <a:pPr algn="ctr"/>
            <a:r>
              <a:rPr lang="en-US" sz="3500" b="1" dirty="0">
                <a:solidFill>
                  <a:schemeClr val="bg1"/>
                </a:solidFill>
                <a:latin typeface="Poppins" pitchFamily="2" charset="77"/>
              </a:rPr>
              <a:t>02</a:t>
            </a:r>
          </a:p>
        </p:txBody>
      </p:sp>
      <p:sp>
        <p:nvSpPr>
          <p:cNvPr id="19" name="TextBox 18">
            <a:extLst>
              <a:ext uri="{FF2B5EF4-FFF2-40B4-BE49-F238E27FC236}">
                <a16:creationId xmlns:a16="http://schemas.microsoft.com/office/drawing/2014/main" id="{377EEB6B-444F-154E-A62D-4006149304AA}"/>
              </a:ext>
            </a:extLst>
          </p:cNvPr>
          <p:cNvSpPr txBox="1"/>
          <p:nvPr/>
        </p:nvSpPr>
        <p:spPr>
          <a:xfrm rot="19804942">
            <a:off x="4740565" y="3729924"/>
            <a:ext cx="748923" cy="630942"/>
          </a:xfrm>
          <a:prstGeom prst="rect">
            <a:avLst/>
          </a:prstGeom>
          <a:noFill/>
        </p:spPr>
        <p:txBody>
          <a:bodyPr wrap="none" rtlCol="0" anchor="ctr">
            <a:spAutoFit/>
          </a:bodyPr>
          <a:lstStyle/>
          <a:p>
            <a:pPr algn="ctr"/>
            <a:r>
              <a:rPr lang="en-US" sz="3500" b="1" dirty="0">
                <a:solidFill>
                  <a:schemeClr val="bg1"/>
                </a:solidFill>
                <a:latin typeface="Poppins" pitchFamily="2" charset="77"/>
              </a:rPr>
              <a:t>03</a:t>
            </a:r>
          </a:p>
        </p:txBody>
      </p:sp>
      <p:sp>
        <p:nvSpPr>
          <p:cNvPr id="20" name="Freeform 938">
            <a:extLst>
              <a:ext uri="{FF2B5EF4-FFF2-40B4-BE49-F238E27FC236}">
                <a16:creationId xmlns:a16="http://schemas.microsoft.com/office/drawing/2014/main" id="{F9812705-7A7E-0F45-A261-363CC7D328BB}"/>
              </a:ext>
            </a:extLst>
          </p:cNvPr>
          <p:cNvSpPr>
            <a:spLocks noChangeAspect="1" noChangeArrowheads="1"/>
          </p:cNvSpPr>
          <p:nvPr/>
        </p:nvSpPr>
        <p:spPr bwMode="auto">
          <a:xfrm rot="19726379">
            <a:off x="716218" y="3306411"/>
            <a:ext cx="777240" cy="777240"/>
          </a:xfrm>
          <a:custGeom>
            <a:avLst/>
            <a:gdLst>
              <a:gd name="T0" fmla="*/ 107716 w 293327"/>
              <a:gd name="T1" fmla="*/ 250951 h 293328"/>
              <a:gd name="T2" fmla="*/ 127522 w 293327"/>
              <a:gd name="T3" fmla="*/ 250951 h 293328"/>
              <a:gd name="T4" fmla="*/ 117619 w 293327"/>
              <a:gd name="T5" fmla="*/ 232059 h 293328"/>
              <a:gd name="T6" fmla="*/ 117619 w 293327"/>
              <a:gd name="T7" fmla="*/ 269842 h 293328"/>
              <a:gd name="T8" fmla="*/ 117619 w 293327"/>
              <a:gd name="T9" fmla="*/ 232059 h 293328"/>
              <a:gd name="T10" fmla="*/ 58355 w 293327"/>
              <a:gd name="T11" fmla="*/ 201492 h 293328"/>
              <a:gd name="T12" fmla="*/ 77974 w 293327"/>
              <a:gd name="T13" fmla="*/ 201492 h 293328"/>
              <a:gd name="T14" fmla="*/ 125265 w 293327"/>
              <a:gd name="T15" fmla="*/ 187405 h 293328"/>
              <a:gd name="T16" fmla="*/ 131720 w 293327"/>
              <a:gd name="T17" fmla="*/ 193890 h 293328"/>
              <a:gd name="T18" fmla="*/ 57472 w 293327"/>
              <a:gd name="T19" fmla="*/ 266666 h 293328"/>
              <a:gd name="T20" fmla="*/ 54244 w 293327"/>
              <a:gd name="T21" fmla="*/ 259101 h 293328"/>
              <a:gd name="T22" fmla="*/ 68164 w 293327"/>
              <a:gd name="T23" fmla="*/ 182785 h 293328"/>
              <a:gd name="T24" fmla="*/ 68164 w 293327"/>
              <a:gd name="T25" fmla="*/ 220566 h 293328"/>
              <a:gd name="T26" fmla="*/ 68164 w 293327"/>
              <a:gd name="T27" fmla="*/ 182785 h 293328"/>
              <a:gd name="T28" fmla="*/ 9359 w 293327"/>
              <a:gd name="T29" fmla="*/ 284705 h 293328"/>
              <a:gd name="T30" fmla="*/ 160556 w 293327"/>
              <a:gd name="T31" fmla="*/ 151774 h 293328"/>
              <a:gd name="T32" fmla="*/ 145436 w 293327"/>
              <a:gd name="T33" fmla="*/ 165066 h 293328"/>
              <a:gd name="T34" fmla="*/ 136436 w 293327"/>
              <a:gd name="T35" fmla="*/ 165066 h 293328"/>
              <a:gd name="T36" fmla="*/ 50399 w 293327"/>
              <a:gd name="T37" fmla="*/ 151774 h 293328"/>
              <a:gd name="T38" fmla="*/ 46078 w 293327"/>
              <a:gd name="T39" fmla="*/ 169378 h 293328"/>
              <a:gd name="T40" fmla="*/ 41759 w 293327"/>
              <a:gd name="T41" fmla="*/ 151774 h 293328"/>
              <a:gd name="T42" fmla="*/ 93237 w 293327"/>
              <a:gd name="T43" fmla="*/ 104349 h 293328"/>
              <a:gd name="T44" fmla="*/ 136436 w 293327"/>
              <a:gd name="T45" fmla="*/ 142792 h 293328"/>
              <a:gd name="T46" fmla="*/ 93237 w 293327"/>
              <a:gd name="T47" fmla="*/ 95367 h 293328"/>
              <a:gd name="T48" fmla="*/ 164516 w 293327"/>
              <a:gd name="T49" fmla="*/ 142792 h 293328"/>
              <a:gd name="T50" fmla="*/ 186835 w 293327"/>
              <a:gd name="T51" fmla="*/ 289016 h 293328"/>
              <a:gd name="T52" fmla="*/ 182515 w 293327"/>
              <a:gd name="T53" fmla="*/ 293687 h 293328"/>
              <a:gd name="T54" fmla="*/ 1080 w 293327"/>
              <a:gd name="T55" fmla="*/ 292250 h 293328"/>
              <a:gd name="T56" fmla="*/ 17999 w 293327"/>
              <a:gd name="T57" fmla="*/ 146743 h 293328"/>
              <a:gd name="T58" fmla="*/ 41759 w 293327"/>
              <a:gd name="T59" fmla="*/ 142792 h 293328"/>
              <a:gd name="T60" fmla="*/ 188045 w 293327"/>
              <a:gd name="T61" fmla="*/ 9008 h 293328"/>
              <a:gd name="T62" fmla="*/ 145138 w 293327"/>
              <a:gd name="T63" fmla="*/ 59455 h 293328"/>
              <a:gd name="T64" fmla="*/ 231311 w 293327"/>
              <a:gd name="T65" fmla="*/ 52248 h 293328"/>
              <a:gd name="T66" fmla="*/ 188045 w 293327"/>
              <a:gd name="T67" fmla="*/ 0 h 293328"/>
              <a:gd name="T68" fmla="*/ 240325 w 293327"/>
              <a:gd name="T69" fmla="*/ 59455 h 293328"/>
              <a:gd name="T70" fmla="*/ 269891 w 293327"/>
              <a:gd name="T71" fmla="*/ 63419 h 293328"/>
              <a:gd name="T72" fmla="*/ 292606 w 293327"/>
              <a:gd name="T73" fmla="*/ 256917 h 293328"/>
              <a:gd name="T74" fmla="*/ 195616 w 293327"/>
              <a:gd name="T75" fmla="*/ 258718 h 293328"/>
              <a:gd name="T76" fmla="*/ 195616 w 293327"/>
              <a:gd name="T77" fmla="*/ 249710 h 293328"/>
              <a:gd name="T78" fmla="*/ 279986 w 293327"/>
              <a:gd name="T79" fmla="*/ 216920 h 293328"/>
              <a:gd name="T80" fmla="*/ 185881 w 293327"/>
              <a:gd name="T81" fmla="*/ 212235 h 293328"/>
              <a:gd name="T82" fmla="*/ 278904 w 293327"/>
              <a:gd name="T83" fmla="*/ 207911 h 293328"/>
              <a:gd name="T84" fmla="*/ 240325 w 293327"/>
              <a:gd name="T85" fmla="*/ 68463 h 293328"/>
              <a:gd name="T86" fmla="*/ 235638 w 293327"/>
              <a:gd name="T87" fmla="*/ 92245 h 293328"/>
              <a:gd name="T88" fmla="*/ 231311 w 293327"/>
              <a:gd name="T89" fmla="*/ 68463 h 293328"/>
              <a:gd name="T90" fmla="*/ 145138 w 293327"/>
              <a:gd name="T91" fmla="*/ 87561 h 293328"/>
              <a:gd name="T92" fmla="*/ 136124 w 293327"/>
              <a:gd name="T93" fmla="*/ 87561 h 293328"/>
              <a:gd name="T94" fmla="*/ 114852 w 293327"/>
              <a:gd name="T95" fmla="*/ 68463 h 293328"/>
              <a:gd name="T96" fmla="*/ 107280 w 293327"/>
              <a:gd name="T97" fmla="*/ 92245 h 293328"/>
              <a:gd name="T98" fmla="*/ 106559 w 293327"/>
              <a:gd name="T99" fmla="*/ 63419 h 293328"/>
              <a:gd name="T100" fmla="*/ 136124 w 293327"/>
              <a:gd name="T101" fmla="*/ 59455 h 293328"/>
              <a:gd name="T102" fmla="*/ 188045 w 293327"/>
              <a:gd name="T103" fmla="*/ 0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7" h="293328">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2" name="TextBox 21">
            <a:extLst>
              <a:ext uri="{FF2B5EF4-FFF2-40B4-BE49-F238E27FC236}">
                <a16:creationId xmlns:a16="http://schemas.microsoft.com/office/drawing/2014/main" id="{26AB416C-0FB4-1149-8548-C518517F5B00}"/>
              </a:ext>
            </a:extLst>
          </p:cNvPr>
          <p:cNvSpPr txBox="1"/>
          <p:nvPr/>
        </p:nvSpPr>
        <p:spPr>
          <a:xfrm>
            <a:off x="5388309" y="306186"/>
            <a:ext cx="5222905"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MARKETING INFOGRAPHIC</a:t>
            </a:r>
          </a:p>
        </p:txBody>
      </p:sp>
      <p:sp>
        <p:nvSpPr>
          <p:cNvPr id="23" name="TextBox 22">
            <a:extLst>
              <a:ext uri="{FF2B5EF4-FFF2-40B4-BE49-F238E27FC236}">
                <a16:creationId xmlns:a16="http://schemas.microsoft.com/office/drawing/2014/main" id="{A07370E0-56A5-8340-9A64-849152A11DF2}"/>
              </a:ext>
            </a:extLst>
          </p:cNvPr>
          <p:cNvSpPr txBox="1"/>
          <p:nvPr/>
        </p:nvSpPr>
        <p:spPr>
          <a:xfrm>
            <a:off x="6787175"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Tree>
    <p:extLst>
      <p:ext uri="{BB962C8B-B14F-4D97-AF65-F5344CB8AC3E}">
        <p14:creationId xmlns:p14="http://schemas.microsoft.com/office/powerpoint/2010/main" val="1490694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8AE954B5-41F6-E844-8979-689F9499DD96}"/>
              </a:ext>
            </a:extLst>
          </p:cNvPr>
          <p:cNvSpPr>
            <a:spLocks noChangeArrowheads="1"/>
          </p:cNvSpPr>
          <p:nvPr/>
        </p:nvSpPr>
        <p:spPr bwMode="auto">
          <a:xfrm>
            <a:off x="765173" y="6296253"/>
            <a:ext cx="454686"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3" name="Freeform 2">
            <a:extLst>
              <a:ext uri="{FF2B5EF4-FFF2-40B4-BE49-F238E27FC236}">
                <a16:creationId xmlns:a16="http://schemas.microsoft.com/office/drawing/2014/main" id="{C1143F5C-0788-ED4F-AB19-E67E75107826}"/>
              </a:ext>
            </a:extLst>
          </p:cNvPr>
          <p:cNvSpPr>
            <a:spLocks noChangeArrowheads="1"/>
          </p:cNvSpPr>
          <p:nvPr/>
        </p:nvSpPr>
        <p:spPr bwMode="auto">
          <a:xfrm>
            <a:off x="765173" y="5572797"/>
            <a:ext cx="454686" cy="181874"/>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4" name="Freeform 3">
            <a:extLst>
              <a:ext uri="{FF2B5EF4-FFF2-40B4-BE49-F238E27FC236}">
                <a16:creationId xmlns:a16="http://schemas.microsoft.com/office/drawing/2014/main" id="{0780600D-45FD-2948-8861-F37098E0565A}"/>
              </a:ext>
            </a:extLst>
          </p:cNvPr>
          <p:cNvSpPr>
            <a:spLocks noChangeArrowheads="1"/>
          </p:cNvSpPr>
          <p:nvPr/>
        </p:nvSpPr>
        <p:spPr bwMode="auto">
          <a:xfrm>
            <a:off x="765173" y="5750630"/>
            <a:ext cx="454686" cy="551686"/>
          </a:xfrm>
          <a:custGeom>
            <a:avLst/>
            <a:gdLst>
              <a:gd name="T0" fmla="*/ 990 w 991"/>
              <a:gd name="T1" fmla="*/ 1201 h 1202"/>
              <a:gd name="T2" fmla="*/ 0 w 991"/>
              <a:gd name="T3" fmla="*/ 1201 h 1202"/>
              <a:gd name="T4" fmla="*/ 0 w 991"/>
              <a:gd name="T5" fmla="*/ 0 h 1202"/>
              <a:gd name="T6" fmla="*/ 990 w 991"/>
              <a:gd name="T7" fmla="*/ 0 h 1202"/>
              <a:gd name="T8" fmla="*/ 990 w 991"/>
              <a:gd name="T9" fmla="*/ 1201 h 1202"/>
            </a:gdLst>
            <a:ahLst/>
            <a:cxnLst>
              <a:cxn ang="0">
                <a:pos x="T0" y="T1"/>
              </a:cxn>
              <a:cxn ang="0">
                <a:pos x="T2" y="T3"/>
              </a:cxn>
              <a:cxn ang="0">
                <a:pos x="T4" y="T5"/>
              </a:cxn>
              <a:cxn ang="0">
                <a:pos x="T6" y="T7"/>
              </a:cxn>
              <a:cxn ang="0">
                <a:pos x="T8" y="T9"/>
              </a:cxn>
            </a:cxnLst>
            <a:rect l="0" t="0" r="r" b="b"/>
            <a:pathLst>
              <a:path w="991" h="1202">
                <a:moveTo>
                  <a:pt x="990" y="1201"/>
                </a:moveTo>
                <a:lnTo>
                  <a:pt x="0" y="1201"/>
                </a:lnTo>
                <a:lnTo>
                  <a:pt x="0" y="0"/>
                </a:lnTo>
                <a:lnTo>
                  <a:pt x="990" y="0"/>
                </a:lnTo>
                <a:lnTo>
                  <a:pt x="990" y="1201"/>
                </a:lnTo>
              </a:path>
            </a:pathLst>
          </a:custGeom>
          <a:solidFill>
            <a:schemeClr val="accent1">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5" name="Freeform 4">
            <a:extLst>
              <a:ext uri="{FF2B5EF4-FFF2-40B4-BE49-F238E27FC236}">
                <a16:creationId xmlns:a16="http://schemas.microsoft.com/office/drawing/2014/main" id="{6BA8CD7F-6C85-9846-917A-105F4B879C56}"/>
              </a:ext>
            </a:extLst>
          </p:cNvPr>
          <p:cNvSpPr>
            <a:spLocks noChangeArrowheads="1"/>
          </p:cNvSpPr>
          <p:nvPr/>
        </p:nvSpPr>
        <p:spPr bwMode="auto">
          <a:xfrm>
            <a:off x="1231983" y="6296253"/>
            <a:ext cx="454685"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6" name="Freeform 5">
            <a:extLst>
              <a:ext uri="{FF2B5EF4-FFF2-40B4-BE49-F238E27FC236}">
                <a16:creationId xmlns:a16="http://schemas.microsoft.com/office/drawing/2014/main" id="{F8679D15-F1D6-5442-A602-731894E9C708}"/>
              </a:ext>
            </a:extLst>
          </p:cNvPr>
          <p:cNvSpPr>
            <a:spLocks noChangeArrowheads="1"/>
          </p:cNvSpPr>
          <p:nvPr/>
        </p:nvSpPr>
        <p:spPr bwMode="auto">
          <a:xfrm>
            <a:off x="1231983" y="5572797"/>
            <a:ext cx="454685" cy="181874"/>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7" name="Freeform 6">
            <a:extLst>
              <a:ext uri="{FF2B5EF4-FFF2-40B4-BE49-F238E27FC236}">
                <a16:creationId xmlns:a16="http://schemas.microsoft.com/office/drawing/2014/main" id="{3D514EA7-795E-A341-9B62-B43C3295AE58}"/>
              </a:ext>
            </a:extLst>
          </p:cNvPr>
          <p:cNvSpPr>
            <a:spLocks noChangeArrowheads="1"/>
          </p:cNvSpPr>
          <p:nvPr/>
        </p:nvSpPr>
        <p:spPr bwMode="auto">
          <a:xfrm>
            <a:off x="1231983" y="5750630"/>
            <a:ext cx="454685" cy="551686"/>
          </a:xfrm>
          <a:custGeom>
            <a:avLst/>
            <a:gdLst>
              <a:gd name="T0" fmla="*/ 990 w 991"/>
              <a:gd name="T1" fmla="*/ 1201 h 1202"/>
              <a:gd name="T2" fmla="*/ 0 w 991"/>
              <a:gd name="T3" fmla="*/ 1201 h 1202"/>
              <a:gd name="T4" fmla="*/ 0 w 991"/>
              <a:gd name="T5" fmla="*/ 0 h 1202"/>
              <a:gd name="T6" fmla="*/ 990 w 991"/>
              <a:gd name="T7" fmla="*/ 0 h 1202"/>
              <a:gd name="T8" fmla="*/ 990 w 991"/>
              <a:gd name="T9" fmla="*/ 1201 h 1202"/>
            </a:gdLst>
            <a:ahLst/>
            <a:cxnLst>
              <a:cxn ang="0">
                <a:pos x="T0" y="T1"/>
              </a:cxn>
              <a:cxn ang="0">
                <a:pos x="T2" y="T3"/>
              </a:cxn>
              <a:cxn ang="0">
                <a:pos x="T4" y="T5"/>
              </a:cxn>
              <a:cxn ang="0">
                <a:pos x="T6" y="T7"/>
              </a:cxn>
              <a:cxn ang="0">
                <a:pos x="T8" y="T9"/>
              </a:cxn>
            </a:cxnLst>
            <a:rect l="0" t="0" r="r" b="b"/>
            <a:pathLst>
              <a:path w="991" h="1202">
                <a:moveTo>
                  <a:pt x="990" y="1201"/>
                </a:moveTo>
                <a:lnTo>
                  <a:pt x="0" y="1201"/>
                </a:lnTo>
                <a:lnTo>
                  <a:pt x="0" y="0"/>
                </a:lnTo>
                <a:lnTo>
                  <a:pt x="990" y="0"/>
                </a:lnTo>
                <a:lnTo>
                  <a:pt x="990" y="1201"/>
                </a:lnTo>
              </a:path>
            </a:pathLst>
          </a:custGeom>
          <a:solidFill>
            <a:schemeClr val="accent1">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8" name="Freeform 7">
            <a:extLst>
              <a:ext uri="{FF2B5EF4-FFF2-40B4-BE49-F238E27FC236}">
                <a16:creationId xmlns:a16="http://schemas.microsoft.com/office/drawing/2014/main" id="{6AAA567A-2C06-9F4D-AD2F-D4733860D964}"/>
              </a:ext>
            </a:extLst>
          </p:cNvPr>
          <p:cNvSpPr>
            <a:spLocks noChangeArrowheads="1"/>
          </p:cNvSpPr>
          <p:nvPr/>
        </p:nvSpPr>
        <p:spPr bwMode="auto">
          <a:xfrm>
            <a:off x="1696773" y="6296253"/>
            <a:ext cx="454685"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9" name="Freeform 8">
            <a:extLst>
              <a:ext uri="{FF2B5EF4-FFF2-40B4-BE49-F238E27FC236}">
                <a16:creationId xmlns:a16="http://schemas.microsoft.com/office/drawing/2014/main" id="{C3A4BF62-D9E4-994D-B754-D03EE07AB458}"/>
              </a:ext>
            </a:extLst>
          </p:cNvPr>
          <p:cNvSpPr>
            <a:spLocks noChangeArrowheads="1"/>
          </p:cNvSpPr>
          <p:nvPr/>
        </p:nvSpPr>
        <p:spPr bwMode="auto">
          <a:xfrm>
            <a:off x="1696773" y="5572797"/>
            <a:ext cx="454685" cy="181874"/>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0" name="Freeform 9">
            <a:extLst>
              <a:ext uri="{FF2B5EF4-FFF2-40B4-BE49-F238E27FC236}">
                <a16:creationId xmlns:a16="http://schemas.microsoft.com/office/drawing/2014/main" id="{60BD18A6-C871-B248-AAD7-B75F1D05F1E5}"/>
              </a:ext>
            </a:extLst>
          </p:cNvPr>
          <p:cNvSpPr>
            <a:spLocks noChangeArrowheads="1"/>
          </p:cNvSpPr>
          <p:nvPr/>
        </p:nvSpPr>
        <p:spPr bwMode="auto">
          <a:xfrm>
            <a:off x="1696773" y="5750630"/>
            <a:ext cx="454685" cy="551686"/>
          </a:xfrm>
          <a:custGeom>
            <a:avLst/>
            <a:gdLst>
              <a:gd name="T0" fmla="*/ 990 w 991"/>
              <a:gd name="T1" fmla="*/ 1201 h 1202"/>
              <a:gd name="T2" fmla="*/ 0 w 991"/>
              <a:gd name="T3" fmla="*/ 1201 h 1202"/>
              <a:gd name="T4" fmla="*/ 0 w 991"/>
              <a:gd name="T5" fmla="*/ 0 h 1202"/>
              <a:gd name="T6" fmla="*/ 990 w 991"/>
              <a:gd name="T7" fmla="*/ 0 h 1202"/>
              <a:gd name="T8" fmla="*/ 990 w 991"/>
              <a:gd name="T9" fmla="*/ 1201 h 1202"/>
            </a:gdLst>
            <a:ahLst/>
            <a:cxnLst>
              <a:cxn ang="0">
                <a:pos x="T0" y="T1"/>
              </a:cxn>
              <a:cxn ang="0">
                <a:pos x="T2" y="T3"/>
              </a:cxn>
              <a:cxn ang="0">
                <a:pos x="T4" y="T5"/>
              </a:cxn>
              <a:cxn ang="0">
                <a:pos x="T6" y="T7"/>
              </a:cxn>
              <a:cxn ang="0">
                <a:pos x="T8" y="T9"/>
              </a:cxn>
            </a:cxnLst>
            <a:rect l="0" t="0" r="r" b="b"/>
            <a:pathLst>
              <a:path w="991" h="1202">
                <a:moveTo>
                  <a:pt x="990" y="1201"/>
                </a:moveTo>
                <a:lnTo>
                  <a:pt x="0" y="1201"/>
                </a:lnTo>
                <a:lnTo>
                  <a:pt x="0" y="0"/>
                </a:lnTo>
                <a:lnTo>
                  <a:pt x="990" y="0"/>
                </a:lnTo>
                <a:lnTo>
                  <a:pt x="990" y="1201"/>
                </a:lnTo>
              </a:path>
            </a:pathLst>
          </a:custGeom>
          <a:solidFill>
            <a:schemeClr val="accent1">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44" name="Freeform 143">
            <a:extLst>
              <a:ext uri="{FF2B5EF4-FFF2-40B4-BE49-F238E27FC236}">
                <a16:creationId xmlns:a16="http://schemas.microsoft.com/office/drawing/2014/main" id="{CC87F0E0-BC8B-9048-97D9-66CC35C61E8A}"/>
              </a:ext>
            </a:extLst>
          </p:cNvPr>
          <p:cNvSpPr>
            <a:spLocks noChangeArrowheads="1"/>
          </p:cNvSpPr>
          <p:nvPr/>
        </p:nvSpPr>
        <p:spPr bwMode="auto">
          <a:xfrm>
            <a:off x="1110734" y="4402741"/>
            <a:ext cx="694707" cy="1054412"/>
          </a:xfrm>
          <a:custGeom>
            <a:avLst/>
            <a:gdLst>
              <a:gd name="connsiteX0" fmla="*/ 690954 w 1389413"/>
              <a:gd name="connsiteY0" fmla="*/ 242056 h 2108824"/>
              <a:gd name="connsiteX1" fmla="*/ 265623 w 1389413"/>
              <a:gd name="connsiteY1" fmla="*/ 668406 h 2108824"/>
              <a:gd name="connsiteX2" fmla="*/ 690954 w 1389413"/>
              <a:gd name="connsiteY2" fmla="*/ 1094755 h 2108824"/>
              <a:gd name="connsiteX3" fmla="*/ 1117202 w 1389413"/>
              <a:gd name="connsiteY3" fmla="*/ 668406 h 2108824"/>
              <a:gd name="connsiteX4" fmla="*/ 690954 w 1389413"/>
              <a:gd name="connsiteY4" fmla="*/ 242056 h 2108824"/>
              <a:gd name="connsiteX5" fmla="*/ 690954 w 1389413"/>
              <a:gd name="connsiteY5" fmla="*/ 0 h 2108824"/>
              <a:gd name="connsiteX6" fmla="*/ 1354618 w 1389413"/>
              <a:gd name="connsiteY6" fmla="*/ 760094 h 2108824"/>
              <a:gd name="connsiteX7" fmla="*/ 1260946 w 1389413"/>
              <a:gd name="connsiteY7" fmla="*/ 1083395 h 2108824"/>
              <a:gd name="connsiteX8" fmla="*/ 1257515 w 1389413"/>
              <a:gd name="connsiteY8" fmla="*/ 1091214 h 2108824"/>
              <a:gd name="connsiteX9" fmla="*/ 1282196 w 1389413"/>
              <a:gd name="connsiteY9" fmla="*/ 1194743 h 2108824"/>
              <a:gd name="connsiteX10" fmla="*/ 1389413 w 1389413"/>
              <a:gd name="connsiteY10" fmla="*/ 1846115 h 2108824"/>
              <a:gd name="connsiteX11" fmla="*/ 944734 w 1389413"/>
              <a:gd name="connsiteY11" fmla="*/ 1713261 h 2108824"/>
              <a:gd name="connsiteX12" fmla="*/ 940451 w 1389413"/>
              <a:gd name="connsiteY12" fmla="*/ 1711767 h 2108824"/>
              <a:gd name="connsiteX13" fmla="*/ 879729 w 1389413"/>
              <a:gd name="connsiteY13" fmla="*/ 1813890 h 2108824"/>
              <a:gd name="connsiteX14" fmla="*/ 689121 w 1389413"/>
              <a:gd name="connsiteY14" fmla="*/ 2108824 h 2108824"/>
              <a:gd name="connsiteX15" fmla="*/ 486539 w 1389413"/>
              <a:gd name="connsiteY15" fmla="*/ 1792945 h 2108824"/>
              <a:gd name="connsiteX16" fmla="*/ 440776 w 1389413"/>
              <a:gd name="connsiteY16" fmla="*/ 1714681 h 2108824"/>
              <a:gd name="connsiteX17" fmla="*/ 283054 w 1389413"/>
              <a:gd name="connsiteY17" fmla="*/ 1765399 h 2108824"/>
              <a:gd name="connsiteX18" fmla="*/ 0 w 1389413"/>
              <a:gd name="connsiteY18" fmla="*/ 1846115 h 2108824"/>
              <a:gd name="connsiteX19" fmla="*/ 107988 w 1389413"/>
              <a:gd name="connsiteY19" fmla="*/ 1194743 h 2108824"/>
              <a:gd name="connsiteX20" fmla="*/ 130167 w 1389413"/>
              <a:gd name="connsiteY20" fmla="*/ 1101951 h 2108824"/>
              <a:gd name="connsiteX21" fmla="*/ 107499 w 1389413"/>
              <a:gd name="connsiteY21" fmla="*/ 1048065 h 2108824"/>
              <a:gd name="connsiteX22" fmla="*/ 24541 w 1389413"/>
              <a:gd name="connsiteY22" fmla="*/ 731670 h 2108824"/>
              <a:gd name="connsiteX23" fmla="*/ 690954 w 1389413"/>
              <a:gd name="connsiteY23" fmla="*/ 0 h 210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9413" h="2108824">
                <a:moveTo>
                  <a:pt x="690954" y="242056"/>
                </a:moveTo>
                <a:cubicBezTo>
                  <a:pt x="456289" y="242056"/>
                  <a:pt x="265623" y="432767"/>
                  <a:pt x="265623" y="668406"/>
                </a:cubicBezTo>
                <a:cubicBezTo>
                  <a:pt x="265623" y="903127"/>
                  <a:pt x="456289" y="1094755"/>
                  <a:pt x="690954" y="1094755"/>
                </a:cubicBezTo>
                <a:cubicBezTo>
                  <a:pt x="926536" y="1094755"/>
                  <a:pt x="1117202" y="903127"/>
                  <a:pt x="1117202" y="668406"/>
                </a:cubicBezTo>
                <a:cubicBezTo>
                  <a:pt x="1117202" y="432767"/>
                  <a:pt x="926536" y="242056"/>
                  <a:pt x="690954" y="242056"/>
                </a:cubicBezTo>
                <a:close/>
                <a:moveTo>
                  <a:pt x="690954" y="0"/>
                </a:moveTo>
                <a:cubicBezTo>
                  <a:pt x="1096119" y="0"/>
                  <a:pt x="1409618" y="357583"/>
                  <a:pt x="1354618" y="760094"/>
                </a:cubicBezTo>
                <a:cubicBezTo>
                  <a:pt x="1342243" y="853845"/>
                  <a:pt x="1308326" y="964730"/>
                  <a:pt x="1260946" y="1083395"/>
                </a:cubicBezTo>
                <a:lnTo>
                  <a:pt x="1257515" y="1091214"/>
                </a:lnTo>
                <a:lnTo>
                  <a:pt x="1282196" y="1194743"/>
                </a:lnTo>
                <a:cubicBezTo>
                  <a:pt x="1332848" y="1429925"/>
                  <a:pt x="1368844" y="1665880"/>
                  <a:pt x="1389413" y="1846115"/>
                </a:cubicBezTo>
                <a:cubicBezTo>
                  <a:pt x="1268055" y="1814470"/>
                  <a:pt x="1111216" y="1768896"/>
                  <a:pt x="944734" y="1713261"/>
                </a:cubicBezTo>
                <a:lnTo>
                  <a:pt x="940451" y="1711767"/>
                </a:lnTo>
                <a:lnTo>
                  <a:pt x="879729" y="1813890"/>
                </a:lnTo>
                <a:cubicBezTo>
                  <a:pt x="810808" y="1926251"/>
                  <a:pt x="744579" y="2027680"/>
                  <a:pt x="689121" y="2108824"/>
                </a:cubicBezTo>
                <a:cubicBezTo>
                  <a:pt x="627934" y="2019199"/>
                  <a:pt x="557809" y="1910778"/>
                  <a:pt x="486539" y="1792945"/>
                </a:cubicBezTo>
                <a:lnTo>
                  <a:pt x="440776" y="1714681"/>
                </a:lnTo>
                <a:lnTo>
                  <a:pt x="283054" y="1765399"/>
                </a:lnTo>
                <a:cubicBezTo>
                  <a:pt x="178266" y="1797731"/>
                  <a:pt x="81362" y="1825019"/>
                  <a:pt x="0" y="1846115"/>
                </a:cubicBezTo>
                <a:cubicBezTo>
                  <a:pt x="20569" y="1665880"/>
                  <a:pt x="57080" y="1429925"/>
                  <a:pt x="107988" y="1194743"/>
                </a:cubicBezTo>
                <a:lnTo>
                  <a:pt x="130167" y="1101951"/>
                </a:lnTo>
                <a:lnTo>
                  <a:pt x="107499" y="1048065"/>
                </a:lnTo>
                <a:cubicBezTo>
                  <a:pt x="62811" y="930117"/>
                  <a:pt x="32561" y="821524"/>
                  <a:pt x="24541" y="731670"/>
                </a:cubicBezTo>
                <a:cubicBezTo>
                  <a:pt x="-12126" y="341996"/>
                  <a:pt x="294956" y="0"/>
                  <a:pt x="690954" y="0"/>
                </a:cubicBez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14" name="Freeform 13">
            <a:extLst>
              <a:ext uri="{FF2B5EF4-FFF2-40B4-BE49-F238E27FC236}">
                <a16:creationId xmlns:a16="http://schemas.microsoft.com/office/drawing/2014/main" id="{FA525970-BE71-DE4D-B2F4-AECE82EBBE56}"/>
              </a:ext>
            </a:extLst>
          </p:cNvPr>
          <p:cNvSpPr>
            <a:spLocks noChangeArrowheads="1"/>
          </p:cNvSpPr>
          <p:nvPr/>
        </p:nvSpPr>
        <p:spPr bwMode="auto">
          <a:xfrm>
            <a:off x="2163583" y="6296253"/>
            <a:ext cx="454686" cy="181874"/>
          </a:xfrm>
          <a:custGeom>
            <a:avLst/>
            <a:gdLst>
              <a:gd name="T0" fmla="*/ 989 w 990"/>
              <a:gd name="T1" fmla="*/ 396 h 397"/>
              <a:gd name="T2" fmla="*/ 0 w 990"/>
              <a:gd name="T3" fmla="*/ 396 h 397"/>
              <a:gd name="T4" fmla="*/ 0 w 990"/>
              <a:gd name="T5" fmla="*/ 0 h 397"/>
              <a:gd name="T6" fmla="*/ 989 w 990"/>
              <a:gd name="T7" fmla="*/ 0 h 397"/>
              <a:gd name="T8" fmla="*/ 989 w 990"/>
              <a:gd name="T9" fmla="*/ 396 h 397"/>
            </a:gdLst>
            <a:ahLst/>
            <a:cxnLst>
              <a:cxn ang="0">
                <a:pos x="T0" y="T1"/>
              </a:cxn>
              <a:cxn ang="0">
                <a:pos x="T2" y="T3"/>
              </a:cxn>
              <a:cxn ang="0">
                <a:pos x="T4" y="T5"/>
              </a:cxn>
              <a:cxn ang="0">
                <a:pos x="T6" y="T7"/>
              </a:cxn>
              <a:cxn ang="0">
                <a:pos x="T8" y="T9"/>
              </a:cxn>
            </a:cxnLst>
            <a:rect l="0" t="0" r="r" b="b"/>
            <a:pathLst>
              <a:path w="990" h="397">
                <a:moveTo>
                  <a:pt x="989" y="396"/>
                </a:moveTo>
                <a:lnTo>
                  <a:pt x="0" y="396"/>
                </a:lnTo>
                <a:lnTo>
                  <a:pt x="0" y="0"/>
                </a:lnTo>
                <a:lnTo>
                  <a:pt x="989" y="0"/>
                </a:lnTo>
                <a:lnTo>
                  <a:pt x="989" y="396"/>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5" name="Freeform 14">
            <a:extLst>
              <a:ext uri="{FF2B5EF4-FFF2-40B4-BE49-F238E27FC236}">
                <a16:creationId xmlns:a16="http://schemas.microsoft.com/office/drawing/2014/main" id="{AD2E754A-C49E-C14E-A47D-4B82E15C3B89}"/>
              </a:ext>
            </a:extLst>
          </p:cNvPr>
          <p:cNvSpPr>
            <a:spLocks noChangeArrowheads="1"/>
          </p:cNvSpPr>
          <p:nvPr/>
        </p:nvSpPr>
        <p:spPr bwMode="auto">
          <a:xfrm>
            <a:off x="2163583" y="4938259"/>
            <a:ext cx="454686" cy="181874"/>
          </a:xfrm>
          <a:custGeom>
            <a:avLst/>
            <a:gdLst>
              <a:gd name="T0" fmla="*/ 989 w 990"/>
              <a:gd name="T1" fmla="*/ 395 h 396"/>
              <a:gd name="T2" fmla="*/ 0 w 990"/>
              <a:gd name="T3" fmla="*/ 395 h 396"/>
              <a:gd name="T4" fmla="*/ 0 w 990"/>
              <a:gd name="T5" fmla="*/ 0 h 396"/>
              <a:gd name="T6" fmla="*/ 989 w 990"/>
              <a:gd name="T7" fmla="*/ 0 h 396"/>
              <a:gd name="T8" fmla="*/ 989 w 990"/>
              <a:gd name="T9" fmla="*/ 395 h 396"/>
            </a:gdLst>
            <a:ahLst/>
            <a:cxnLst>
              <a:cxn ang="0">
                <a:pos x="T0" y="T1"/>
              </a:cxn>
              <a:cxn ang="0">
                <a:pos x="T2" y="T3"/>
              </a:cxn>
              <a:cxn ang="0">
                <a:pos x="T4" y="T5"/>
              </a:cxn>
              <a:cxn ang="0">
                <a:pos x="T6" y="T7"/>
              </a:cxn>
              <a:cxn ang="0">
                <a:pos x="T8" y="T9"/>
              </a:cxn>
            </a:cxnLst>
            <a:rect l="0" t="0" r="r" b="b"/>
            <a:pathLst>
              <a:path w="990" h="396">
                <a:moveTo>
                  <a:pt x="989" y="395"/>
                </a:moveTo>
                <a:lnTo>
                  <a:pt x="0" y="395"/>
                </a:lnTo>
                <a:lnTo>
                  <a:pt x="0" y="0"/>
                </a:lnTo>
                <a:lnTo>
                  <a:pt x="989" y="0"/>
                </a:lnTo>
                <a:lnTo>
                  <a:pt x="989" y="395"/>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68EDDE3A-642B-7E40-9FB8-726BE2C356E3}"/>
              </a:ext>
            </a:extLst>
          </p:cNvPr>
          <p:cNvSpPr>
            <a:spLocks noChangeArrowheads="1"/>
          </p:cNvSpPr>
          <p:nvPr/>
        </p:nvSpPr>
        <p:spPr bwMode="auto">
          <a:xfrm>
            <a:off x="2163583" y="5114071"/>
            <a:ext cx="454686" cy="1186223"/>
          </a:xfrm>
          <a:custGeom>
            <a:avLst/>
            <a:gdLst>
              <a:gd name="T0" fmla="*/ 989 w 990"/>
              <a:gd name="T1" fmla="*/ 2588 h 2589"/>
              <a:gd name="T2" fmla="*/ 0 w 990"/>
              <a:gd name="T3" fmla="*/ 2588 h 2589"/>
              <a:gd name="T4" fmla="*/ 0 w 990"/>
              <a:gd name="T5" fmla="*/ 0 h 2589"/>
              <a:gd name="T6" fmla="*/ 989 w 990"/>
              <a:gd name="T7" fmla="*/ 0 h 2589"/>
              <a:gd name="T8" fmla="*/ 989 w 990"/>
              <a:gd name="T9" fmla="*/ 2588 h 2589"/>
            </a:gdLst>
            <a:ahLst/>
            <a:cxnLst>
              <a:cxn ang="0">
                <a:pos x="T0" y="T1"/>
              </a:cxn>
              <a:cxn ang="0">
                <a:pos x="T2" y="T3"/>
              </a:cxn>
              <a:cxn ang="0">
                <a:pos x="T4" y="T5"/>
              </a:cxn>
              <a:cxn ang="0">
                <a:pos x="T6" y="T7"/>
              </a:cxn>
              <a:cxn ang="0">
                <a:pos x="T8" y="T9"/>
              </a:cxn>
            </a:cxnLst>
            <a:rect l="0" t="0" r="r" b="b"/>
            <a:pathLst>
              <a:path w="990" h="2589">
                <a:moveTo>
                  <a:pt x="989" y="2588"/>
                </a:moveTo>
                <a:lnTo>
                  <a:pt x="0" y="2588"/>
                </a:lnTo>
                <a:lnTo>
                  <a:pt x="0" y="0"/>
                </a:lnTo>
                <a:lnTo>
                  <a:pt x="989" y="0"/>
                </a:lnTo>
                <a:lnTo>
                  <a:pt x="989" y="2588"/>
                </a:ln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7" name="Freeform 16">
            <a:extLst>
              <a:ext uri="{FF2B5EF4-FFF2-40B4-BE49-F238E27FC236}">
                <a16:creationId xmlns:a16="http://schemas.microsoft.com/office/drawing/2014/main" id="{4553F708-6CCB-8343-9BB5-6C38F2CA8AE5}"/>
              </a:ext>
            </a:extLst>
          </p:cNvPr>
          <p:cNvSpPr>
            <a:spLocks noChangeArrowheads="1"/>
          </p:cNvSpPr>
          <p:nvPr/>
        </p:nvSpPr>
        <p:spPr bwMode="auto">
          <a:xfrm>
            <a:off x="2628372" y="6296253"/>
            <a:ext cx="454686" cy="181874"/>
          </a:xfrm>
          <a:custGeom>
            <a:avLst/>
            <a:gdLst>
              <a:gd name="T0" fmla="*/ 991 w 992"/>
              <a:gd name="T1" fmla="*/ 396 h 397"/>
              <a:gd name="T2" fmla="*/ 0 w 992"/>
              <a:gd name="T3" fmla="*/ 396 h 397"/>
              <a:gd name="T4" fmla="*/ 0 w 992"/>
              <a:gd name="T5" fmla="*/ 0 h 397"/>
              <a:gd name="T6" fmla="*/ 991 w 992"/>
              <a:gd name="T7" fmla="*/ 0 h 397"/>
              <a:gd name="T8" fmla="*/ 991 w 992"/>
              <a:gd name="T9" fmla="*/ 396 h 397"/>
            </a:gdLst>
            <a:ahLst/>
            <a:cxnLst>
              <a:cxn ang="0">
                <a:pos x="T0" y="T1"/>
              </a:cxn>
              <a:cxn ang="0">
                <a:pos x="T2" y="T3"/>
              </a:cxn>
              <a:cxn ang="0">
                <a:pos x="T4" y="T5"/>
              </a:cxn>
              <a:cxn ang="0">
                <a:pos x="T6" y="T7"/>
              </a:cxn>
              <a:cxn ang="0">
                <a:pos x="T8" y="T9"/>
              </a:cxn>
            </a:cxnLst>
            <a:rect l="0" t="0" r="r" b="b"/>
            <a:pathLst>
              <a:path w="992" h="397">
                <a:moveTo>
                  <a:pt x="991" y="396"/>
                </a:moveTo>
                <a:lnTo>
                  <a:pt x="0" y="396"/>
                </a:lnTo>
                <a:lnTo>
                  <a:pt x="0" y="0"/>
                </a:lnTo>
                <a:lnTo>
                  <a:pt x="991" y="0"/>
                </a:lnTo>
                <a:lnTo>
                  <a:pt x="991" y="396"/>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8" name="Freeform 17">
            <a:extLst>
              <a:ext uri="{FF2B5EF4-FFF2-40B4-BE49-F238E27FC236}">
                <a16:creationId xmlns:a16="http://schemas.microsoft.com/office/drawing/2014/main" id="{A5D3EB6A-6073-994E-BAE5-C5D15EDD4811}"/>
              </a:ext>
            </a:extLst>
          </p:cNvPr>
          <p:cNvSpPr>
            <a:spLocks noChangeArrowheads="1"/>
          </p:cNvSpPr>
          <p:nvPr/>
        </p:nvSpPr>
        <p:spPr bwMode="auto">
          <a:xfrm>
            <a:off x="2628372" y="4938259"/>
            <a:ext cx="454686" cy="181874"/>
          </a:xfrm>
          <a:custGeom>
            <a:avLst/>
            <a:gdLst>
              <a:gd name="T0" fmla="*/ 991 w 992"/>
              <a:gd name="T1" fmla="*/ 395 h 396"/>
              <a:gd name="T2" fmla="*/ 0 w 992"/>
              <a:gd name="T3" fmla="*/ 395 h 396"/>
              <a:gd name="T4" fmla="*/ 0 w 992"/>
              <a:gd name="T5" fmla="*/ 0 h 396"/>
              <a:gd name="T6" fmla="*/ 991 w 992"/>
              <a:gd name="T7" fmla="*/ 0 h 396"/>
              <a:gd name="T8" fmla="*/ 991 w 992"/>
              <a:gd name="T9" fmla="*/ 395 h 396"/>
            </a:gdLst>
            <a:ahLst/>
            <a:cxnLst>
              <a:cxn ang="0">
                <a:pos x="T0" y="T1"/>
              </a:cxn>
              <a:cxn ang="0">
                <a:pos x="T2" y="T3"/>
              </a:cxn>
              <a:cxn ang="0">
                <a:pos x="T4" y="T5"/>
              </a:cxn>
              <a:cxn ang="0">
                <a:pos x="T6" y="T7"/>
              </a:cxn>
              <a:cxn ang="0">
                <a:pos x="T8" y="T9"/>
              </a:cxn>
            </a:cxnLst>
            <a:rect l="0" t="0" r="r" b="b"/>
            <a:pathLst>
              <a:path w="992" h="396">
                <a:moveTo>
                  <a:pt x="991" y="395"/>
                </a:moveTo>
                <a:lnTo>
                  <a:pt x="0" y="395"/>
                </a:lnTo>
                <a:lnTo>
                  <a:pt x="0" y="0"/>
                </a:lnTo>
                <a:lnTo>
                  <a:pt x="991" y="0"/>
                </a:lnTo>
                <a:lnTo>
                  <a:pt x="991" y="395"/>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9" name="Freeform 18">
            <a:extLst>
              <a:ext uri="{FF2B5EF4-FFF2-40B4-BE49-F238E27FC236}">
                <a16:creationId xmlns:a16="http://schemas.microsoft.com/office/drawing/2014/main" id="{BC41AEF0-C1B5-4E42-BE22-56692DCAF5AF}"/>
              </a:ext>
            </a:extLst>
          </p:cNvPr>
          <p:cNvSpPr>
            <a:spLocks noChangeArrowheads="1"/>
          </p:cNvSpPr>
          <p:nvPr/>
        </p:nvSpPr>
        <p:spPr bwMode="auto">
          <a:xfrm>
            <a:off x="2628372" y="5114071"/>
            <a:ext cx="454686" cy="1186223"/>
          </a:xfrm>
          <a:custGeom>
            <a:avLst/>
            <a:gdLst>
              <a:gd name="T0" fmla="*/ 991 w 992"/>
              <a:gd name="T1" fmla="*/ 2588 h 2589"/>
              <a:gd name="T2" fmla="*/ 0 w 992"/>
              <a:gd name="T3" fmla="*/ 2588 h 2589"/>
              <a:gd name="T4" fmla="*/ 0 w 992"/>
              <a:gd name="T5" fmla="*/ 0 h 2589"/>
              <a:gd name="T6" fmla="*/ 991 w 992"/>
              <a:gd name="T7" fmla="*/ 0 h 2589"/>
              <a:gd name="T8" fmla="*/ 991 w 992"/>
              <a:gd name="T9" fmla="*/ 2588 h 2589"/>
            </a:gdLst>
            <a:ahLst/>
            <a:cxnLst>
              <a:cxn ang="0">
                <a:pos x="T0" y="T1"/>
              </a:cxn>
              <a:cxn ang="0">
                <a:pos x="T2" y="T3"/>
              </a:cxn>
              <a:cxn ang="0">
                <a:pos x="T4" y="T5"/>
              </a:cxn>
              <a:cxn ang="0">
                <a:pos x="T6" y="T7"/>
              </a:cxn>
              <a:cxn ang="0">
                <a:pos x="T8" y="T9"/>
              </a:cxn>
            </a:cxnLst>
            <a:rect l="0" t="0" r="r" b="b"/>
            <a:pathLst>
              <a:path w="992" h="2589">
                <a:moveTo>
                  <a:pt x="991" y="2588"/>
                </a:moveTo>
                <a:lnTo>
                  <a:pt x="0" y="2588"/>
                </a:lnTo>
                <a:lnTo>
                  <a:pt x="0" y="0"/>
                </a:lnTo>
                <a:lnTo>
                  <a:pt x="991" y="0"/>
                </a:lnTo>
                <a:lnTo>
                  <a:pt x="991" y="2588"/>
                </a:ln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0" name="Freeform 19">
            <a:extLst>
              <a:ext uri="{FF2B5EF4-FFF2-40B4-BE49-F238E27FC236}">
                <a16:creationId xmlns:a16="http://schemas.microsoft.com/office/drawing/2014/main" id="{A1CEBA21-FED4-094B-BE3A-48B636A6992C}"/>
              </a:ext>
            </a:extLst>
          </p:cNvPr>
          <p:cNvSpPr>
            <a:spLocks noChangeArrowheads="1"/>
          </p:cNvSpPr>
          <p:nvPr/>
        </p:nvSpPr>
        <p:spPr bwMode="auto">
          <a:xfrm>
            <a:off x="3095183" y="6296253"/>
            <a:ext cx="454685" cy="181874"/>
          </a:xfrm>
          <a:custGeom>
            <a:avLst/>
            <a:gdLst>
              <a:gd name="T0" fmla="*/ 991 w 992"/>
              <a:gd name="T1" fmla="*/ 396 h 397"/>
              <a:gd name="T2" fmla="*/ 0 w 992"/>
              <a:gd name="T3" fmla="*/ 396 h 397"/>
              <a:gd name="T4" fmla="*/ 0 w 992"/>
              <a:gd name="T5" fmla="*/ 0 h 397"/>
              <a:gd name="T6" fmla="*/ 991 w 992"/>
              <a:gd name="T7" fmla="*/ 0 h 397"/>
              <a:gd name="T8" fmla="*/ 991 w 992"/>
              <a:gd name="T9" fmla="*/ 396 h 397"/>
            </a:gdLst>
            <a:ahLst/>
            <a:cxnLst>
              <a:cxn ang="0">
                <a:pos x="T0" y="T1"/>
              </a:cxn>
              <a:cxn ang="0">
                <a:pos x="T2" y="T3"/>
              </a:cxn>
              <a:cxn ang="0">
                <a:pos x="T4" y="T5"/>
              </a:cxn>
              <a:cxn ang="0">
                <a:pos x="T6" y="T7"/>
              </a:cxn>
              <a:cxn ang="0">
                <a:pos x="T8" y="T9"/>
              </a:cxn>
            </a:cxnLst>
            <a:rect l="0" t="0" r="r" b="b"/>
            <a:pathLst>
              <a:path w="992" h="397">
                <a:moveTo>
                  <a:pt x="991" y="396"/>
                </a:moveTo>
                <a:lnTo>
                  <a:pt x="0" y="396"/>
                </a:lnTo>
                <a:lnTo>
                  <a:pt x="0" y="0"/>
                </a:lnTo>
                <a:lnTo>
                  <a:pt x="991" y="0"/>
                </a:lnTo>
                <a:lnTo>
                  <a:pt x="991" y="396"/>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1" name="Freeform 20">
            <a:extLst>
              <a:ext uri="{FF2B5EF4-FFF2-40B4-BE49-F238E27FC236}">
                <a16:creationId xmlns:a16="http://schemas.microsoft.com/office/drawing/2014/main" id="{AD111F95-1F81-A043-8A8C-9E8EDEE9A3E6}"/>
              </a:ext>
            </a:extLst>
          </p:cNvPr>
          <p:cNvSpPr>
            <a:spLocks noChangeArrowheads="1"/>
          </p:cNvSpPr>
          <p:nvPr/>
        </p:nvSpPr>
        <p:spPr bwMode="auto">
          <a:xfrm>
            <a:off x="3095183" y="4938259"/>
            <a:ext cx="454685" cy="181874"/>
          </a:xfrm>
          <a:custGeom>
            <a:avLst/>
            <a:gdLst>
              <a:gd name="T0" fmla="*/ 991 w 992"/>
              <a:gd name="T1" fmla="*/ 395 h 396"/>
              <a:gd name="T2" fmla="*/ 0 w 992"/>
              <a:gd name="T3" fmla="*/ 395 h 396"/>
              <a:gd name="T4" fmla="*/ 0 w 992"/>
              <a:gd name="T5" fmla="*/ 0 h 396"/>
              <a:gd name="T6" fmla="*/ 991 w 992"/>
              <a:gd name="T7" fmla="*/ 0 h 396"/>
              <a:gd name="T8" fmla="*/ 991 w 992"/>
              <a:gd name="T9" fmla="*/ 395 h 396"/>
            </a:gdLst>
            <a:ahLst/>
            <a:cxnLst>
              <a:cxn ang="0">
                <a:pos x="T0" y="T1"/>
              </a:cxn>
              <a:cxn ang="0">
                <a:pos x="T2" y="T3"/>
              </a:cxn>
              <a:cxn ang="0">
                <a:pos x="T4" y="T5"/>
              </a:cxn>
              <a:cxn ang="0">
                <a:pos x="T6" y="T7"/>
              </a:cxn>
              <a:cxn ang="0">
                <a:pos x="T8" y="T9"/>
              </a:cxn>
            </a:cxnLst>
            <a:rect l="0" t="0" r="r" b="b"/>
            <a:pathLst>
              <a:path w="992" h="396">
                <a:moveTo>
                  <a:pt x="991" y="395"/>
                </a:moveTo>
                <a:lnTo>
                  <a:pt x="0" y="395"/>
                </a:lnTo>
                <a:lnTo>
                  <a:pt x="0" y="0"/>
                </a:lnTo>
                <a:lnTo>
                  <a:pt x="991" y="0"/>
                </a:lnTo>
                <a:lnTo>
                  <a:pt x="991" y="395"/>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22" name="Freeform 21">
            <a:extLst>
              <a:ext uri="{FF2B5EF4-FFF2-40B4-BE49-F238E27FC236}">
                <a16:creationId xmlns:a16="http://schemas.microsoft.com/office/drawing/2014/main" id="{83B74FD3-70E2-F74C-8EB3-BF649FC8E620}"/>
              </a:ext>
            </a:extLst>
          </p:cNvPr>
          <p:cNvSpPr>
            <a:spLocks noChangeArrowheads="1"/>
          </p:cNvSpPr>
          <p:nvPr/>
        </p:nvSpPr>
        <p:spPr bwMode="auto">
          <a:xfrm>
            <a:off x="3095183" y="5114071"/>
            <a:ext cx="454685" cy="1186223"/>
          </a:xfrm>
          <a:custGeom>
            <a:avLst/>
            <a:gdLst>
              <a:gd name="T0" fmla="*/ 991 w 992"/>
              <a:gd name="T1" fmla="*/ 2588 h 2589"/>
              <a:gd name="T2" fmla="*/ 0 w 992"/>
              <a:gd name="T3" fmla="*/ 2588 h 2589"/>
              <a:gd name="T4" fmla="*/ 0 w 992"/>
              <a:gd name="T5" fmla="*/ 0 h 2589"/>
              <a:gd name="T6" fmla="*/ 991 w 992"/>
              <a:gd name="T7" fmla="*/ 0 h 2589"/>
              <a:gd name="T8" fmla="*/ 991 w 992"/>
              <a:gd name="T9" fmla="*/ 2588 h 2589"/>
            </a:gdLst>
            <a:ahLst/>
            <a:cxnLst>
              <a:cxn ang="0">
                <a:pos x="T0" y="T1"/>
              </a:cxn>
              <a:cxn ang="0">
                <a:pos x="T2" y="T3"/>
              </a:cxn>
              <a:cxn ang="0">
                <a:pos x="T4" y="T5"/>
              </a:cxn>
              <a:cxn ang="0">
                <a:pos x="T6" y="T7"/>
              </a:cxn>
              <a:cxn ang="0">
                <a:pos x="T8" y="T9"/>
              </a:cxn>
            </a:cxnLst>
            <a:rect l="0" t="0" r="r" b="b"/>
            <a:pathLst>
              <a:path w="992" h="2589">
                <a:moveTo>
                  <a:pt x="991" y="2588"/>
                </a:moveTo>
                <a:lnTo>
                  <a:pt x="0" y="2588"/>
                </a:lnTo>
                <a:lnTo>
                  <a:pt x="0" y="0"/>
                </a:lnTo>
                <a:lnTo>
                  <a:pt x="991" y="0"/>
                </a:lnTo>
                <a:lnTo>
                  <a:pt x="991" y="2588"/>
                </a:lnTo>
              </a:path>
            </a:pathLst>
          </a:custGeom>
          <a:solidFill>
            <a:schemeClr val="accent2">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45" name="Freeform 144">
            <a:extLst>
              <a:ext uri="{FF2B5EF4-FFF2-40B4-BE49-F238E27FC236}">
                <a16:creationId xmlns:a16="http://schemas.microsoft.com/office/drawing/2014/main" id="{01407A76-99E4-2D45-B3F9-646D6601AFCC}"/>
              </a:ext>
            </a:extLst>
          </p:cNvPr>
          <p:cNvSpPr>
            <a:spLocks noChangeArrowheads="1"/>
          </p:cNvSpPr>
          <p:nvPr/>
        </p:nvSpPr>
        <p:spPr bwMode="auto">
          <a:xfrm>
            <a:off x="2509144" y="3768202"/>
            <a:ext cx="696724" cy="1054412"/>
          </a:xfrm>
          <a:custGeom>
            <a:avLst/>
            <a:gdLst>
              <a:gd name="connsiteX0" fmla="*/ 690953 w 1393448"/>
              <a:gd name="connsiteY0" fmla="*/ 242161 h 2108824"/>
              <a:gd name="connsiteX1" fmla="*/ 265622 w 1393448"/>
              <a:gd name="connsiteY1" fmla="*/ 667779 h 2108824"/>
              <a:gd name="connsiteX2" fmla="*/ 690953 w 1393448"/>
              <a:gd name="connsiteY2" fmla="*/ 1094314 h 2108824"/>
              <a:gd name="connsiteX3" fmla="*/ 1117201 w 1393448"/>
              <a:gd name="connsiteY3" fmla="*/ 667779 h 2108824"/>
              <a:gd name="connsiteX4" fmla="*/ 690953 w 1393448"/>
              <a:gd name="connsiteY4" fmla="*/ 242161 h 2108824"/>
              <a:gd name="connsiteX5" fmla="*/ 691870 w 1393448"/>
              <a:gd name="connsiteY5" fmla="*/ 0 h 2108824"/>
              <a:gd name="connsiteX6" fmla="*/ 1355533 w 1393448"/>
              <a:gd name="connsiteY6" fmla="*/ 759507 h 2108824"/>
              <a:gd name="connsiteX7" fmla="*/ 1261461 w 1393448"/>
              <a:gd name="connsiteY7" fmla="*/ 1082948 h 2108824"/>
              <a:gd name="connsiteX8" fmla="*/ 1258612 w 1393448"/>
              <a:gd name="connsiteY8" fmla="*/ 1089439 h 2108824"/>
              <a:gd name="connsiteX9" fmla="*/ 1284783 w 1393448"/>
              <a:gd name="connsiteY9" fmla="*/ 1198495 h 2108824"/>
              <a:gd name="connsiteX10" fmla="*/ 1393448 w 1393448"/>
              <a:gd name="connsiteY10" fmla="*/ 1850157 h 2108824"/>
              <a:gd name="connsiteX11" fmla="*/ 945606 w 1393448"/>
              <a:gd name="connsiteY11" fmla="*/ 1717165 h 2108824"/>
              <a:gd name="connsiteX12" fmla="*/ 938943 w 1393448"/>
              <a:gd name="connsiteY12" fmla="*/ 1714851 h 2108824"/>
              <a:gd name="connsiteX13" fmla="*/ 880129 w 1393448"/>
              <a:gd name="connsiteY13" fmla="*/ 1813761 h 2108824"/>
              <a:gd name="connsiteX14" fmla="*/ 689120 w 1393448"/>
              <a:gd name="connsiteY14" fmla="*/ 2108824 h 2108824"/>
              <a:gd name="connsiteX15" fmla="*/ 486538 w 1393448"/>
              <a:gd name="connsiteY15" fmla="*/ 1792821 h 2108824"/>
              <a:gd name="connsiteX16" fmla="*/ 442729 w 1393448"/>
              <a:gd name="connsiteY16" fmla="*/ 1717881 h 2108824"/>
              <a:gd name="connsiteX17" fmla="*/ 282675 w 1393448"/>
              <a:gd name="connsiteY17" fmla="*/ 1769358 h 2108824"/>
              <a:gd name="connsiteX18" fmla="*/ 0 w 1393448"/>
              <a:gd name="connsiteY18" fmla="*/ 1850157 h 2108824"/>
              <a:gd name="connsiteX19" fmla="*/ 106990 w 1393448"/>
              <a:gd name="connsiteY19" fmla="*/ 1198495 h 2108824"/>
              <a:gd name="connsiteX20" fmla="*/ 129979 w 1393448"/>
              <a:gd name="connsiteY20" fmla="*/ 1101407 h 2108824"/>
              <a:gd name="connsiteX21" fmla="*/ 107498 w 1393448"/>
              <a:gd name="connsiteY21" fmla="*/ 1047991 h 2108824"/>
              <a:gd name="connsiteX22" fmla="*/ 24540 w 1393448"/>
              <a:gd name="connsiteY22" fmla="*/ 731988 h 2108824"/>
              <a:gd name="connsiteX23" fmla="*/ 691870 w 1393448"/>
              <a:gd name="connsiteY23" fmla="*/ 0 h 210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93448" h="2108824">
                <a:moveTo>
                  <a:pt x="690953" y="242161"/>
                </a:moveTo>
                <a:cubicBezTo>
                  <a:pt x="456288" y="242161"/>
                  <a:pt x="265622" y="432955"/>
                  <a:pt x="265622" y="667779"/>
                </a:cubicBezTo>
                <a:cubicBezTo>
                  <a:pt x="265622" y="903519"/>
                  <a:pt x="456288" y="1094314"/>
                  <a:pt x="690953" y="1094314"/>
                </a:cubicBezTo>
                <a:cubicBezTo>
                  <a:pt x="926535" y="1094314"/>
                  <a:pt x="1117201" y="903519"/>
                  <a:pt x="1117201" y="667779"/>
                </a:cubicBezTo>
                <a:cubicBezTo>
                  <a:pt x="1117201" y="432955"/>
                  <a:pt x="926535" y="242161"/>
                  <a:pt x="690953" y="242161"/>
                </a:cubicBezTo>
                <a:close/>
                <a:moveTo>
                  <a:pt x="691870" y="0"/>
                </a:moveTo>
                <a:cubicBezTo>
                  <a:pt x="1097035" y="0"/>
                  <a:pt x="1409617" y="357738"/>
                  <a:pt x="1355533" y="759507"/>
                </a:cubicBezTo>
                <a:cubicBezTo>
                  <a:pt x="1342929" y="853299"/>
                  <a:pt x="1308898" y="964232"/>
                  <a:pt x="1261461" y="1082948"/>
                </a:cubicBezTo>
                <a:lnTo>
                  <a:pt x="1258612" y="1089439"/>
                </a:lnTo>
                <a:lnTo>
                  <a:pt x="1284783" y="1198495"/>
                </a:lnTo>
                <a:cubicBezTo>
                  <a:pt x="1335735" y="1433534"/>
                  <a:pt x="1372086" y="1669735"/>
                  <a:pt x="1393448" y="1850157"/>
                </a:cubicBezTo>
                <a:cubicBezTo>
                  <a:pt x="1270785" y="1818480"/>
                  <a:pt x="1112976" y="1772858"/>
                  <a:pt x="945606" y="1717165"/>
                </a:cubicBezTo>
                <a:lnTo>
                  <a:pt x="938943" y="1714851"/>
                </a:lnTo>
                <a:lnTo>
                  <a:pt x="880129" y="1813761"/>
                </a:lnTo>
                <a:cubicBezTo>
                  <a:pt x="811150" y="1926171"/>
                  <a:pt x="744807" y="2027645"/>
                  <a:pt x="689120" y="2108824"/>
                </a:cubicBezTo>
                <a:cubicBezTo>
                  <a:pt x="627933" y="2019160"/>
                  <a:pt x="557808" y="1910692"/>
                  <a:pt x="486538" y="1792821"/>
                </a:cubicBezTo>
                <a:lnTo>
                  <a:pt x="442729" y="1717881"/>
                </a:lnTo>
                <a:lnTo>
                  <a:pt x="282675" y="1769358"/>
                </a:lnTo>
                <a:cubicBezTo>
                  <a:pt x="177845" y="1801723"/>
                  <a:pt x="81026" y="1829039"/>
                  <a:pt x="0" y="1850157"/>
                </a:cubicBezTo>
                <a:cubicBezTo>
                  <a:pt x="20600" y="1669735"/>
                  <a:pt x="56650" y="1433534"/>
                  <a:pt x="106990" y="1198495"/>
                </a:cubicBezTo>
                <a:lnTo>
                  <a:pt x="129979" y="1101407"/>
                </a:lnTo>
                <a:lnTo>
                  <a:pt x="107498" y="1047991"/>
                </a:lnTo>
                <a:cubicBezTo>
                  <a:pt x="62810" y="930120"/>
                  <a:pt x="32561" y="821652"/>
                  <a:pt x="24540" y="731988"/>
                </a:cubicBezTo>
                <a:cubicBezTo>
                  <a:pt x="-12127" y="341227"/>
                  <a:pt x="295872" y="0"/>
                  <a:pt x="691870" y="0"/>
                </a:cubicBez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26" name="Freeform 25">
            <a:extLst>
              <a:ext uri="{FF2B5EF4-FFF2-40B4-BE49-F238E27FC236}">
                <a16:creationId xmlns:a16="http://schemas.microsoft.com/office/drawing/2014/main" id="{4A8C4C72-94F0-DC4C-819C-36187689CA4F}"/>
              </a:ext>
            </a:extLst>
          </p:cNvPr>
          <p:cNvSpPr>
            <a:spLocks noChangeArrowheads="1"/>
          </p:cNvSpPr>
          <p:nvPr/>
        </p:nvSpPr>
        <p:spPr bwMode="auto">
          <a:xfrm>
            <a:off x="3561993" y="6296253"/>
            <a:ext cx="454686"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7" name="Freeform 26">
            <a:extLst>
              <a:ext uri="{FF2B5EF4-FFF2-40B4-BE49-F238E27FC236}">
                <a16:creationId xmlns:a16="http://schemas.microsoft.com/office/drawing/2014/main" id="{D504303D-F161-C14F-BBBD-3E438B4B9ACF}"/>
              </a:ext>
            </a:extLst>
          </p:cNvPr>
          <p:cNvSpPr>
            <a:spLocks noChangeArrowheads="1"/>
          </p:cNvSpPr>
          <p:nvPr/>
        </p:nvSpPr>
        <p:spPr bwMode="auto">
          <a:xfrm>
            <a:off x="3561993" y="4212783"/>
            <a:ext cx="454686" cy="181874"/>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28" name="Freeform 27">
            <a:extLst>
              <a:ext uri="{FF2B5EF4-FFF2-40B4-BE49-F238E27FC236}">
                <a16:creationId xmlns:a16="http://schemas.microsoft.com/office/drawing/2014/main" id="{F2FCFC2C-D8CA-464D-A1E8-6EE06C19A182}"/>
              </a:ext>
            </a:extLst>
          </p:cNvPr>
          <p:cNvSpPr>
            <a:spLocks noChangeArrowheads="1"/>
          </p:cNvSpPr>
          <p:nvPr/>
        </p:nvSpPr>
        <p:spPr bwMode="auto">
          <a:xfrm>
            <a:off x="3561993" y="4390616"/>
            <a:ext cx="454686" cy="1909678"/>
          </a:xfrm>
          <a:custGeom>
            <a:avLst/>
            <a:gdLst>
              <a:gd name="T0" fmla="*/ 990 w 991"/>
              <a:gd name="T1" fmla="*/ 4168 h 4169"/>
              <a:gd name="T2" fmla="*/ 0 w 991"/>
              <a:gd name="T3" fmla="*/ 4168 h 4169"/>
              <a:gd name="T4" fmla="*/ 0 w 991"/>
              <a:gd name="T5" fmla="*/ 0 h 4169"/>
              <a:gd name="T6" fmla="*/ 990 w 991"/>
              <a:gd name="T7" fmla="*/ 0 h 4169"/>
              <a:gd name="T8" fmla="*/ 990 w 991"/>
              <a:gd name="T9" fmla="*/ 4168 h 4169"/>
            </a:gdLst>
            <a:ahLst/>
            <a:cxnLst>
              <a:cxn ang="0">
                <a:pos x="T0" y="T1"/>
              </a:cxn>
              <a:cxn ang="0">
                <a:pos x="T2" y="T3"/>
              </a:cxn>
              <a:cxn ang="0">
                <a:pos x="T4" y="T5"/>
              </a:cxn>
              <a:cxn ang="0">
                <a:pos x="T6" y="T7"/>
              </a:cxn>
              <a:cxn ang="0">
                <a:pos x="T8" y="T9"/>
              </a:cxn>
            </a:cxnLst>
            <a:rect l="0" t="0" r="r" b="b"/>
            <a:pathLst>
              <a:path w="991" h="4169">
                <a:moveTo>
                  <a:pt x="990" y="4168"/>
                </a:moveTo>
                <a:lnTo>
                  <a:pt x="0" y="4168"/>
                </a:lnTo>
                <a:lnTo>
                  <a:pt x="0" y="0"/>
                </a:lnTo>
                <a:lnTo>
                  <a:pt x="990" y="0"/>
                </a:lnTo>
                <a:lnTo>
                  <a:pt x="990" y="4168"/>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29" name="Freeform 28">
            <a:extLst>
              <a:ext uri="{FF2B5EF4-FFF2-40B4-BE49-F238E27FC236}">
                <a16:creationId xmlns:a16="http://schemas.microsoft.com/office/drawing/2014/main" id="{E13FB09E-23BF-7A47-93BD-AD0A24A6E774}"/>
              </a:ext>
            </a:extLst>
          </p:cNvPr>
          <p:cNvSpPr>
            <a:spLocks noChangeArrowheads="1"/>
          </p:cNvSpPr>
          <p:nvPr/>
        </p:nvSpPr>
        <p:spPr bwMode="auto">
          <a:xfrm>
            <a:off x="4028804" y="6296253"/>
            <a:ext cx="454685"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0" name="Freeform 29">
            <a:extLst>
              <a:ext uri="{FF2B5EF4-FFF2-40B4-BE49-F238E27FC236}">
                <a16:creationId xmlns:a16="http://schemas.microsoft.com/office/drawing/2014/main" id="{413F9421-46B5-0346-8F3F-2618A1E9BE15}"/>
              </a:ext>
            </a:extLst>
          </p:cNvPr>
          <p:cNvSpPr>
            <a:spLocks noChangeArrowheads="1"/>
          </p:cNvSpPr>
          <p:nvPr/>
        </p:nvSpPr>
        <p:spPr bwMode="auto">
          <a:xfrm>
            <a:off x="4028804" y="4212783"/>
            <a:ext cx="454685" cy="181874"/>
          </a:xfrm>
          <a:custGeom>
            <a:avLst/>
            <a:gdLst>
              <a:gd name="T0" fmla="*/ 990 w 991"/>
              <a:gd name="T1" fmla="*/ 395 h 396"/>
              <a:gd name="T2" fmla="*/ 0 w 991"/>
              <a:gd name="T3" fmla="*/ 395 h 396"/>
              <a:gd name="T4" fmla="*/ 0 w 991"/>
              <a:gd name="T5" fmla="*/ 0 h 396"/>
              <a:gd name="T6" fmla="*/ 990 w 991"/>
              <a:gd name="T7" fmla="*/ 0 h 396"/>
              <a:gd name="T8" fmla="*/ 990 w 991"/>
              <a:gd name="T9" fmla="*/ 395 h 396"/>
            </a:gdLst>
            <a:ahLst/>
            <a:cxnLst>
              <a:cxn ang="0">
                <a:pos x="T0" y="T1"/>
              </a:cxn>
              <a:cxn ang="0">
                <a:pos x="T2" y="T3"/>
              </a:cxn>
              <a:cxn ang="0">
                <a:pos x="T4" y="T5"/>
              </a:cxn>
              <a:cxn ang="0">
                <a:pos x="T6" y="T7"/>
              </a:cxn>
              <a:cxn ang="0">
                <a:pos x="T8" y="T9"/>
              </a:cxn>
            </a:cxnLst>
            <a:rect l="0" t="0" r="r" b="b"/>
            <a:pathLst>
              <a:path w="991" h="396">
                <a:moveTo>
                  <a:pt x="990" y="395"/>
                </a:moveTo>
                <a:lnTo>
                  <a:pt x="0" y="395"/>
                </a:lnTo>
                <a:lnTo>
                  <a:pt x="0" y="0"/>
                </a:lnTo>
                <a:lnTo>
                  <a:pt x="990" y="0"/>
                </a:lnTo>
                <a:lnTo>
                  <a:pt x="990" y="395"/>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1" name="Freeform 30">
            <a:extLst>
              <a:ext uri="{FF2B5EF4-FFF2-40B4-BE49-F238E27FC236}">
                <a16:creationId xmlns:a16="http://schemas.microsoft.com/office/drawing/2014/main" id="{E93A75D5-21A2-B841-A816-EE86A0E01D58}"/>
              </a:ext>
            </a:extLst>
          </p:cNvPr>
          <p:cNvSpPr>
            <a:spLocks noChangeArrowheads="1"/>
          </p:cNvSpPr>
          <p:nvPr/>
        </p:nvSpPr>
        <p:spPr bwMode="auto">
          <a:xfrm>
            <a:off x="4028804" y="4390616"/>
            <a:ext cx="454685" cy="1909678"/>
          </a:xfrm>
          <a:custGeom>
            <a:avLst/>
            <a:gdLst>
              <a:gd name="T0" fmla="*/ 990 w 991"/>
              <a:gd name="T1" fmla="*/ 4168 h 4169"/>
              <a:gd name="T2" fmla="*/ 0 w 991"/>
              <a:gd name="T3" fmla="*/ 4168 h 4169"/>
              <a:gd name="T4" fmla="*/ 0 w 991"/>
              <a:gd name="T5" fmla="*/ 0 h 4169"/>
              <a:gd name="T6" fmla="*/ 990 w 991"/>
              <a:gd name="T7" fmla="*/ 0 h 4169"/>
              <a:gd name="T8" fmla="*/ 990 w 991"/>
              <a:gd name="T9" fmla="*/ 4168 h 4169"/>
            </a:gdLst>
            <a:ahLst/>
            <a:cxnLst>
              <a:cxn ang="0">
                <a:pos x="T0" y="T1"/>
              </a:cxn>
              <a:cxn ang="0">
                <a:pos x="T2" y="T3"/>
              </a:cxn>
              <a:cxn ang="0">
                <a:pos x="T4" y="T5"/>
              </a:cxn>
              <a:cxn ang="0">
                <a:pos x="T6" y="T7"/>
              </a:cxn>
              <a:cxn ang="0">
                <a:pos x="T8" y="T9"/>
              </a:cxn>
            </a:cxnLst>
            <a:rect l="0" t="0" r="r" b="b"/>
            <a:pathLst>
              <a:path w="991" h="4169">
                <a:moveTo>
                  <a:pt x="990" y="4168"/>
                </a:moveTo>
                <a:lnTo>
                  <a:pt x="0" y="4168"/>
                </a:lnTo>
                <a:lnTo>
                  <a:pt x="0" y="0"/>
                </a:lnTo>
                <a:lnTo>
                  <a:pt x="990" y="0"/>
                </a:lnTo>
                <a:lnTo>
                  <a:pt x="990" y="4168"/>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32" name="Freeform 31">
            <a:extLst>
              <a:ext uri="{FF2B5EF4-FFF2-40B4-BE49-F238E27FC236}">
                <a16:creationId xmlns:a16="http://schemas.microsoft.com/office/drawing/2014/main" id="{0D5B82AD-1C99-614C-B141-ABE5E25F165E}"/>
              </a:ext>
            </a:extLst>
          </p:cNvPr>
          <p:cNvSpPr>
            <a:spLocks noChangeArrowheads="1"/>
          </p:cNvSpPr>
          <p:nvPr/>
        </p:nvSpPr>
        <p:spPr bwMode="auto">
          <a:xfrm>
            <a:off x="4493593" y="6296253"/>
            <a:ext cx="454685" cy="181874"/>
          </a:xfrm>
          <a:custGeom>
            <a:avLst/>
            <a:gdLst>
              <a:gd name="T0" fmla="*/ 989 w 990"/>
              <a:gd name="T1" fmla="*/ 396 h 397"/>
              <a:gd name="T2" fmla="*/ 0 w 990"/>
              <a:gd name="T3" fmla="*/ 396 h 397"/>
              <a:gd name="T4" fmla="*/ 0 w 990"/>
              <a:gd name="T5" fmla="*/ 0 h 397"/>
              <a:gd name="T6" fmla="*/ 989 w 990"/>
              <a:gd name="T7" fmla="*/ 0 h 397"/>
              <a:gd name="T8" fmla="*/ 989 w 990"/>
              <a:gd name="T9" fmla="*/ 396 h 397"/>
            </a:gdLst>
            <a:ahLst/>
            <a:cxnLst>
              <a:cxn ang="0">
                <a:pos x="T0" y="T1"/>
              </a:cxn>
              <a:cxn ang="0">
                <a:pos x="T2" y="T3"/>
              </a:cxn>
              <a:cxn ang="0">
                <a:pos x="T4" y="T5"/>
              </a:cxn>
              <a:cxn ang="0">
                <a:pos x="T6" y="T7"/>
              </a:cxn>
              <a:cxn ang="0">
                <a:pos x="T8" y="T9"/>
              </a:cxn>
            </a:cxnLst>
            <a:rect l="0" t="0" r="r" b="b"/>
            <a:pathLst>
              <a:path w="990" h="397">
                <a:moveTo>
                  <a:pt x="989" y="396"/>
                </a:moveTo>
                <a:lnTo>
                  <a:pt x="0" y="396"/>
                </a:lnTo>
                <a:lnTo>
                  <a:pt x="0" y="0"/>
                </a:lnTo>
                <a:lnTo>
                  <a:pt x="989" y="0"/>
                </a:lnTo>
                <a:lnTo>
                  <a:pt x="989" y="396"/>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3" name="Freeform 32">
            <a:extLst>
              <a:ext uri="{FF2B5EF4-FFF2-40B4-BE49-F238E27FC236}">
                <a16:creationId xmlns:a16="http://schemas.microsoft.com/office/drawing/2014/main" id="{B7614459-D49D-2343-8BA1-3B413882122B}"/>
              </a:ext>
            </a:extLst>
          </p:cNvPr>
          <p:cNvSpPr>
            <a:spLocks noChangeArrowheads="1"/>
          </p:cNvSpPr>
          <p:nvPr/>
        </p:nvSpPr>
        <p:spPr bwMode="auto">
          <a:xfrm>
            <a:off x="4493593" y="4212783"/>
            <a:ext cx="454685" cy="181874"/>
          </a:xfrm>
          <a:custGeom>
            <a:avLst/>
            <a:gdLst>
              <a:gd name="T0" fmla="*/ 989 w 990"/>
              <a:gd name="T1" fmla="*/ 395 h 396"/>
              <a:gd name="T2" fmla="*/ 0 w 990"/>
              <a:gd name="T3" fmla="*/ 395 h 396"/>
              <a:gd name="T4" fmla="*/ 0 w 990"/>
              <a:gd name="T5" fmla="*/ 0 h 396"/>
              <a:gd name="T6" fmla="*/ 989 w 990"/>
              <a:gd name="T7" fmla="*/ 0 h 396"/>
              <a:gd name="T8" fmla="*/ 989 w 990"/>
              <a:gd name="T9" fmla="*/ 395 h 396"/>
            </a:gdLst>
            <a:ahLst/>
            <a:cxnLst>
              <a:cxn ang="0">
                <a:pos x="T0" y="T1"/>
              </a:cxn>
              <a:cxn ang="0">
                <a:pos x="T2" y="T3"/>
              </a:cxn>
              <a:cxn ang="0">
                <a:pos x="T4" y="T5"/>
              </a:cxn>
              <a:cxn ang="0">
                <a:pos x="T6" y="T7"/>
              </a:cxn>
              <a:cxn ang="0">
                <a:pos x="T8" y="T9"/>
              </a:cxn>
            </a:cxnLst>
            <a:rect l="0" t="0" r="r" b="b"/>
            <a:pathLst>
              <a:path w="990" h="396">
                <a:moveTo>
                  <a:pt x="989" y="395"/>
                </a:moveTo>
                <a:lnTo>
                  <a:pt x="0" y="395"/>
                </a:lnTo>
                <a:lnTo>
                  <a:pt x="0" y="0"/>
                </a:lnTo>
                <a:lnTo>
                  <a:pt x="989" y="0"/>
                </a:lnTo>
                <a:lnTo>
                  <a:pt x="989" y="395"/>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34" name="Freeform 33">
            <a:extLst>
              <a:ext uri="{FF2B5EF4-FFF2-40B4-BE49-F238E27FC236}">
                <a16:creationId xmlns:a16="http://schemas.microsoft.com/office/drawing/2014/main" id="{6947F286-1399-FA44-9603-F69C362FDE0D}"/>
              </a:ext>
            </a:extLst>
          </p:cNvPr>
          <p:cNvSpPr>
            <a:spLocks noChangeArrowheads="1"/>
          </p:cNvSpPr>
          <p:nvPr/>
        </p:nvSpPr>
        <p:spPr bwMode="auto">
          <a:xfrm>
            <a:off x="4493593" y="4390616"/>
            <a:ext cx="454685" cy="1909678"/>
          </a:xfrm>
          <a:custGeom>
            <a:avLst/>
            <a:gdLst>
              <a:gd name="T0" fmla="*/ 989 w 990"/>
              <a:gd name="T1" fmla="*/ 4168 h 4169"/>
              <a:gd name="T2" fmla="*/ 0 w 990"/>
              <a:gd name="T3" fmla="*/ 4168 h 4169"/>
              <a:gd name="T4" fmla="*/ 0 w 990"/>
              <a:gd name="T5" fmla="*/ 0 h 4169"/>
              <a:gd name="T6" fmla="*/ 989 w 990"/>
              <a:gd name="T7" fmla="*/ 0 h 4169"/>
              <a:gd name="T8" fmla="*/ 989 w 990"/>
              <a:gd name="T9" fmla="*/ 4168 h 4169"/>
            </a:gdLst>
            <a:ahLst/>
            <a:cxnLst>
              <a:cxn ang="0">
                <a:pos x="T0" y="T1"/>
              </a:cxn>
              <a:cxn ang="0">
                <a:pos x="T2" y="T3"/>
              </a:cxn>
              <a:cxn ang="0">
                <a:pos x="T4" y="T5"/>
              </a:cxn>
              <a:cxn ang="0">
                <a:pos x="T6" y="T7"/>
              </a:cxn>
              <a:cxn ang="0">
                <a:pos x="T8" y="T9"/>
              </a:cxn>
            </a:cxnLst>
            <a:rect l="0" t="0" r="r" b="b"/>
            <a:pathLst>
              <a:path w="990" h="4169">
                <a:moveTo>
                  <a:pt x="989" y="4168"/>
                </a:moveTo>
                <a:lnTo>
                  <a:pt x="0" y="4168"/>
                </a:lnTo>
                <a:lnTo>
                  <a:pt x="0" y="0"/>
                </a:lnTo>
                <a:lnTo>
                  <a:pt x="989" y="0"/>
                </a:lnTo>
                <a:lnTo>
                  <a:pt x="989" y="4168"/>
                </a:lnTo>
              </a:path>
            </a:pathLst>
          </a:custGeom>
          <a:solidFill>
            <a:schemeClr val="accent3">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46" name="Freeform 145">
            <a:extLst>
              <a:ext uri="{FF2B5EF4-FFF2-40B4-BE49-F238E27FC236}">
                <a16:creationId xmlns:a16="http://schemas.microsoft.com/office/drawing/2014/main" id="{C43E1143-2D69-3949-8B27-575CCF7CEF49}"/>
              </a:ext>
            </a:extLst>
          </p:cNvPr>
          <p:cNvSpPr>
            <a:spLocks noChangeArrowheads="1"/>
          </p:cNvSpPr>
          <p:nvPr/>
        </p:nvSpPr>
        <p:spPr bwMode="auto">
          <a:xfrm>
            <a:off x="3907554" y="3040706"/>
            <a:ext cx="694707" cy="1052391"/>
          </a:xfrm>
          <a:custGeom>
            <a:avLst/>
            <a:gdLst>
              <a:gd name="connsiteX0" fmla="*/ 691871 w 1389413"/>
              <a:gd name="connsiteY0" fmla="*/ 241802 h 2104781"/>
              <a:gd name="connsiteX1" fmla="*/ 265623 w 1389413"/>
              <a:gd name="connsiteY1" fmla="*/ 667704 h 2104781"/>
              <a:gd name="connsiteX2" fmla="*/ 691871 w 1389413"/>
              <a:gd name="connsiteY2" fmla="*/ 1092691 h 2104781"/>
              <a:gd name="connsiteX3" fmla="*/ 1118119 w 1389413"/>
              <a:gd name="connsiteY3" fmla="*/ 667704 h 2104781"/>
              <a:gd name="connsiteX4" fmla="*/ 691871 w 1389413"/>
              <a:gd name="connsiteY4" fmla="*/ 241802 h 2104781"/>
              <a:gd name="connsiteX5" fmla="*/ 691871 w 1389413"/>
              <a:gd name="connsiteY5" fmla="*/ 0 h 2104781"/>
              <a:gd name="connsiteX6" fmla="*/ 1354618 w 1389413"/>
              <a:gd name="connsiteY6" fmla="*/ 759296 h 2104781"/>
              <a:gd name="connsiteX7" fmla="*/ 1261476 w 1389413"/>
              <a:gd name="connsiteY7" fmla="*/ 1081715 h 2104781"/>
              <a:gd name="connsiteX8" fmla="*/ 1256673 w 1389413"/>
              <a:gd name="connsiteY8" fmla="*/ 1092659 h 2104781"/>
              <a:gd name="connsiteX9" fmla="*/ 1281810 w 1389413"/>
              <a:gd name="connsiteY9" fmla="*/ 1198882 h 2104781"/>
              <a:gd name="connsiteX10" fmla="*/ 1389413 w 1389413"/>
              <a:gd name="connsiteY10" fmla="*/ 1850156 h 2104781"/>
              <a:gd name="connsiteX11" fmla="*/ 944348 w 1389413"/>
              <a:gd name="connsiteY11" fmla="*/ 1717035 h 2104781"/>
              <a:gd name="connsiteX12" fmla="*/ 937791 w 1389413"/>
              <a:gd name="connsiteY12" fmla="*/ 1714745 h 2104781"/>
              <a:gd name="connsiteX13" fmla="*/ 880631 w 1389413"/>
              <a:gd name="connsiteY13" fmla="*/ 1810700 h 2104781"/>
              <a:gd name="connsiteX14" fmla="*/ 690037 w 1389413"/>
              <a:gd name="connsiteY14" fmla="*/ 2104781 h 2104781"/>
              <a:gd name="connsiteX15" fmla="*/ 487054 w 1389413"/>
              <a:gd name="connsiteY15" fmla="*/ 1789390 h 2104781"/>
              <a:gd name="connsiteX16" fmla="*/ 444666 w 1389413"/>
              <a:gd name="connsiteY16" fmla="*/ 1717080 h 2104781"/>
              <a:gd name="connsiteX17" fmla="*/ 282711 w 1389413"/>
              <a:gd name="connsiteY17" fmla="*/ 1769012 h 2104781"/>
              <a:gd name="connsiteX18" fmla="*/ 0 w 1389413"/>
              <a:gd name="connsiteY18" fmla="*/ 1850156 h 2104781"/>
              <a:gd name="connsiteX19" fmla="*/ 107603 w 1389413"/>
              <a:gd name="connsiteY19" fmla="*/ 1198882 h 2104781"/>
              <a:gd name="connsiteX20" fmla="*/ 130847 w 1389413"/>
              <a:gd name="connsiteY20" fmla="*/ 1100658 h 2104781"/>
              <a:gd name="connsiteX21" fmla="*/ 107899 w 1389413"/>
              <a:gd name="connsiteY21" fmla="*/ 1046294 h 2104781"/>
              <a:gd name="connsiteX22" fmla="*/ 24541 w 1389413"/>
              <a:gd name="connsiteY22" fmla="*/ 730903 h 2104781"/>
              <a:gd name="connsiteX23" fmla="*/ 691871 w 1389413"/>
              <a:gd name="connsiteY23" fmla="*/ 0 h 210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9413" h="2104781">
                <a:moveTo>
                  <a:pt x="691871" y="241802"/>
                </a:moveTo>
                <a:cubicBezTo>
                  <a:pt x="456288" y="241802"/>
                  <a:pt x="265623" y="432313"/>
                  <a:pt x="265623" y="667704"/>
                </a:cubicBezTo>
                <a:cubicBezTo>
                  <a:pt x="265623" y="902180"/>
                  <a:pt x="456288" y="1092691"/>
                  <a:pt x="691871" y="1092691"/>
                </a:cubicBezTo>
                <a:cubicBezTo>
                  <a:pt x="927453" y="1092691"/>
                  <a:pt x="1118119" y="902180"/>
                  <a:pt x="1118119" y="667704"/>
                </a:cubicBezTo>
                <a:cubicBezTo>
                  <a:pt x="1118119" y="432313"/>
                  <a:pt x="927453" y="241802"/>
                  <a:pt x="691871" y="241802"/>
                </a:cubicBezTo>
                <a:close/>
                <a:moveTo>
                  <a:pt x="691871" y="0"/>
                </a:moveTo>
                <a:cubicBezTo>
                  <a:pt x="1097036" y="0"/>
                  <a:pt x="1409617" y="358124"/>
                  <a:pt x="1354618" y="759296"/>
                </a:cubicBezTo>
                <a:cubicBezTo>
                  <a:pt x="1342472" y="852720"/>
                  <a:pt x="1308727" y="963317"/>
                  <a:pt x="1261476" y="1081715"/>
                </a:cubicBezTo>
                <a:lnTo>
                  <a:pt x="1256673" y="1092659"/>
                </a:lnTo>
                <a:lnTo>
                  <a:pt x="1281810" y="1198882"/>
                </a:lnTo>
                <a:cubicBezTo>
                  <a:pt x="1332333" y="1434050"/>
                  <a:pt x="1368844" y="1669734"/>
                  <a:pt x="1389413" y="1850156"/>
                </a:cubicBezTo>
                <a:cubicBezTo>
                  <a:pt x="1268055" y="1817790"/>
                  <a:pt x="1110701" y="1772513"/>
                  <a:pt x="944348" y="1717035"/>
                </a:cubicBezTo>
                <a:lnTo>
                  <a:pt x="937791" y="1714745"/>
                </a:lnTo>
                <a:lnTo>
                  <a:pt x="880631" y="1810700"/>
                </a:lnTo>
                <a:cubicBezTo>
                  <a:pt x="811724" y="1922800"/>
                  <a:pt x="745495" y="2023952"/>
                  <a:pt x="690037" y="2104781"/>
                </a:cubicBezTo>
                <a:cubicBezTo>
                  <a:pt x="628621" y="2015250"/>
                  <a:pt x="558382" y="1907000"/>
                  <a:pt x="487054" y="1789390"/>
                </a:cubicBezTo>
                <a:lnTo>
                  <a:pt x="444666" y="1717080"/>
                </a:lnTo>
                <a:lnTo>
                  <a:pt x="282711" y="1769012"/>
                </a:lnTo>
                <a:cubicBezTo>
                  <a:pt x="178037" y="1801263"/>
                  <a:pt x="81363" y="1828579"/>
                  <a:pt x="0" y="1850156"/>
                </a:cubicBezTo>
                <a:cubicBezTo>
                  <a:pt x="20569" y="1669734"/>
                  <a:pt x="57080" y="1434050"/>
                  <a:pt x="107603" y="1198882"/>
                </a:cubicBezTo>
                <a:lnTo>
                  <a:pt x="130847" y="1100658"/>
                </a:lnTo>
                <a:lnTo>
                  <a:pt x="107899" y="1046294"/>
                </a:lnTo>
                <a:cubicBezTo>
                  <a:pt x="63155" y="928684"/>
                  <a:pt x="32791" y="820434"/>
                  <a:pt x="24541" y="730903"/>
                </a:cubicBezTo>
                <a:cubicBezTo>
                  <a:pt x="-12126" y="341637"/>
                  <a:pt x="295873" y="0"/>
                  <a:pt x="691871" y="0"/>
                </a:cubicBezTo>
                <a:close/>
              </a:path>
            </a:pathLst>
          </a:custGeom>
          <a:solidFill>
            <a:schemeClr val="accent3"/>
          </a:solidFill>
          <a:ln>
            <a:noFill/>
          </a:ln>
          <a:effectLst/>
        </p:spPr>
        <p:txBody>
          <a:bodyPr wrap="square" anchor="ctr">
            <a:noAutofit/>
          </a:bodyPr>
          <a:lstStyle/>
          <a:p>
            <a:endParaRPr lang="en-US" sz="3266" dirty="0">
              <a:latin typeface="Lato Light" panose="020F0502020204030203" pitchFamily="34" charset="0"/>
            </a:endParaRPr>
          </a:p>
        </p:txBody>
      </p:sp>
      <p:sp>
        <p:nvSpPr>
          <p:cNvPr id="38" name="Freeform 37">
            <a:extLst>
              <a:ext uri="{FF2B5EF4-FFF2-40B4-BE49-F238E27FC236}">
                <a16:creationId xmlns:a16="http://schemas.microsoft.com/office/drawing/2014/main" id="{400E359D-4F55-384A-BE05-CB76561A9EEB}"/>
              </a:ext>
            </a:extLst>
          </p:cNvPr>
          <p:cNvSpPr>
            <a:spLocks noChangeArrowheads="1"/>
          </p:cNvSpPr>
          <p:nvPr/>
        </p:nvSpPr>
        <p:spPr bwMode="auto">
          <a:xfrm>
            <a:off x="4960403" y="6296253"/>
            <a:ext cx="454686"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39" name="Freeform 38">
            <a:extLst>
              <a:ext uri="{FF2B5EF4-FFF2-40B4-BE49-F238E27FC236}">
                <a16:creationId xmlns:a16="http://schemas.microsoft.com/office/drawing/2014/main" id="{F7D87514-1F93-5A46-BBD0-7B94220D860C}"/>
              </a:ext>
            </a:extLst>
          </p:cNvPr>
          <p:cNvSpPr>
            <a:spLocks noChangeArrowheads="1"/>
          </p:cNvSpPr>
          <p:nvPr/>
        </p:nvSpPr>
        <p:spPr bwMode="auto">
          <a:xfrm>
            <a:off x="4960403" y="3648973"/>
            <a:ext cx="454686" cy="181874"/>
          </a:xfrm>
          <a:custGeom>
            <a:avLst/>
            <a:gdLst>
              <a:gd name="T0" fmla="*/ 990 w 991"/>
              <a:gd name="T1" fmla="*/ 394 h 395"/>
              <a:gd name="T2" fmla="*/ 0 w 991"/>
              <a:gd name="T3" fmla="*/ 394 h 395"/>
              <a:gd name="T4" fmla="*/ 0 w 991"/>
              <a:gd name="T5" fmla="*/ 0 h 395"/>
              <a:gd name="T6" fmla="*/ 990 w 991"/>
              <a:gd name="T7" fmla="*/ 0 h 395"/>
              <a:gd name="T8" fmla="*/ 990 w 991"/>
              <a:gd name="T9" fmla="*/ 394 h 395"/>
            </a:gdLst>
            <a:ahLst/>
            <a:cxnLst>
              <a:cxn ang="0">
                <a:pos x="T0" y="T1"/>
              </a:cxn>
              <a:cxn ang="0">
                <a:pos x="T2" y="T3"/>
              </a:cxn>
              <a:cxn ang="0">
                <a:pos x="T4" y="T5"/>
              </a:cxn>
              <a:cxn ang="0">
                <a:pos x="T6" y="T7"/>
              </a:cxn>
              <a:cxn ang="0">
                <a:pos x="T8" y="T9"/>
              </a:cxn>
            </a:cxnLst>
            <a:rect l="0" t="0" r="r" b="b"/>
            <a:pathLst>
              <a:path w="991" h="395">
                <a:moveTo>
                  <a:pt x="990" y="394"/>
                </a:moveTo>
                <a:lnTo>
                  <a:pt x="0" y="394"/>
                </a:lnTo>
                <a:lnTo>
                  <a:pt x="0" y="0"/>
                </a:lnTo>
                <a:lnTo>
                  <a:pt x="990" y="0"/>
                </a:lnTo>
                <a:lnTo>
                  <a:pt x="990" y="394"/>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0" name="Freeform 39">
            <a:extLst>
              <a:ext uri="{FF2B5EF4-FFF2-40B4-BE49-F238E27FC236}">
                <a16:creationId xmlns:a16="http://schemas.microsoft.com/office/drawing/2014/main" id="{D08AA8CF-4C6D-AD47-9EE8-806207CE8F98}"/>
              </a:ext>
            </a:extLst>
          </p:cNvPr>
          <p:cNvSpPr>
            <a:spLocks noChangeArrowheads="1"/>
          </p:cNvSpPr>
          <p:nvPr/>
        </p:nvSpPr>
        <p:spPr bwMode="auto">
          <a:xfrm>
            <a:off x="4960403" y="3824786"/>
            <a:ext cx="454686" cy="2475509"/>
          </a:xfrm>
          <a:custGeom>
            <a:avLst/>
            <a:gdLst>
              <a:gd name="T0" fmla="*/ 990 w 991"/>
              <a:gd name="T1" fmla="*/ 5402 h 5403"/>
              <a:gd name="T2" fmla="*/ 0 w 991"/>
              <a:gd name="T3" fmla="*/ 5402 h 5403"/>
              <a:gd name="T4" fmla="*/ 0 w 991"/>
              <a:gd name="T5" fmla="*/ 0 h 5403"/>
              <a:gd name="T6" fmla="*/ 990 w 991"/>
              <a:gd name="T7" fmla="*/ 0 h 5403"/>
              <a:gd name="T8" fmla="*/ 990 w 991"/>
              <a:gd name="T9" fmla="*/ 5402 h 5403"/>
            </a:gdLst>
            <a:ahLst/>
            <a:cxnLst>
              <a:cxn ang="0">
                <a:pos x="T0" y="T1"/>
              </a:cxn>
              <a:cxn ang="0">
                <a:pos x="T2" y="T3"/>
              </a:cxn>
              <a:cxn ang="0">
                <a:pos x="T4" y="T5"/>
              </a:cxn>
              <a:cxn ang="0">
                <a:pos x="T6" y="T7"/>
              </a:cxn>
              <a:cxn ang="0">
                <a:pos x="T8" y="T9"/>
              </a:cxn>
            </a:cxnLst>
            <a:rect l="0" t="0" r="r" b="b"/>
            <a:pathLst>
              <a:path w="991" h="5403">
                <a:moveTo>
                  <a:pt x="990" y="5402"/>
                </a:moveTo>
                <a:lnTo>
                  <a:pt x="0" y="5402"/>
                </a:lnTo>
                <a:lnTo>
                  <a:pt x="0" y="0"/>
                </a:lnTo>
                <a:lnTo>
                  <a:pt x="990" y="0"/>
                </a:lnTo>
                <a:lnTo>
                  <a:pt x="990" y="5402"/>
                </a:lnTo>
              </a:path>
            </a:pathLst>
          </a:custGeom>
          <a:solidFill>
            <a:schemeClr val="accent4">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41" name="Freeform 40">
            <a:extLst>
              <a:ext uri="{FF2B5EF4-FFF2-40B4-BE49-F238E27FC236}">
                <a16:creationId xmlns:a16="http://schemas.microsoft.com/office/drawing/2014/main" id="{9BDC354A-6B21-7B48-B368-ACD767AE4BA9}"/>
              </a:ext>
            </a:extLst>
          </p:cNvPr>
          <p:cNvSpPr>
            <a:spLocks noChangeArrowheads="1"/>
          </p:cNvSpPr>
          <p:nvPr/>
        </p:nvSpPr>
        <p:spPr bwMode="auto">
          <a:xfrm>
            <a:off x="5425192" y="6296253"/>
            <a:ext cx="454686" cy="181874"/>
          </a:xfrm>
          <a:custGeom>
            <a:avLst/>
            <a:gdLst>
              <a:gd name="T0" fmla="*/ 990 w 991"/>
              <a:gd name="T1" fmla="*/ 396 h 397"/>
              <a:gd name="T2" fmla="*/ 0 w 991"/>
              <a:gd name="T3" fmla="*/ 396 h 397"/>
              <a:gd name="T4" fmla="*/ 0 w 991"/>
              <a:gd name="T5" fmla="*/ 0 h 397"/>
              <a:gd name="T6" fmla="*/ 990 w 991"/>
              <a:gd name="T7" fmla="*/ 0 h 397"/>
              <a:gd name="T8" fmla="*/ 990 w 991"/>
              <a:gd name="T9" fmla="*/ 396 h 397"/>
            </a:gdLst>
            <a:ahLst/>
            <a:cxnLst>
              <a:cxn ang="0">
                <a:pos x="T0" y="T1"/>
              </a:cxn>
              <a:cxn ang="0">
                <a:pos x="T2" y="T3"/>
              </a:cxn>
              <a:cxn ang="0">
                <a:pos x="T4" y="T5"/>
              </a:cxn>
              <a:cxn ang="0">
                <a:pos x="T6" y="T7"/>
              </a:cxn>
              <a:cxn ang="0">
                <a:pos x="T8" y="T9"/>
              </a:cxn>
            </a:cxnLst>
            <a:rect l="0" t="0" r="r" b="b"/>
            <a:pathLst>
              <a:path w="991" h="397">
                <a:moveTo>
                  <a:pt x="990" y="396"/>
                </a:moveTo>
                <a:lnTo>
                  <a:pt x="0" y="396"/>
                </a:lnTo>
                <a:lnTo>
                  <a:pt x="0" y="0"/>
                </a:lnTo>
                <a:lnTo>
                  <a:pt x="990" y="0"/>
                </a:lnTo>
                <a:lnTo>
                  <a:pt x="990" y="396"/>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2" name="Freeform 41">
            <a:extLst>
              <a:ext uri="{FF2B5EF4-FFF2-40B4-BE49-F238E27FC236}">
                <a16:creationId xmlns:a16="http://schemas.microsoft.com/office/drawing/2014/main" id="{7653A852-D2FB-E84A-9F0F-AE1D3B8E9E00}"/>
              </a:ext>
            </a:extLst>
          </p:cNvPr>
          <p:cNvSpPr>
            <a:spLocks noChangeArrowheads="1"/>
          </p:cNvSpPr>
          <p:nvPr/>
        </p:nvSpPr>
        <p:spPr bwMode="auto">
          <a:xfrm>
            <a:off x="5425192" y="3648973"/>
            <a:ext cx="454686" cy="181874"/>
          </a:xfrm>
          <a:custGeom>
            <a:avLst/>
            <a:gdLst>
              <a:gd name="T0" fmla="*/ 990 w 991"/>
              <a:gd name="T1" fmla="*/ 394 h 395"/>
              <a:gd name="T2" fmla="*/ 0 w 991"/>
              <a:gd name="T3" fmla="*/ 394 h 395"/>
              <a:gd name="T4" fmla="*/ 0 w 991"/>
              <a:gd name="T5" fmla="*/ 0 h 395"/>
              <a:gd name="T6" fmla="*/ 990 w 991"/>
              <a:gd name="T7" fmla="*/ 0 h 395"/>
              <a:gd name="T8" fmla="*/ 990 w 991"/>
              <a:gd name="T9" fmla="*/ 394 h 395"/>
            </a:gdLst>
            <a:ahLst/>
            <a:cxnLst>
              <a:cxn ang="0">
                <a:pos x="T0" y="T1"/>
              </a:cxn>
              <a:cxn ang="0">
                <a:pos x="T2" y="T3"/>
              </a:cxn>
              <a:cxn ang="0">
                <a:pos x="T4" y="T5"/>
              </a:cxn>
              <a:cxn ang="0">
                <a:pos x="T6" y="T7"/>
              </a:cxn>
              <a:cxn ang="0">
                <a:pos x="T8" y="T9"/>
              </a:cxn>
            </a:cxnLst>
            <a:rect l="0" t="0" r="r" b="b"/>
            <a:pathLst>
              <a:path w="991" h="395">
                <a:moveTo>
                  <a:pt x="990" y="394"/>
                </a:moveTo>
                <a:lnTo>
                  <a:pt x="0" y="394"/>
                </a:lnTo>
                <a:lnTo>
                  <a:pt x="0" y="0"/>
                </a:lnTo>
                <a:lnTo>
                  <a:pt x="990" y="0"/>
                </a:lnTo>
                <a:lnTo>
                  <a:pt x="990" y="394"/>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3" name="Freeform 42">
            <a:extLst>
              <a:ext uri="{FF2B5EF4-FFF2-40B4-BE49-F238E27FC236}">
                <a16:creationId xmlns:a16="http://schemas.microsoft.com/office/drawing/2014/main" id="{2B3F0556-6AF8-6249-BFA1-2B4F11840C0C}"/>
              </a:ext>
            </a:extLst>
          </p:cNvPr>
          <p:cNvSpPr>
            <a:spLocks noChangeArrowheads="1"/>
          </p:cNvSpPr>
          <p:nvPr/>
        </p:nvSpPr>
        <p:spPr bwMode="auto">
          <a:xfrm>
            <a:off x="5425192" y="3824786"/>
            <a:ext cx="454686" cy="2475509"/>
          </a:xfrm>
          <a:custGeom>
            <a:avLst/>
            <a:gdLst>
              <a:gd name="T0" fmla="*/ 990 w 991"/>
              <a:gd name="T1" fmla="*/ 5402 h 5403"/>
              <a:gd name="T2" fmla="*/ 0 w 991"/>
              <a:gd name="T3" fmla="*/ 5402 h 5403"/>
              <a:gd name="T4" fmla="*/ 0 w 991"/>
              <a:gd name="T5" fmla="*/ 0 h 5403"/>
              <a:gd name="T6" fmla="*/ 990 w 991"/>
              <a:gd name="T7" fmla="*/ 0 h 5403"/>
              <a:gd name="T8" fmla="*/ 990 w 991"/>
              <a:gd name="T9" fmla="*/ 5402 h 5403"/>
            </a:gdLst>
            <a:ahLst/>
            <a:cxnLst>
              <a:cxn ang="0">
                <a:pos x="T0" y="T1"/>
              </a:cxn>
              <a:cxn ang="0">
                <a:pos x="T2" y="T3"/>
              </a:cxn>
              <a:cxn ang="0">
                <a:pos x="T4" y="T5"/>
              </a:cxn>
              <a:cxn ang="0">
                <a:pos x="T6" y="T7"/>
              </a:cxn>
              <a:cxn ang="0">
                <a:pos x="T8" y="T9"/>
              </a:cxn>
            </a:cxnLst>
            <a:rect l="0" t="0" r="r" b="b"/>
            <a:pathLst>
              <a:path w="991" h="5403">
                <a:moveTo>
                  <a:pt x="990" y="5402"/>
                </a:moveTo>
                <a:lnTo>
                  <a:pt x="0" y="5402"/>
                </a:lnTo>
                <a:lnTo>
                  <a:pt x="0" y="0"/>
                </a:lnTo>
                <a:lnTo>
                  <a:pt x="990" y="0"/>
                </a:lnTo>
                <a:lnTo>
                  <a:pt x="990" y="5402"/>
                </a:lnTo>
              </a:path>
            </a:pathLst>
          </a:custGeom>
          <a:solidFill>
            <a:schemeClr val="accent4">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44" name="Freeform 43">
            <a:extLst>
              <a:ext uri="{FF2B5EF4-FFF2-40B4-BE49-F238E27FC236}">
                <a16:creationId xmlns:a16="http://schemas.microsoft.com/office/drawing/2014/main" id="{2E6CC925-898B-374E-8407-DF8B30167A88}"/>
              </a:ext>
            </a:extLst>
          </p:cNvPr>
          <p:cNvSpPr>
            <a:spLocks noChangeArrowheads="1"/>
          </p:cNvSpPr>
          <p:nvPr/>
        </p:nvSpPr>
        <p:spPr bwMode="auto">
          <a:xfrm>
            <a:off x="5892003" y="6296253"/>
            <a:ext cx="454685" cy="181874"/>
          </a:xfrm>
          <a:custGeom>
            <a:avLst/>
            <a:gdLst>
              <a:gd name="T0" fmla="*/ 991 w 992"/>
              <a:gd name="T1" fmla="*/ 396 h 397"/>
              <a:gd name="T2" fmla="*/ 0 w 992"/>
              <a:gd name="T3" fmla="*/ 396 h 397"/>
              <a:gd name="T4" fmla="*/ 0 w 992"/>
              <a:gd name="T5" fmla="*/ 0 h 397"/>
              <a:gd name="T6" fmla="*/ 991 w 992"/>
              <a:gd name="T7" fmla="*/ 0 h 397"/>
              <a:gd name="T8" fmla="*/ 991 w 992"/>
              <a:gd name="T9" fmla="*/ 396 h 397"/>
            </a:gdLst>
            <a:ahLst/>
            <a:cxnLst>
              <a:cxn ang="0">
                <a:pos x="T0" y="T1"/>
              </a:cxn>
              <a:cxn ang="0">
                <a:pos x="T2" y="T3"/>
              </a:cxn>
              <a:cxn ang="0">
                <a:pos x="T4" y="T5"/>
              </a:cxn>
              <a:cxn ang="0">
                <a:pos x="T6" y="T7"/>
              </a:cxn>
              <a:cxn ang="0">
                <a:pos x="T8" y="T9"/>
              </a:cxn>
            </a:cxnLst>
            <a:rect l="0" t="0" r="r" b="b"/>
            <a:pathLst>
              <a:path w="992" h="397">
                <a:moveTo>
                  <a:pt x="991" y="396"/>
                </a:moveTo>
                <a:lnTo>
                  <a:pt x="0" y="396"/>
                </a:lnTo>
                <a:lnTo>
                  <a:pt x="0" y="0"/>
                </a:lnTo>
                <a:lnTo>
                  <a:pt x="991" y="0"/>
                </a:lnTo>
                <a:lnTo>
                  <a:pt x="991" y="396"/>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5" name="Freeform 44">
            <a:extLst>
              <a:ext uri="{FF2B5EF4-FFF2-40B4-BE49-F238E27FC236}">
                <a16:creationId xmlns:a16="http://schemas.microsoft.com/office/drawing/2014/main" id="{5A8FF174-30CD-4A44-A557-8AB4A4F73B4E}"/>
              </a:ext>
            </a:extLst>
          </p:cNvPr>
          <p:cNvSpPr>
            <a:spLocks noChangeArrowheads="1"/>
          </p:cNvSpPr>
          <p:nvPr/>
        </p:nvSpPr>
        <p:spPr bwMode="auto">
          <a:xfrm>
            <a:off x="5892003" y="3648973"/>
            <a:ext cx="454685" cy="181874"/>
          </a:xfrm>
          <a:custGeom>
            <a:avLst/>
            <a:gdLst>
              <a:gd name="T0" fmla="*/ 991 w 992"/>
              <a:gd name="T1" fmla="*/ 394 h 395"/>
              <a:gd name="T2" fmla="*/ 0 w 992"/>
              <a:gd name="T3" fmla="*/ 394 h 395"/>
              <a:gd name="T4" fmla="*/ 0 w 992"/>
              <a:gd name="T5" fmla="*/ 0 h 395"/>
              <a:gd name="T6" fmla="*/ 991 w 992"/>
              <a:gd name="T7" fmla="*/ 0 h 395"/>
              <a:gd name="T8" fmla="*/ 991 w 992"/>
              <a:gd name="T9" fmla="*/ 394 h 395"/>
            </a:gdLst>
            <a:ahLst/>
            <a:cxnLst>
              <a:cxn ang="0">
                <a:pos x="T0" y="T1"/>
              </a:cxn>
              <a:cxn ang="0">
                <a:pos x="T2" y="T3"/>
              </a:cxn>
              <a:cxn ang="0">
                <a:pos x="T4" y="T5"/>
              </a:cxn>
              <a:cxn ang="0">
                <a:pos x="T6" y="T7"/>
              </a:cxn>
              <a:cxn ang="0">
                <a:pos x="T8" y="T9"/>
              </a:cxn>
            </a:cxnLst>
            <a:rect l="0" t="0" r="r" b="b"/>
            <a:pathLst>
              <a:path w="992" h="395">
                <a:moveTo>
                  <a:pt x="991" y="394"/>
                </a:moveTo>
                <a:lnTo>
                  <a:pt x="0" y="394"/>
                </a:lnTo>
                <a:lnTo>
                  <a:pt x="0" y="0"/>
                </a:lnTo>
                <a:lnTo>
                  <a:pt x="991" y="0"/>
                </a:lnTo>
                <a:lnTo>
                  <a:pt x="991" y="394"/>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46" name="Freeform 45">
            <a:extLst>
              <a:ext uri="{FF2B5EF4-FFF2-40B4-BE49-F238E27FC236}">
                <a16:creationId xmlns:a16="http://schemas.microsoft.com/office/drawing/2014/main" id="{3398BFA5-B8B2-1B4A-8C83-2D2F1E7EB931}"/>
              </a:ext>
            </a:extLst>
          </p:cNvPr>
          <p:cNvSpPr>
            <a:spLocks noChangeArrowheads="1"/>
          </p:cNvSpPr>
          <p:nvPr/>
        </p:nvSpPr>
        <p:spPr bwMode="auto">
          <a:xfrm>
            <a:off x="5892003" y="3824786"/>
            <a:ext cx="454685" cy="2475509"/>
          </a:xfrm>
          <a:custGeom>
            <a:avLst/>
            <a:gdLst>
              <a:gd name="T0" fmla="*/ 991 w 992"/>
              <a:gd name="T1" fmla="*/ 5402 h 5403"/>
              <a:gd name="T2" fmla="*/ 0 w 992"/>
              <a:gd name="T3" fmla="*/ 5402 h 5403"/>
              <a:gd name="T4" fmla="*/ 0 w 992"/>
              <a:gd name="T5" fmla="*/ 0 h 5403"/>
              <a:gd name="T6" fmla="*/ 991 w 992"/>
              <a:gd name="T7" fmla="*/ 0 h 5403"/>
              <a:gd name="T8" fmla="*/ 991 w 992"/>
              <a:gd name="T9" fmla="*/ 5402 h 5403"/>
            </a:gdLst>
            <a:ahLst/>
            <a:cxnLst>
              <a:cxn ang="0">
                <a:pos x="T0" y="T1"/>
              </a:cxn>
              <a:cxn ang="0">
                <a:pos x="T2" y="T3"/>
              </a:cxn>
              <a:cxn ang="0">
                <a:pos x="T4" y="T5"/>
              </a:cxn>
              <a:cxn ang="0">
                <a:pos x="T6" y="T7"/>
              </a:cxn>
              <a:cxn ang="0">
                <a:pos x="T8" y="T9"/>
              </a:cxn>
            </a:cxnLst>
            <a:rect l="0" t="0" r="r" b="b"/>
            <a:pathLst>
              <a:path w="992" h="5403">
                <a:moveTo>
                  <a:pt x="991" y="5402"/>
                </a:moveTo>
                <a:lnTo>
                  <a:pt x="0" y="5402"/>
                </a:lnTo>
                <a:lnTo>
                  <a:pt x="0" y="0"/>
                </a:lnTo>
                <a:lnTo>
                  <a:pt x="991" y="0"/>
                </a:lnTo>
                <a:lnTo>
                  <a:pt x="991" y="5402"/>
                </a:lnTo>
              </a:path>
            </a:pathLst>
          </a:custGeom>
          <a:solidFill>
            <a:schemeClr val="accent4">
              <a:lumMod val="60000"/>
              <a:lumOff val="40000"/>
            </a:schemeClr>
          </a:solidFill>
          <a:ln>
            <a:noFill/>
          </a:ln>
          <a:effectLst/>
        </p:spPr>
        <p:txBody>
          <a:bodyPr wrap="none" anchor="ctr"/>
          <a:lstStyle/>
          <a:p>
            <a:endParaRPr lang="en-US" sz="3266" dirty="0">
              <a:latin typeface="Lato Light" panose="020F0502020204030203" pitchFamily="34" charset="0"/>
            </a:endParaRPr>
          </a:p>
        </p:txBody>
      </p:sp>
      <p:sp>
        <p:nvSpPr>
          <p:cNvPr id="147" name="Freeform 146">
            <a:extLst>
              <a:ext uri="{FF2B5EF4-FFF2-40B4-BE49-F238E27FC236}">
                <a16:creationId xmlns:a16="http://schemas.microsoft.com/office/drawing/2014/main" id="{C7548BA3-F7E8-5541-8AD8-D9EF7F6B4A8D}"/>
              </a:ext>
            </a:extLst>
          </p:cNvPr>
          <p:cNvSpPr>
            <a:spLocks noChangeArrowheads="1"/>
          </p:cNvSpPr>
          <p:nvPr/>
        </p:nvSpPr>
        <p:spPr bwMode="auto">
          <a:xfrm>
            <a:off x="5303943" y="2454667"/>
            <a:ext cx="694707" cy="1054412"/>
          </a:xfrm>
          <a:custGeom>
            <a:avLst/>
            <a:gdLst>
              <a:gd name="connsiteX0" fmla="*/ 691420 w 1389413"/>
              <a:gd name="connsiteY0" fmla="*/ 241244 h 2108824"/>
              <a:gd name="connsiteX1" fmla="*/ 265447 w 1389413"/>
              <a:gd name="connsiteY1" fmla="*/ 667779 h 2108824"/>
              <a:gd name="connsiteX2" fmla="*/ 691420 w 1389413"/>
              <a:gd name="connsiteY2" fmla="*/ 1094314 h 2108824"/>
              <a:gd name="connsiteX3" fmla="*/ 1117394 w 1389413"/>
              <a:gd name="connsiteY3" fmla="*/ 667779 h 2108824"/>
              <a:gd name="connsiteX4" fmla="*/ 691420 w 1389413"/>
              <a:gd name="connsiteY4" fmla="*/ 241244 h 2108824"/>
              <a:gd name="connsiteX5" fmla="*/ 691420 w 1389413"/>
              <a:gd name="connsiteY5" fmla="*/ 0 h 2108824"/>
              <a:gd name="connsiteX6" fmla="*/ 1354657 w 1389413"/>
              <a:gd name="connsiteY6" fmla="*/ 759507 h 2108824"/>
              <a:gd name="connsiteX7" fmla="*/ 1261046 w 1389413"/>
              <a:gd name="connsiteY7" fmla="*/ 1082948 h 2108824"/>
              <a:gd name="connsiteX8" fmla="*/ 1256882 w 1389413"/>
              <a:gd name="connsiteY8" fmla="*/ 1092447 h 2108824"/>
              <a:gd name="connsiteX9" fmla="*/ 1282196 w 1389413"/>
              <a:gd name="connsiteY9" fmla="*/ 1198496 h 2108824"/>
              <a:gd name="connsiteX10" fmla="*/ 1389413 w 1389413"/>
              <a:gd name="connsiteY10" fmla="*/ 1850157 h 2108824"/>
              <a:gd name="connsiteX11" fmla="*/ 944734 w 1389413"/>
              <a:gd name="connsiteY11" fmla="*/ 1717165 h 2108824"/>
              <a:gd name="connsiteX12" fmla="*/ 938699 w 1389413"/>
              <a:gd name="connsiteY12" fmla="*/ 1715058 h 2108824"/>
              <a:gd name="connsiteX13" fmla="*/ 880074 w 1389413"/>
              <a:gd name="connsiteY13" fmla="*/ 1813761 h 2108824"/>
              <a:gd name="connsiteX14" fmla="*/ 689588 w 1389413"/>
              <a:gd name="connsiteY14" fmla="*/ 2108824 h 2108824"/>
              <a:gd name="connsiteX15" fmla="*/ 486735 w 1389413"/>
              <a:gd name="connsiteY15" fmla="*/ 1792291 h 2108824"/>
              <a:gd name="connsiteX16" fmla="*/ 443234 w 1389413"/>
              <a:gd name="connsiteY16" fmla="*/ 1717796 h 2108824"/>
              <a:gd name="connsiteX17" fmla="*/ 283054 w 1389413"/>
              <a:gd name="connsiteY17" fmla="*/ 1769358 h 2108824"/>
              <a:gd name="connsiteX18" fmla="*/ 0 w 1389413"/>
              <a:gd name="connsiteY18" fmla="*/ 1850157 h 2108824"/>
              <a:gd name="connsiteX19" fmla="*/ 107602 w 1389413"/>
              <a:gd name="connsiteY19" fmla="*/ 1198496 h 2108824"/>
              <a:gd name="connsiteX20" fmla="*/ 130640 w 1389413"/>
              <a:gd name="connsiteY20" fmla="*/ 1101308 h 2108824"/>
              <a:gd name="connsiteX21" fmla="*/ 107825 w 1389413"/>
              <a:gd name="connsiteY21" fmla="*/ 1047088 h 2108824"/>
              <a:gd name="connsiteX22" fmla="*/ 24520 w 1389413"/>
              <a:gd name="connsiteY22" fmla="*/ 731071 h 2108824"/>
              <a:gd name="connsiteX23" fmla="*/ 691420 w 1389413"/>
              <a:gd name="connsiteY23" fmla="*/ 0 h 210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9413" h="2108824">
                <a:moveTo>
                  <a:pt x="691420" y="241244"/>
                </a:moveTo>
                <a:cubicBezTo>
                  <a:pt x="456906" y="241244"/>
                  <a:pt x="265447" y="432038"/>
                  <a:pt x="265447" y="667779"/>
                </a:cubicBezTo>
                <a:cubicBezTo>
                  <a:pt x="265447" y="902602"/>
                  <a:pt x="456906" y="1094314"/>
                  <a:pt x="691420" y="1094314"/>
                </a:cubicBezTo>
                <a:cubicBezTo>
                  <a:pt x="926851" y="1094314"/>
                  <a:pt x="1117394" y="902602"/>
                  <a:pt x="1117394" y="667779"/>
                </a:cubicBezTo>
                <a:cubicBezTo>
                  <a:pt x="1117394" y="432038"/>
                  <a:pt x="926851" y="241244"/>
                  <a:pt x="691420" y="241244"/>
                </a:cubicBezTo>
                <a:close/>
                <a:moveTo>
                  <a:pt x="691420" y="0"/>
                </a:moveTo>
                <a:cubicBezTo>
                  <a:pt x="1096324" y="0"/>
                  <a:pt x="1409621" y="357738"/>
                  <a:pt x="1354657" y="759507"/>
                </a:cubicBezTo>
                <a:cubicBezTo>
                  <a:pt x="1342290" y="853299"/>
                  <a:pt x="1308395" y="964232"/>
                  <a:pt x="1261046" y="1082948"/>
                </a:cubicBezTo>
                <a:lnTo>
                  <a:pt x="1256882" y="1092447"/>
                </a:lnTo>
                <a:lnTo>
                  <a:pt x="1282196" y="1198496"/>
                </a:lnTo>
                <a:cubicBezTo>
                  <a:pt x="1332847" y="1433535"/>
                  <a:pt x="1368843" y="1669735"/>
                  <a:pt x="1389413" y="1850157"/>
                </a:cubicBezTo>
                <a:cubicBezTo>
                  <a:pt x="1268055" y="1818480"/>
                  <a:pt x="1111215" y="1772858"/>
                  <a:pt x="944734" y="1717165"/>
                </a:cubicBezTo>
                <a:lnTo>
                  <a:pt x="938699" y="1715058"/>
                </a:lnTo>
                <a:lnTo>
                  <a:pt x="880074" y="1813761"/>
                </a:lnTo>
                <a:cubicBezTo>
                  <a:pt x="811197" y="1926171"/>
                  <a:pt x="745011" y="2027645"/>
                  <a:pt x="689588" y="2108824"/>
                </a:cubicBezTo>
                <a:cubicBezTo>
                  <a:pt x="628211" y="2018931"/>
                  <a:pt x="558017" y="1910291"/>
                  <a:pt x="486735" y="1792291"/>
                </a:cubicBezTo>
                <a:lnTo>
                  <a:pt x="443234" y="1717796"/>
                </a:lnTo>
                <a:lnTo>
                  <a:pt x="283054" y="1769358"/>
                </a:lnTo>
                <a:cubicBezTo>
                  <a:pt x="178266" y="1801723"/>
                  <a:pt x="81363" y="1829039"/>
                  <a:pt x="0" y="1850157"/>
                </a:cubicBezTo>
                <a:cubicBezTo>
                  <a:pt x="20569" y="1669735"/>
                  <a:pt x="57079" y="1433535"/>
                  <a:pt x="107602" y="1198496"/>
                </a:cubicBezTo>
                <a:lnTo>
                  <a:pt x="130640" y="1101308"/>
                </a:lnTo>
                <a:lnTo>
                  <a:pt x="107825" y="1047088"/>
                </a:lnTo>
                <a:cubicBezTo>
                  <a:pt x="63109" y="929203"/>
                  <a:pt x="32765" y="820735"/>
                  <a:pt x="24520" y="731071"/>
                </a:cubicBezTo>
                <a:cubicBezTo>
                  <a:pt x="-12123" y="341227"/>
                  <a:pt x="295677" y="0"/>
                  <a:pt x="691420" y="0"/>
                </a:cubicBezTo>
                <a:close/>
              </a:path>
            </a:pathLst>
          </a:custGeom>
          <a:solidFill>
            <a:schemeClr val="accent4"/>
          </a:solidFill>
          <a:ln>
            <a:noFill/>
          </a:ln>
          <a:effectLst/>
        </p:spPr>
        <p:txBody>
          <a:bodyPr wrap="square" anchor="ctr">
            <a:noAutofit/>
          </a:bodyPr>
          <a:lstStyle/>
          <a:p>
            <a:endParaRPr lang="en-US" sz="3266" dirty="0">
              <a:latin typeface="Lato Light" panose="020F0502020204030203" pitchFamily="34" charset="0"/>
            </a:endParaRPr>
          </a:p>
        </p:txBody>
      </p:sp>
      <p:sp>
        <p:nvSpPr>
          <p:cNvPr id="51" name="Freeform 49">
            <a:extLst>
              <a:ext uri="{FF2B5EF4-FFF2-40B4-BE49-F238E27FC236}">
                <a16:creationId xmlns:a16="http://schemas.microsoft.com/office/drawing/2014/main" id="{CAB98442-79A8-404A-9ED7-EA58E6EA041F}"/>
              </a:ext>
            </a:extLst>
          </p:cNvPr>
          <p:cNvSpPr>
            <a:spLocks noChangeArrowheads="1"/>
          </p:cNvSpPr>
          <p:nvPr/>
        </p:nvSpPr>
        <p:spPr bwMode="auto">
          <a:xfrm>
            <a:off x="8317990" y="1364473"/>
            <a:ext cx="1233873" cy="1233872"/>
          </a:xfrm>
          <a:custGeom>
            <a:avLst/>
            <a:gdLst>
              <a:gd name="T0" fmla="*/ 1191 w 2385"/>
              <a:gd name="T1" fmla="*/ 1 h 2384"/>
              <a:gd name="T2" fmla="*/ 1191 w 2385"/>
              <a:gd name="T3" fmla="*/ 1 h 2384"/>
              <a:gd name="T4" fmla="*/ 1 w 2385"/>
              <a:gd name="T5" fmla="*/ 1193 h 2384"/>
              <a:gd name="T6" fmla="*/ 1 w 2385"/>
              <a:gd name="T7" fmla="*/ 1193 h 2384"/>
              <a:gd name="T8" fmla="*/ 1193 w 2385"/>
              <a:gd name="T9" fmla="*/ 2383 h 2384"/>
              <a:gd name="T10" fmla="*/ 1193 w 2385"/>
              <a:gd name="T11" fmla="*/ 2383 h 2384"/>
              <a:gd name="T12" fmla="*/ 2383 w 2385"/>
              <a:gd name="T13" fmla="*/ 1191 h 2384"/>
              <a:gd name="T14" fmla="*/ 2383 w 2385"/>
              <a:gd name="T15" fmla="*/ 1191 h 2384"/>
              <a:gd name="T16" fmla="*/ 1191 w 2385"/>
              <a:gd name="T17" fmla="*/ 1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5" h="2384">
                <a:moveTo>
                  <a:pt x="1191" y="1"/>
                </a:moveTo>
                <a:lnTo>
                  <a:pt x="1191" y="1"/>
                </a:lnTo>
                <a:cubicBezTo>
                  <a:pt x="534" y="1"/>
                  <a:pt x="0" y="535"/>
                  <a:pt x="1" y="1193"/>
                </a:cubicBezTo>
                <a:lnTo>
                  <a:pt x="1" y="1193"/>
                </a:lnTo>
                <a:cubicBezTo>
                  <a:pt x="1" y="1851"/>
                  <a:pt x="535" y="2383"/>
                  <a:pt x="1193" y="2383"/>
                </a:cubicBezTo>
                <a:lnTo>
                  <a:pt x="1193" y="2383"/>
                </a:lnTo>
                <a:cubicBezTo>
                  <a:pt x="1851" y="2383"/>
                  <a:pt x="2384" y="1849"/>
                  <a:pt x="2383" y="1191"/>
                </a:cubicBezTo>
                <a:lnTo>
                  <a:pt x="2383" y="1191"/>
                </a:lnTo>
                <a:cubicBezTo>
                  <a:pt x="2382" y="533"/>
                  <a:pt x="1849" y="0"/>
                  <a:pt x="1191" y="1"/>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173" name="Freeform 172">
            <a:extLst>
              <a:ext uri="{FF2B5EF4-FFF2-40B4-BE49-F238E27FC236}">
                <a16:creationId xmlns:a16="http://schemas.microsoft.com/office/drawing/2014/main" id="{812BF641-F460-5C47-83F6-0BC0910D6123}"/>
              </a:ext>
            </a:extLst>
          </p:cNvPr>
          <p:cNvSpPr>
            <a:spLocks noChangeArrowheads="1"/>
          </p:cNvSpPr>
          <p:nvPr/>
        </p:nvSpPr>
        <p:spPr bwMode="auto">
          <a:xfrm>
            <a:off x="8229042" y="1277806"/>
            <a:ext cx="706502" cy="1408453"/>
          </a:xfrm>
          <a:custGeom>
            <a:avLst/>
            <a:gdLst>
              <a:gd name="connsiteX0" fmla="*/ 1411962 w 1413004"/>
              <a:gd name="connsiteY0" fmla="*/ 1140361 h 2816905"/>
              <a:gd name="connsiteX1" fmla="*/ 1413004 w 1413004"/>
              <a:gd name="connsiteY1" fmla="*/ 1673014 h 2816905"/>
              <a:gd name="connsiteX2" fmla="*/ 1144922 w 1413004"/>
              <a:gd name="connsiteY2" fmla="*/ 1407207 h 2816905"/>
              <a:gd name="connsiteX3" fmla="*/ 1411962 w 1413004"/>
              <a:gd name="connsiteY3" fmla="*/ 1140361 h 2816905"/>
              <a:gd name="connsiteX4" fmla="*/ 1407420 w 1413004"/>
              <a:gd name="connsiteY4" fmla="*/ 574742 h 2816905"/>
              <a:gd name="connsiteX5" fmla="*/ 1407420 w 1413004"/>
              <a:gd name="connsiteY5" fmla="*/ 895798 h 2816905"/>
              <a:gd name="connsiteX6" fmla="*/ 895002 w 1413004"/>
              <a:gd name="connsiteY6" fmla="*/ 1409487 h 2816905"/>
              <a:gd name="connsiteX7" fmla="*/ 1408452 w 1413004"/>
              <a:gd name="connsiteY7" fmla="*/ 1923176 h 2816905"/>
              <a:gd name="connsiteX8" fmla="*/ 1408452 w 1413004"/>
              <a:gd name="connsiteY8" fmla="*/ 2243197 h 2816905"/>
              <a:gd name="connsiteX9" fmla="*/ 574742 w 1413004"/>
              <a:gd name="connsiteY9" fmla="*/ 1409487 h 2816905"/>
              <a:gd name="connsiteX10" fmla="*/ 1407420 w 1413004"/>
              <a:gd name="connsiteY10" fmla="*/ 574742 h 2816905"/>
              <a:gd name="connsiteX11" fmla="*/ 1406386 w 1413004"/>
              <a:gd name="connsiteY11" fmla="*/ 0 h 2816905"/>
              <a:gd name="connsiteX12" fmla="*/ 1406386 w 1413004"/>
              <a:gd name="connsiteY12" fmla="*/ 320690 h 2816905"/>
              <a:gd name="connsiteX13" fmla="*/ 320338 w 1413004"/>
              <a:gd name="connsiteY13" fmla="*/ 1408969 h 2816905"/>
              <a:gd name="connsiteX14" fmla="*/ 1408452 w 1413004"/>
              <a:gd name="connsiteY14" fmla="*/ 2497248 h 2816905"/>
              <a:gd name="connsiteX15" fmla="*/ 1408452 w 1413004"/>
              <a:gd name="connsiteY15" fmla="*/ 2816904 h 2816905"/>
              <a:gd name="connsiteX16" fmla="*/ 0 w 1413004"/>
              <a:gd name="connsiteY16" fmla="*/ 1410004 h 2816905"/>
              <a:gd name="connsiteX17" fmla="*/ 1406386 w 1413004"/>
              <a:gd name="connsiteY17" fmla="*/ 0 h 281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3004" h="2816905">
                <a:moveTo>
                  <a:pt x="1411962" y="1140361"/>
                </a:moveTo>
                <a:lnTo>
                  <a:pt x="1413004" y="1673014"/>
                </a:lnTo>
                <a:cubicBezTo>
                  <a:pt x="1264880" y="1673014"/>
                  <a:pt x="1144922" y="1554647"/>
                  <a:pt x="1144922" y="1407207"/>
                </a:cubicBezTo>
                <a:cubicBezTo>
                  <a:pt x="1144922" y="1260805"/>
                  <a:pt x="1263838" y="1140361"/>
                  <a:pt x="1411962" y="1140361"/>
                </a:cubicBezTo>
                <a:close/>
                <a:moveTo>
                  <a:pt x="1407420" y="574742"/>
                </a:moveTo>
                <a:lnTo>
                  <a:pt x="1407420" y="895798"/>
                </a:lnTo>
                <a:cubicBezTo>
                  <a:pt x="1124350" y="895798"/>
                  <a:pt x="895002" y="1126751"/>
                  <a:pt x="895002" y="1409487"/>
                </a:cubicBezTo>
                <a:cubicBezTo>
                  <a:pt x="895002" y="1694295"/>
                  <a:pt x="1124350" y="1924212"/>
                  <a:pt x="1408452" y="1923176"/>
                </a:cubicBezTo>
                <a:lnTo>
                  <a:pt x="1408452" y="2243197"/>
                </a:lnTo>
                <a:cubicBezTo>
                  <a:pt x="948724" y="2243197"/>
                  <a:pt x="575776" y="1870358"/>
                  <a:pt x="574742" y="1409487"/>
                </a:cubicBezTo>
                <a:cubicBezTo>
                  <a:pt x="574742" y="949652"/>
                  <a:pt x="947690" y="574742"/>
                  <a:pt x="1407420" y="574742"/>
                </a:cubicBezTo>
                <a:close/>
                <a:moveTo>
                  <a:pt x="1406386" y="0"/>
                </a:moveTo>
                <a:lnTo>
                  <a:pt x="1406386" y="320690"/>
                </a:lnTo>
                <a:cubicBezTo>
                  <a:pt x="807044" y="320690"/>
                  <a:pt x="319304" y="808968"/>
                  <a:pt x="320338" y="1408969"/>
                </a:cubicBezTo>
                <a:cubicBezTo>
                  <a:pt x="321371" y="2010006"/>
                  <a:pt x="809112" y="2498283"/>
                  <a:pt x="1408452" y="2497248"/>
                </a:cubicBezTo>
                <a:lnTo>
                  <a:pt x="1408452" y="2816904"/>
                </a:lnTo>
                <a:cubicBezTo>
                  <a:pt x="632408" y="2817939"/>
                  <a:pt x="1033" y="2186902"/>
                  <a:pt x="0" y="1410004"/>
                </a:cubicBezTo>
                <a:cubicBezTo>
                  <a:pt x="0" y="633105"/>
                  <a:pt x="630342" y="1034"/>
                  <a:pt x="1406386" y="0"/>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sp>
        <p:nvSpPr>
          <p:cNvPr id="172" name="Freeform 171">
            <a:extLst>
              <a:ext uri="{FF2B5EF4-FFF2-40B4-BE49-F238E27FC236}">
                <a16:creationId xmlns:a16="http://schemas.microsoft.com/office/drawing/2014/main" id="{295F9DA9-C530-BE46-8955-9CFB04C7A9C2}"/>
              </a:ext>
            </a:extLst>
          </p:cNvPr>
          <p:cNvSpPr>
            <a:spLocks noChangeArrowheads="1"/>
          </p:cNvSpPr>
          <p:nvPr/>
        </p:nvSpPr>
        <p:spPr bwMode="auto">
          <a:xfrm>
            <a:off x="8933786" y="1277805"/>
            <a:ext cx="704227" cy="1408969"/>
          </a:xfrm>
          <a:custGeom>
            <a:avLst/>
            <a:gdLst>
              <a:gd name="connsiteX0" fmla="*/ 0 w 1408454"/>
              <a:gd name="connsiteY0" fmla="*/ 1140361 h 2817938"/>
              <a:gd name="connsiteX1" fmla="*/ 263534 w 1408454"/>
              <a:gd name="connsiteY1" fmla="*/ 1407207 h 2817938"/>
              <a:gd name="connsiteX2" fmla="*/ 1030 w 1408454"/>
              <a:gd name="connsiteY2" fmla="*/ 1673014 h 2817938"/>
              <a:gd name="connsiteX3" fmla="*/ 0 w 1408454"/>
              <a:gd name="connsiteY3" fmla="*/ 574742 h 2817938"/>
              <a:gd name="connsiteX4" fmla="*/ 833712 w 1408454"/>
              <a:gd name="connsiteY4" fmla="*/ 1408451 h 2817938"/>
              <a:gd name="connsiteX5" fmla="*/ 1034 w 1408454"/>
              <a:gd name="connsiteY5" fmla="*/ 2243197 h 2817938"/>
              <a:gd name="connsiteX6" fmla="*/ 1034 w 1408454"/>
              <a:gd name="connsiteY6" fmla="*/ 1923176 h 2817938"/>
              <a:gd name="connsiteX7" fmla="*/ 513054 w 1408454"/>
              <a:gd name="connsiteY7" fmla="*/ 1409487 h 2817938"/>
              <a:gd name="connsiteX8" fmla="*/ 0 w 1408454"/>
              <a:gd name="connsiteY8" fmla="*/ 895798 h 2817938"/>
              <a:gd name="connsiteX9" fmla="*/ 0 w 1408454"/>
              <a:gd name="connsiteY9" fmla="*/ 0 h 2817938"/>
              <a:gd name="connsiteX10" fmla="*/ 1408454 w 1408454"/>
              <a:gd name="connsiteY10" fmla="*/ 1408452 h 2817938"/>
              <a:gd name="connsiteX11" fmla="*/ 2066 w 1408454"/>
              <a:gd name="connsiteY11" fmla="*/ 2817938 h 2817938"/>
              <a:gd name="connsiteX12" fmla="*/ 2066 w 1408454"/>
              <a:gd name="connsiteY12" fmla="*/ 2498165 h 2817938"/>
              <a:gd name="connsiteX13" fmla="*/ 1088116 w 1408454"/>
              <a:gd name="connsiteY13" fmla="*/ 1408452 h 2817938"/>
              <a:gd name="connsiteX14" fmla="*/ 0 w 1408454"/>
              <a:gd name="connsiteY14" fmla="*/ 320808 h 281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8454" h="2817938">
                <a:moveTo>
                  <a:pt x="0" y="1140361"/>
                </a:moveTo>
                <a:cubicBezTo>
                  <a:pt x="146180" y="1140361"/>
                  <a:pt x="263534" y="1259767"/>
                  <a:pt x="263534" y="1407207"/>
                </a:cubicBezTo>
                <a:cubicBezTo>
                  <a:pt x="263534" y="1553608"/>
                  <a:pt x="146180" y="1673014"/>
                  <a:pt x="1030" y="1673014"/>
                </a:cubicBezTo>
                <a:close/>
                <a:moveTo>
                  <a:pt x="0" y="574742"/>
                </a:moveTo>
                <a:cubicBezTo>
                  <a:pt x="458232" y="574742"/>
                  <a:pt x="833712" y="948616"/>
                  <a:pt x="833712" y="1408451"/>
                </a:cubicBezTo>
                <a:cubicBezTo>
                  <a:pt x="833712" y="1869322"/>
                  <a:pt x="460300" y="2243197"/>
                  <a:pt x="1034" y="2243197"/>
                </a:cubicBezTo>
                <a:lnTo>
                  <a:pt x="1034" y="1923176"/>
                </a:lnTo>
                <a:cubicBezTo>
                  <a:pt x="283420" y="1923176"/>
                  <a:pt x="513054" y="1692223"/>
                  <a:pt x="513054" y="1409487"/>
                </a:cubicBezTo>
                <a:cubicBezTo>
                  <a:pt x="513054" y="1124679"/>
                  <a:pt x="283420" y="894762"/>
                  <a:pt x="0" y="895798"/>
                </a:cubicBezTo>
                <a:close/>
                <a:moveTo>
                  <a:pt x="0" y="0"/>
                </a:moveTo>
                <a:cubicBezTo>
                  <a:pt x="776046" y="0"/>
                  <a:pt x="1407422" y="631268"/>
                  <a:pt x="1408454" y="1408452"/>
                </a:cubicBezTo>
                <a:cubicBezTo>
                  <a:pt x="1408454" y="2185636"/>
                  <a:pt x="778112" y="2817938"/>
                  <a:pt x="2066" y="2817938"/>
                </a:cubicBezTo>
                <a:lnTo>
                  <a:pt x="2066" y="2498165"/>
                </a:lnTo>
                <a:cubicBezTo>
                  <a:pt x="601410" y="2497130"/>
                  <a:pt x="1088116" y="2008674"/>
                  <a:pt x="1088116" y="1408452"/>
                </a:cubicBezTo>
                <a:cubicBezTo>
                  <a:pt x="1088116" y="808230"/>
                  <a:pt x="600376" y="319773"/>
                  <a:pt x="0" y="320808"/>
                </a:cubicBezTo>
                <a:close/>
              </a:path>
            </a:pathLst>
          </a:custGeom>
          <a:solidFill>
            <a:schemeClr val="accent5">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8" name="Freeform 56">
            <a:extLst>
              <a:ext uri="{FF2B5EF4-FFF2-40B4-BE49-F238E27FC236}">
                <a16:creationId xmlns:a16="http://schemas.microsoft.com/office/drawing/2014/main" id="{57F2CE25-6B6F-1D48-9676-A7C8ECAC1000}"/>
              </a:ext>
            </a:extLst>
          </p:cNvPr>
          <p:cNvSpPr>
            <a:spLocks noChangeArrowheads="1"/>
          </p:cNvSpPr>
          <p:nvPr/>
        </p:nvSpPr>
        <p:spPr bwMode="auto">
          <a:xfrm>
            <a:off x="8895014" y="1939215"/>
            <a:ext cx="1256678" cy="41053"/>
          </a:xfrm>
          <a:custGeom>
            <a:avLst/>
            <a:gdLst>
              <a:gd name="T0" fmla="*/ 2427 w 2428"/>
              <a:gd name="T1" fmla="*/ 0 h 81"/>
              <a:gd name="T2" fmla="*/ 2427 w 2428"/>
              <a:gd name="T3" fmla="*/ 80 h 81"/>
              <a:gd name="T4" fmla="*/ 0 w 2428"/>
              <a:gd name="T5" fmla="*/ 80 h 81"/>
              <a:gd name="T6" fmla="*/ 0 w 2428"/>
              <a:gd name="T7" fmla="*/ 80 h 81"/>
              <a:gd name="T8" fmla="*/ 80 w 2428"/>
              <a:gd name="T9" fmla="*/ 0 h 81"/>
              <a:gd name="T10" fmla="*/ 2427 w 2428"/>
              <a:gd name="T11" fmla="*/ 0 h 81"/>
            </a:gdLst>
            <a:ahLst/>
            <a:cxnLst>
              <a:cxn ang="0">
                <a:pos x="T0" y="T1"/>
              </a:cxn>
              <a:cxn ang="0">
                <a:pos x="T2" y="T3"/>
              </a:cxn>
              <a:cxn ang="0">
                <a:pos x="T4" y="T5"/>
              </a:cxn>
              <a:cxn ang="0">
                <a:pos x="T6" y="T7"/>
              </a:cxn>
              <a:cxn ang="0">
                <a:pos x="T8" y="T9"/>
              </a:cxn>
              <a:cxn ang="0">
                <a:pos x="T10" y="T11"/>
              </a:cxn>
            </a:cxnLst>
            <a:rect l="0" t="0" r="r" b="b"/>
            <a:pathLst>
              <a:path w="2428" h="81">
                <a:moveTo>
                  <a:pt x="2427" y="0"/>
                </a:moveTo>
                <a:lnTo>
                  <a:pt x="2427" y="80"/>
                </a:lnTo>
                <a:lnTo>
                  <a:pt x="0" y="80"/>
                </a:lnTo>
                <a:lnTo>
                  <a:pt x="0" y="80"/>
                </a:lnTo>
                <a:cubicBezTo>
                  <a:pt x="0" y="35"/>
                  <a:pt x="36" y="0"/>
                  <a:pt x="80" y="0"/>
                </a:cubicBezTo>
                <a:lnTo>
                  <a:pt x="2427" y="0"/>
                </a:lnTo>
              </a:path>
            </a:pathLst>
          </a:custGeom>
          <a:solidFill>
            <a:srgbClr val="4344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59" name="Freeform 57">
            <a:extLst>
              <a:ext uri="{FF2B5EF4-FFF2-40B4-BE49-F238E27FC236}">
                <a16:creationId xmlns:a16="http://schemas.microsoft.com/office/drawing/2014/main" id="{028AD575-1C7A-6042-B671-B58A5A9A2333}"/>
              </a:ext>
            </a:extLst>
          </p:cNvPr>
          <p:cNvSpPr>
            <a:spLocks noChangeArrowheads="1"/>
          </p:cNvSpPr>
          <p:nvPr/>
        </p:nvSpPr>
        <p:spPr bwMode="auto">
          <a:xfrm>
            <a:off x="8895014" y="1978978"/>
            <a:ext cx="1256678" cy="41053"/>
          </a:xfrm>
          <a:custGeom>
            <a:avLst/>
            <a:gdLst>
              <a:gd name="T0" fmla="*/ 2427 w 2428"/>
              <a:gd name="T1" fmla="*/ 0 h 81"/>
              <a:gd name="T2" fmla="*/ 2427 w 2428"/>
              <a:gd name="T3" fmla="*/ 80 h 81"/>
              <a:gd name="T4" fmla="*/ 80 w 2428"/>
              <a:gd name="T5" fmla="*/ 80 h 81"/>
              <a:gd name="T6" fmla="*/ 80 w 2428"/>
              <a:gd name="T7" fmla="*/ 80 h 81"/>
              <a:gd name="T8" fmla="*/ 0 w 2428"/>
              <a:gd name="T9" fmla="*/ 0 h 81"/>
              <a:gd name="T10" fmla="*/ 2427 w 2428"/>
              <a:gd name="T11" fmla="*/ 0 h 81"/>
            </a:gdLst>
            <a:ahLst/>
            <a:cxnLst>
              <a:cxn ang="0">
                <a:pos x="T0" y="T1"/>
              </a:cxn>
              <a:cxn ang="0">
                <a:pos x="T2" y="T3"/>
              </a:cxn>
              <a:cxn ang="0">
                <a:pos x="T4" y="T5"/>
              </a:cxn>
              <a:cxn ang="0">
                <a:pos x="T6" y="T7"/>
              </a:cxn>
              <a:cxn ang="0">
                <a:pos x="T8" y="T9"/>
              </a:cxn>
              <a:cxn ang="0">
                <a:pos x="T10" y="T11"/>
              </a:cxn>
            </a:cxnLst>
            <a:rect l="0" t="0" r="r" b="b"/>
            <a:pathLst>
              <a:path w="2428" h="81">
                <a:moveTo>
                  <a:pt x="2427" y="0"/>
                </a:moveTo>
                <a:lnTo>
                  <a:pt x="2427" y="80"/>
                </a:lnTo>
                <a:lnTo>
                  <a:pt x="80" y="80"/>
                </a:lnTo>
                <a:lnTo>
                  <a:pt x="80" y="80"/>
                </a:lnTo>
                <a:cubicBezTo>
                  <a:pt x="36" y="80"/>
                  <a:pt x="0" y="44"/>
                  <a:pt x="0" y="0"/>
                </a:cubicBezTo>
                <a:lnTo>
                  <a:pt x="2427" y="0"/>
                </a:lnTo>
              </a:path>
            </a:pathLst>
          </a:custGeom>
          <a:solidFill>
            <a:srgbClr val="2223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0" name="Freeform 58">
            <a:extLst>
              <a:ext uri="{FF2B5EF4-FFF2-40B4-BE49-F238E27FC236}">
                <a16:creationId xmlns:a16="http://schemas.microsoft.com/office/drawing/2014/main" id="{68BDB2EC-2753-8D4D-976E-0CADC5CCF1BF}"/>
              </a:ext>
            </a:extLst>
          </p:cNvPr>
          <p:cNvSpPr>
            <a:spLocks noChangeArrowheads="1"/>
          </p:cNvSpPr>
          <p:nvPr/>
        </p:nvSpPr>
        <p:spPr bwMode="auto">
          <a:xfrm>
            <a:off x="9773092" y="1784126"/>
            <a:ext cx="490356" cy="155089"/>
          </a:xfrm>
          <a:custGeom>
            <a:avLst/>
            <a:gdLst>
              <a:gd name="T0" fmla="*/ 274 w 950"/>
              <a:gd name="T1" fmla="*/ 0 h 301"/>
              <a:gd name="T2" fmla="*/ 0 w 950"/>
              <a:gd name="T3" fmla="*/ 300 h 301"/>
              <a:gd name="T4" fmla="*/ 675 w 950"/>
              <a:gd name="T5" fmla="*/ 300 h 301"/>
              <a:gd name="T6" fmla="*/ 949 w 950"/>
              <a:gd name="T7" fmla="*/ 0 h 301"/>
              <a:gd name="T8" fmla="*/ 274 w 950"/>
              <a:gd name="T9" fmla="*/ 0 h 301"/>
            </a:gdLst>
            <a:ahLst/>
            <a:cxnLst>
              <a:cxn ang="0">
                <a:pos x="T0" y="T1"/>
              </a:cxn>
              <a:cxn ang="0">
                <a:pos x="T2" y="T3"/>
              </a:cxn>
              <a:cxn ang="0">
                <a:pos x="T4" y="T5"/>
              </a:cxn>
              <a:cxn ang="0">
                <a:pos x="T6" y="T7"/>
              </a:cxn>
              <a:cxn ang="0">
                <a:pos x="T8" y="T9"/>
              </a:cxn>
            </a:cxnLst>
            <a:rect l="0" t="0" r="r" b="b"/>
            <a:pathLst>
              <a:path w="950" h="301">
                <a:moveTo>
                  <a:pt x="274" y="0"/>
                </a:moveTo>
                <a:lnTo>
                  <a:pt x="0" y="300"/>
                </a:lnTo>
                <a:lnTo>
                  <a:pt x="675" y="300"/>
                </a:lnTo>
                <a:lnTo>
                  <a:pt x="949" y="0"/>
                </a:lnTo>
                <a:lnTo>
                  <a:pt x="274"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64" name="Freeform 62">
            <a:extLst>
              <a:ext uri="{FF2B5EF4-FFF2-40B4-BE49-F238E27FC236}">
                <a16:creationId xmlns:a16="http://schemas.microsoft.com/office/drawing/2014/main" id="{DEC37974-DCBB-704E-B266-F43309CECBDE}"/>
              </a:ext>
            </a:extLst>
          </p:cNvPr>
          <p:cNvSpPr>
            <a:spLocks noChangeArrowheads="1"/>
          </p:cNvSpPr>
          <p:nvPr/>
        </p:nvSpPr>
        <p:spPr bwMode="auto">
          <a:xfrm>
            <a:off x="9773092" y="2020031"/>
            <a:ext cx="490356" cy="155089"/>
          </a:xfrm>
          <a:custGeom>
            <a:avLst/>
            <a:gdLst>
              <a:gd name="T0" fmla="*/ 274 w 950"/>
              <a:gd name="T1" fmla="*/ 300 h 301"/>
              <a:gd name="T2" fmla="*/ 0 w 950"/>
              <a:gd name="T3" fmla="*/ 0 h 301"/>
              <a:gd name="T4" fmla="*/ 675 w 950"/>
              <a:gd name="T5" fmla="*/ 0 h 301"/>
              <a:gd name="T6" fmla="*/ 949 w 950"/>
              <a:gd name="T7" fmla="*/ 300 h 301"/>
              <a:gd name="T8" fmla="*/ 274 w 950"/>
              <a:gd name="T9" fmla="*/ 300 h 301"/>
            </a:gdLst>
            <a:ahLst/>
            <a:cxnLst>
              <a:cxn ang="0">
                <a:pos x="T0" y="T1"/>
              </a:cxn>
              <a:cxn ang="0">
                <a:pos x="T2" y="T3"/>
              </a:cxn>
              <a:cxn ang="0">
                <a:pos x="T4" y="T5"/>
              </a:cxn>
              <a:cxn ang="0">
                <a:pos x="T6" y="T7"/>
              </a:cxn>
              <a:cxn ang="0">
                <a:pos x="T8" y="T9"/>
              </a:cxn>
            </a:cxnLst>
            <a:rect l="0" t="0" r="r" b="b"/>
            <a:pathLst>
              <a:path w="950" h="301">
                <a:moveTo>
                  <a:pt x="274" y="300"/>
                </a:moveTo>
                <a:lnTo>
                  <a:pt x="0" y="0"/>
                </a:lnTo>
                <a:lnTo>
                  <a:pt x="675" y="0"/>
                </a:lnTo>
                <a:lnTo>
                  <a:pt x="949" y="300"/>
                </a:lnTo>
                <a:lnTo>
                  <a:pt x="274" y="30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83" name="Freeform 182">
            <a:extLst>
              <a:ext uri="{FF2B5EF4-FFF2-40B4-BE49-F238E27FC236}">
                <a16:creationId xmlns:a16="http://schemas.microsoft.com/office/drawing/2014/main" id="{3FDABF0B-95E8-0746-937A-DAE3556B8CFD}"/>
              </a:ext>
            </a:extLst>
          </p:cNvPr>
          <p:cNvSpPr>
            <a:spLocks noChangeArrowheads="1"/>
          </p:cNvSpPr>
          <p:nvPr/>
        </p:nvSpPr>
        <p:spPr bwMode="auto">
          <a:xfrm>
            <a:off x="9773091" y="1784126"/>
            <a:ext cx="492117" cy="390479"/>
          </a:xfrm>
          <a:custGeom>
            <a:avLst/>
            <a:gdLst>
              <a:gd name="connsiteX0" fmla="*/ 529128 w 984234"/>
              <a:gd name="connsiteY0" fmla="*/ 471809 h 780957"/>
              <a:gd name="connsiteX1" fmla="*/ 699532 w 984234"/>
              <a:gd name="connsiteY1" fmla="*/ 471809 h 780957"/>
              <a:gd name="connsiteX2" fmla="*/ 984234 w 984234"/>
              <a:gd name="connsiteY2" fmla="*/ 780957 h 780957"/>
              <a:gd name="connsiteX3" fmla="*/ 814868 w 984234"/>
              <a:gd name="connsiteY3" fmla="*/ 780957 h 780957"/>
              <a:gd name="connsiteX4" fmla="*/ 264564 w 984234"/>
              <a:gd name="connsiteY4" fmla="*/ 471809 h 780957"/>
              <a:gd name="connsiteX5" fmla="*/ 433930 w 984234"/>
              <a:gd name="connsiteY5" fmla="*/ 471809 h 780957"/>
              <a:gd name="connsiteX6" fmla="*/ 719670 w 984234"/>
              <a:gd name="connsiteY6" fmla="*/ 780957 h 780957"/>
              <a:gd name="connsiteX7" fmla="*/ 550304 w 984234"/>
              <a:gd name="connsiteY7" fmla="*/ 780957 h 780957"/>
              <a:gd name="connsiteX8" fmla="*/ 0 w 984234"/>
              <a:gd name="connsiteY8" fmla="*/ 471809 h 780957"/>
              <a:gd name="connsiteX9" fmla="*/ 169366 w 984234"/>
              <a:gd name="connsiteY9" fmla="*/ 471809 h 780957"/>
              <a:gd name="connsiteX10" fmla="*/ 455106 w 984234"/>
              <a:gd name="connsiteY10" fmla="*/ 780957 h 780957"/>
              <a:gd name="connsiteX11" fmla="*/ 284700 w 984234"/>
              <a:gd name="connsiteY11" fmla="*/ 780957 h 780957"/>
              <a:gd name="connsiteX12" fmla="*/ 814868 w 984234"/>
              <a:gd name="connsiteY12" fmla="*/ 0 h 780957"/>
              <a:gd name="connsiteX13" fmla="*/ 984234 w 984234"/>
              <a:gd name="connsiteY13" fmla="*/ 0 h 780957"/>
              <a:gd name="connsiteX14" fmla="*/ 699532 w 984234"/>
              <a:gd name="connsiteY14" fmla="*/ 309147 h 780957"/>
              <a:gd name="connsiteX15" fmla="*/ 529128 w 984234"/>
              <a:gd name="connsiteY15" fmla="*/ 309147 h 780957"/>
              <a:gd name="connsiteX16" fmla="*/ 550304 w 984234"/>
              <a:gd name="connsiteY16" fmla="*/ 0 h 780957"/>
              <a:gd name="connsiteX17" fmla="*/ 719670 w 984234"/>
              <a:gd name="connsiteY17" fmla="*/ 0 h 780957"/>
              <a:gd name="connsiteX18" fmla="*/ 433930 w 984234"/>
              <a:gd name="connsiteY18" fmla="*/ 309147 h 780957"/>
              <a:gd name="connsiteX19" fmla="*/ 264564 w 984234"/>
              <a:gd name="connsiteY19" fmla="*/ 309147 h 780957"/>
              <a:gd name="connsiteX20" fmla="*/ 284700 w 984234"/>
              <a:gd name="connsiteY20" fmla="*/ 0 h 780957"/>
              <a:gd name="connsiteX21" fmla="*/ 455106 w 984234"/>
              <a:gd name="connsiteY21" fmla="*/ 0 h 780957"/>
              <a:gd name="connsiteX22" fmla="*/ 169366 w 984234"/>
              <a:gd name="connsiteY22" fmla="*/ 309147 h 780957"/>
              <a:gd name="connsiteX23" fmla="*/ 0 w 984234"/>
              <a:gd name="connsiteY23" fmla="*/ 309147 h 78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4234" h="780957">
                <a:moveTo>
                  <a:pt x="529128" y="471809"/>
                </a:moveTo>
                <a:lnTo>
                  <a:pt x="699532" y="471809"/>
                </a:lnTo>
                <a:lnTo>
                  <a:pt x="984234" y="780957"/>
                </a:lnTo>
                <a:lnTo>
                  <a:pt x="814868" y="780957"/>
                </a:lnTo>
                <a:close/>
                <a:moveTo>
                  <a:pt x="264564" y="471809"/>
                </a:moveTo>
                <a:lnTo>
                  <a:pt x="433930" y="471809"/>
                </a:lnTo>
                <a:lnTo>
                  <a:pt x="719670" y="780957"/>
                </a:lnTo>
                <a:lnTo>
                  <a:pt x="550304" y="780957"/>
                </a:lnTo>
                <a:close/>
                <a:moveTo>
                  <a:pt x="0" y="471809"/>
                </a:moveTo>
                <a:lnTo>
                  <a:pt x="169366" y="471809"/>
                </a:lnTo>
                <a:lnTo>
                  <a:pt x="455106" y="780957"/>
                </a:lnTo>
                <a:lnTo>
                  <a:pt x="284700" y="780957"/>
                </a:lnTo>
                <a:close/>
                <a:moveTo>
                  <a:pt x="814868" y="0"/>
                </a:moveTo>
                <a:lnTo>
                  <a:pt x="984234" y="0"/>
                </a:lnTo>
                <a:lnTo>
                  <a:pt x="699532" y="309147"/>
                </a:lnTo>
                <a:lnTo>
                  <a:pt x="529128" y="309147"/>
                </a:lnTo>
                <a:close/>
                <a:moveTo>
                  <a:pt x="550304" y="0"/>
                </a:moveTo>
                <a:lnTo>
                  <a:pt x="719670" y="0"/>
                </a:lnTo>
                <a:lnTo>
                  <a:pt x="433930" y="309147"/>
                </a:lnTo>
                <a:lnTo>
                  <a:pt x="264564" y="309147"/>
                </a:lnTo>
                <a:close/>
                <a:moveTo>
                  <a:pt x="284700" y="0"/>
                </a:moveTo>
                <a:lnTo>
                  <a:pt x="455106" y="0"/>
                </a:lnTo>
                <a:lnTo>
                  <a:pt x="169366" y="309147"/>
                </a:lnTo>
                <a:lnTo>
                  <a:pt x="0" y="309147"/>
                </a:lnTo>
                <a:close/>
              </a:path>
            </a:pathLst>
          </a:custGeom>
          <a:solidFill>
            <a:schemeClr val="accent1">
              <a:lumMod val="7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68" name="Freeform 66">
            <a:extLst>
              <a:ext uri="{FF2B5EF4-FFF2-40B4-BE49-F238E27FC236}">
                <a16:creationId xmlns:a16="http://schemas.microsoft.com/office/drawing/2014/main" id="{C14551BA-445D-8145-B6E0-6D90A0D1A3FF}"/>
              </a:ext>
            </a:extLst>
          </p:cNvPr>
          <p:cNvSpPr>
            <a:spLocks noChangeArrowheads="1"/>
          </p:cNvSpPr>
          <p:nvPr/>
        </p:nvSpPr>
        <p:spPr bwMode="auto">
          <a:xfrm>
            <a:off x="8562028" y="2568695"/>
            <a:ext cx="125440" cy="116318"/>
          </a:xfrm>
          <a:custGeom>
            <a:avLst/>
            <a:gdLst>
              <a:gd name="T0" fmla="*/ 12 w 244"/>
              <a:gd name="T1" fmla="*/ 5 h 227"/>
              <a:gd name="T2" fmla="*/ 12 w 244"/>
              <a:gd name="T3" fmla="*/ 5 h 227"/>
              <a:gd name="T4" fmla="*/ 57 w 244"/>
              <a:gd name="T5" fmla="*/ 22 h 227"/>
              <a:gd name="T6" fmla="*/ 57 w 244"/>
              <a:gd name="T7" fmla="*/ 22 h 227"/>
              <a:gd name="T8" fmla="*/ 123 w 244"/>
              <a:gd name="T9" fmla="*/ 100 h 227"/>
              <a:gd name="T10" fmla="*/ 123 w 244"/>
              <a:gd name="T11" fmla="*/ 100 h 227"/>
              <a:gd name="T12" fmla="*/ 243 w 244"/>
              <a:gd name="T13" fmla="*/ 178 h 227"/>
              <a:gd name="T14" fmla="*/ 143 w 244"/>
              <a:gd name="T15" fmla="*/ 226 h 227"/>
              <a:gd name="T16" fmla="*/ 0 w 244"/>
              <a:gd name="T17" fmla="*/ 14 h 227"/>
              <a:gd name="T18" fmla="*/ 0 w 244"/>
              <a:gd name="T19" fmla="*/ 14 h 227"/>
              <a:gd name="T20" fmla="*/ 12 w 244"/>
              <a:gd name="T21"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27">
                <a:moveTo>
                  <a:pt x="12" y="5"/>
                </a:moveTo>
                <a:lnTo>
                  <a:pt x="12" y="5"/>
                </a:lnTo>
                <a:cubicBezTo>
                  <a:pt x="21" y="1"/>
                  <a:pt x="37" y="0"/>
                  <a:pt x="57" y="22"/>
                </a:cubicBezTo>
                <a:lnTo>
                  <a:pt x="57" y="22"/>
                </a:lnTo>
                <a:cubicBezTo>
                  <a:pt x="85" y="53"/>
                  <a:pt x="90" y="58"/>
                  <a:pt x="123" y="100"/>
                </a:cubicBezTo>
                <a:lnTo>
                  <a:pt x="123" y="100"/>
                </a:lnTo>
                <a:cubicBezTo>
                  <a:pt x="123" y="100"/>
                  <a:pt x="185" y="114"/>
                  <a:pt x="243" y="178"/>
                </a:cubicBezTo>
                <a:lnTo>
                  <a:pt x="143" y="226"/>
                </a:lnTo>
                <a:lnTo>
                  <a:pt x="0" y="14"/>
                </a:lnTo>
                <a:lnTo>
                  <a:pt x="0" y="14"/>
                </a:lnTo>
                <a:cubicBezTo>
                  <a:pt x="0" y="14"/>
                  <a:pt x="4" y="8"/>
                  <a:pt x="12" y="5"/>
                </a:cubicBezTo>
              </a:path>
            </a:pathLst>
          </a:custGeom>
          <a:solidFill>
            <a:srgbClr val="FCB5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9" name="Freeform 67">
            <a:extLst>
              <a:ext uri="{FF2B5EF4-FFF2-40B4-BE49-F238E27FC236}">
                <a16:creationId xmlns:a16="http://schemas.microsoft.com/office/drawing/2014/main" id="{663E316B-0492-AA4E-9779-C7548CE1C9C3}"/>
              </a:ext>
            </a:extLst>
          </p:cNvPr>
          <p:cNvSpPr>
            <a:spLocks noChangeArrowheads="1"/>
          </p:cNvSpPr>
          <p:nvPr/>
        </p:nvSpPr>
        <p:spPr bwMode="auto">
          <a:xfrm>
            <a:off x="9189227" y="2568695"/>
            <a:ext cx="125441" cy="116318"/>
          </a:xfrm>
          <a:custGeom>
            <a:avLst/>
            <a:gdLst>
              <a:gd name="T0" fmla="*/ 231 w 244"/>
              <a:gd name="T1" fmla="*/ 5 h 227"/>
              <a:gd name="T2" fmla="*/ 231 w 244"/>
              <a:gd name="T3" fmla="*/ 5 h 227"/>
              <a:gd name="T4" fmla="*/ 186 w 244"/>
              <a:gd name="T5" fmla="*/ 22 h 227"/>
              <a:gd name="T6" fmla="*/ 186 w 244"/>
              <a:gd name="T7" fmla="*/ 22 h 227"/>
              <a:gd name="T8" fmla="*/ 120 w 244"/>
              <a:gd name="T9" fmla="*/ 100 h 227"/>
              <a:gd name="T10" fmla="*/ 120 w 244"/>
              <a:gd name="T11" fmla="*/ 100 h 227"/>
              <a:gd name="T12" fmla="*/ 0 w 244"/>
              <a:gd name="T13" fmla="*/ 178 h 227"/>
              <a:gd name="T14" fmla="*/ 100 w 244"/>
              <a:gd name="T15" fmla="*/ 226 h 227"/>
              <a:gd name="T16" fmla="*/ 243 w 244"/>
              <a:gd name="T17" fmla="*/ 14 h 227"/>
              <a:gd name="T18" fmla="*/ 243 w 244"/>
              <a:gd name="T19" fmla="*/ 14 h 227"/>
              <a:gd name="T20" fmla="*/ 231 w 244"/>
              <a:gd name="T21" fmla="*/ 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27">
                <a:moveTo>
                  <a:pt x="231" y="5"/>
                </a:moveTo>
                <a:lnTo>
                  <a:pt x="231" y="5"/>
                </a:lnTo>
                <a:cubicBezTo>
                  <a:pt x="222" y="1"/>
                  <a:pt x="206" y="0"/>
                  <a:pt x="186" y="22"/>
                </a:cubicBezTo>
                <a:lnTo>
                  <a:pt x="186" y="22"/>
                </a:lnTo>
                <a:cubicBezTo>
                  <a:pt x="158" y="53"/>
                  <a:pt x="154" y="58"/>
                  <a:pt x="120" y="100"/>
                </a:cubicBezTo>
                <a:lnTo>
                  <a:pt x="120" y="100"/>
                </a:lnTo>
                <a:cubicBezTo>
                  <a:pt x="120" y="100"/>
                  <a:pt x="57" y="114"/>
                  <a:pt x="0" y="178"/>
                </a:cubicBezTo>
                <a:lnTo>
                  <a:pt x="100" y="226"/>
                </a:lnTo>
                <a:lnTo>
                  <a:pt x="243" y="14"/>
                </a:lnTo>
                <a:lnTo>
                  <a:pt x="243" y="14"/>
                </a:lnTo>
                <a:cubicBezTo>
                  <a:pt x="243" y="14"/>
                  <a:pt x="239" y="8"/>
                  <a:pt x="231" y="5"/>
                </a:cubicBezTo>
              </a:path>
            </a:pathLst>
          </a:custGeom>
          <a:solidFill>
            <a:srgbClr val="FCB5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0" name="Freeform 68">
            <a:extLst>
              <a:ext uri="{FF2B5EF4-FFF2-40B4-BE49-F238E27FC236}">
                <a16:creationId xmlns:a16="http://schemas.microsoft.com/office/drawing/2014/main" id="{0FC1DC19-B866-2945-A4F8-8721D2EE3640}"/>
              </a:ext>
            </a:extLst>
          </p:cNvPr>
          <p:cNvSpPr>
            <a:spLocks noChangeArrowheads="1"/>
          </p:cNvSpPr>
          <p:nvPr/>
        </p:nvSpPr>
        <p:spPr bwMode="auto">
          <a:xfrm>
            <a:off x="8635012" y="2657644"/>
            <a:ext cx="606673" cy="647725"/>
          </a:xfrm>
          <a:custGeom>
            <a:avLst/>
            <a:gdLst>
              <a:gd name="T0" fmla="*/ 1171 w 1172"/>
              <a:gd name="T1" fmla="*/ 53 h 1253"/>
              <a:gd name="T2" fmla="*/ 1063 w 1172"/>
              <a:gd name="T3" fmla="*/ 0 h 1253"/>
              <a:gd name="T4" fmla="*/ 724 w 1172"/>
              <a:gd name="T5" fmla="*/ 525 h 1253"/>
              <a:gd name="T6" fmla="*/ 724 w 1172"/>
              <a:gd name="T7" fmla="*/ 525 h 1253"/>
              <a:gd name="T8" fmla="*/ 586 w 1172"/>
              <a:gd name="T9" fmla="*/ 525 h 1253"/>
              <a:gd name="T10" fmla="*/ 447 w 1172"/>
              <a:gd name="T11" fmla="*/ 525 h 1253"/>
              <a:gd name="T12" fmla="*/ 447 w 1172"/>
              <a:gd name="T13" fmla="*/ 525 h 1253"/>
              <a:gd name="T14" fmla="*/ 109 w 1172"/>
              <a:gd name="T15" fmla="*/ 0 h 1253"/>
              <a:gd name="T16" fmla="*/ 0 w 1172"/>
              <a:gd name="T17" fmla="*/ 53 h 1253"/>
              <a:gd name="T18" fmla="*/ 271 w 1172"/>
              <a:gd name="T19" fmla="*/ 602 h 1253"/>
              <a:gd name="T20" fmla="*/ 328 w 1172"/>
              <a:gd name="T21" fmla="*/ 1252 h 1253"/>
              <a:gd name="T22" fmla="*/ 586 w 1172"/>
              <a:gd name="T23" fmla="*/ 1252 h 1253"/>
              <a:gd name="T24" fmla="*/ 842 w 1172"/>
              <a:gd name="T25" fmla="*/ 1252 h 1253"/>
              <a:gd name="T26" fmla="*/ 900 w 1172"/>
              <a:gd name="T27" fmla="*/ 602 h 1253"/>
              <a:gd name="T28" fmla="*/ 1171 w 1172"/>
              <a:gd name="T29" fmla="*/ 53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2" h="1253">
                <a:moveTo>
                  <a:pt x="1171" y="53"/>
                </a:moveTo>
                <a:lnTo>
                  <a:pt x="1063" y="0"/>
                </a:lnTo>
                <a:lnTo>
                  <a:pt x="724" y="525"/>
                </a:lnTo>
                <a:lnTo>
                  <a:pt x="724" y="525"/>
                </a:lnTo>
                <a:lnTo>
                  <a:pt x="586" y="525"/>
                </a:lnTo>
                <a:lnTo>
                  <a:pt x="447" y="525"/>
                </a:lnTo>
                <a:lnTo>
                  <a:pt x="447" y="525"/>
                </a:lnTo>
                <a:lnTo>
                  <a:pt x="109" y="0"/>
                </a:lnTo>
                <a:lnTo>
                  <a:pt x="0" y="53"/>
                </a:lnTo>
                <a:lnTo>
                  <a:pt x="271" y="602"/>
                </a:lnTo>
                <a:lnTo>
                  <a:pt x="328" y="1252"/>
                </a:lnTo>
                <a:lnTo>
                  <a:pt x="586" y="1252"/>
                </a:lnTo>
                <a:lnTo>
                  <a:pt x="842" y="1252"/>
                </a:lnTo>
                <a:lnTo>
                  <a:pt x="900" y="602"/>
                </a:lnTo>
                <a:lnTo>
                  <a:pt x="1171" y="53"/>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71" name="Freeform 69">
            <a:extLst>
              <a:ext uri="{FF2B5EF4-FFF2-40B4-BE49-F238E27FC236}">
                <a16:creationId xmlns:a16="http://schemas.microsoft.com/office/drawing/2014/main" id="{9C78CED5-8F17-AD4C-A41D-EB84DE96B263}"/>
              </a:ext>
            </a:extLst>
          </p:cNvPr>
          <p:cNvSpPr>
            <a:spLocks noChangeArrowheads="1"/>
          </p:cNvSpPr>
          <p:nvPr/>
        </p:nvSpPr>
        <p:spPr bwMode="auto">
          <a:xfrm>
            <a:off x="8890453" y="2915365"/>
            <a:ext cx="102632" cy="47896"/>
          </a:xfrm>
          <a:custGeom>
            <a:avLst/>
            <a:gdLst>
              <a:gd name="T0" fmla="*/ 0 w 198"/>
              <a:gd name="T1" fmla="*/ 0 h 91"/>
              <a:gd name="T2" fmla="*/ 197 w 198"/>
              <a:gd name="T3" fmla="*/ 0 h 91"/>
              <a:gd name="T4" fmla="*/ 98 w 198"/>
              <a:gd name="T5" fmla="*/ 90 h 91"/>
              <a:gd name="T6" fmla="*/ 0 w 198"/>
              <a:gd name="T7" fmla="*/ 0 h 91"/>
            </a:gdLst>
            <a:ahLst/>
            <a:cxnLst>
              <a:cxn ang="0">
                <a:pos x="T0" y="T1"/>
              </a:cxn>
              <a:cxn ang="0">
                <a:pos x="T2" y="T3"/>
              </a:cxn>
              <a:cxn ang="0">
                <a:pos x="T4" y="T5"/>
              </a:cxn>
              <a:cxn ang="0">
                <a:pos x="T6" y="T7"/>
              </a:cxn>
            </a:cxnLst>
            <a:rect l="0" t="0" r="r" b="b"/>
            <a:pathLst>
              <a:path w="198" h="91">
                <a:moveTo>
                  <a:pt x="0" y="0"/>
                </a:moveTo>
                <a:lnTo>
                  <a:pt x="197" y="0"/>
                </a:lnTo>
                <a:lnTo>
                  <a:pt x="98" y="90"/>
                </a:lnTo>
                <a:lnTo>
                  <a:pt x="0" y="0"/>
                </a:lnTo>
              </a:path>
            </a:pathLst>
          </a:custGeom>
          <a:solidFill>
            <a:srgbClr val="98DC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2" name="Freeform 70">
            <a:extLst>
              <a:ext uri="{FF2B5EF4-FFF2-40B4-BE49-F238E27FC236}">
                <a16:creationId xmlns:a16="http://schemas.microsoft.com/office/drawing/2014/main" id="{84242D8C-FA1B-FD41-810D-9B748948089E}"/>
              </a:ext>
            </a:extLst>
          </p:cNvPr>
          <p:cNvSpPr>
            <a:spLocks noChangeArrowheads="1"/>
          </p:cNvSpPr>
          <p:nvPr/>
        </p:nvSpPr>
        <p:spPr bwMode="auto">
          <a:xfrm>
            <a:off x="8899575" y="2881155"/>
            <a:ext cx="86668" cy="75263"/>
          </a:xfrm>
          <a:custGeom>
            <a:avLst/>
            <a:gdLst>
              <a:gd name="T0" fmla="*/ 1 w 167"/>
              <a:gd name="T1" fmla="*/ 199 h 200"/>
              <a:gd name="T2" fmla="*/ 166 w 167"/>
              <a:gd name="T3" fmla="*/ 198 h 200"/>
              <a:gd name="T4" fmla="*/ 164 w 167"/>
              <a:gd name="T5" fmla="*/ 0 h 200"/>
              <a:gd name="T6" fmla="*/ 0 w 167"/>
              <a:gd name="T7" fmla="*/ 2 h 200"/>
              <a:gd name="T8" fmla="*/ 1 w 167"/>
              <a:gd name="T9" fmla="*/ 199 h 200"/>
            </a:gdLst>
            <a:ahLst/>
            <a:cxnLst>
              <a:cxn ang="0">
                <a:pos x="T0" y="T1"/>
              </a:cxn>
              <a:cxn ang="0">
                <a:pos x="T2" y="T3"/>
              </a:cxn>
              <a:cxn ang="0">
                <a:pos x="T4" y="T5"/>
              </a:cxn>
              <a:cxn ang="0">
                <a:pos x="T6" y="T7"/>
              </a:cxn>
              <a:cxn ang="0">
                <a:pos x="T8" y="T9"/>
              </a:cxn>
            </a:cxnLst>
            <a:rect l="0" t="0" r="r" b="b"/>
            <a:pathLst>
              <a:path w="167" h="200">
                <a:moveTo>
                  <a:pt x="1" y="199"/>
                </a:moveTo>
                <a:lnTo>
                  <a:pt x="166" y="198"/>
                </a:lnTo>
                <a:lnTo>
                  <a:pt x="164" y="0"/>
                </a:lnTo>
                <a:lnTo>
                  <a:pt x="0" y="2"/>
                </a:lnTo>
                <a:lnTo>
                  <a:pt x="1" y="199"/>
                </a:lnTo>
              </a:path>
            </a:pathLst>
          </a:custGeom>
          <a:solidFill>
            <a:srgbClr val="FCAF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74" name="Freeform 173">
            <a:extLst>
              <a:ext uri="{FF2B5EF4-FFF2-40B4-BE49-F238E27FC236}">
                <a16:creationId xmlns:a16="http://schemas.microsoft.com/office/drawing/2014/main" id="{4EA8F9FB-65F9-A940-A247-9F4B9CAF7E0A}"/>
              </a:ext>
            </a:extLst>
          </p:cNvPr>
          <p:cNvSpPr>
            <a:spLocks noChangeArrowheads="1"/>
          </p:cNvSpPr>
          <p:nvPr/>
        </p:nvSpPr>
        <p:spPr bwMode="auto">
          <a:xfrm>
            <a:off x="8717118" y="3549406"/>
            <a:ext cx="441947" cy="24577"/>
          </a:xfrm>
          <a:custGeom>
            <a:avLst/>
            <a:gdLst>
              <a:gd name="connsiteX0" fmla="*/ 702462 w 883894"/>
              <a:gd name="connsiteY0" fmla="*/ 0 h 49153"/>
              <a:gd name="connsiteX1" fmla="*/ 804966 w 883894"/>
              <a:gd name="connsiteY1" fmla="*/ 0 h 49153"/>
              <a:gd name="connsiteX2" fmla="*/ 883894 w 883894"/>
              <a:gd name="connsiteY2" fmla="*/ 30721 h 49153"/>
              <a:gd name="connsiteX3" fmla="*/ 883894 w 883894"/>
              <a:gd name="connsiteY3" fmla="*/ 49153 h 49153"/>
              <a:gd name="connsiteX4" fmla="*/ 796766 w 883894"/>
              <a:gd name="connsiteY4" fmla="*/ 49153 h 49153"/>
              <a:gd name="connsiteX5" fmla="*/ 763964 w 883894"/>
              <a:gd name="connsiteY5" fmla="*/ 37889 h 49153"/>
              <a:gd name="connsiteX6" fmla="*/ 748590 w 883894"/>
              <a:gd name="connsiteY6" fmla="*/ 37889 h 49153"/>
              <a:gd name="connsiteX7" fmla="*/ 748590 w 883894"/>
              <a:gd name="connsiteY7" fmla="*/ 49153 h 49153"/>
              <a:gd name="connsiteX8" fmla="*/ 702462 w 883894"/>
              <a:gd name="connsiteY8" fmla="*/ 49153 h 49153"/>
              <a:gd name="connsiteX9" fmla="*/ 78928 w 883894"/>
              <a:gd name="connsiteY9" fmla="*/ 0 h 49153"/>
              <a:gd name="connsiteX10" fmla="*/ 181432 w 883894"/>
              <a:gd name="connsiteY10" fmla="*/ 0 h 49153"/>
              <a:gd name="connsiteX11" fmla="*/ 181432 w 883894"/>
              <a:gd name="connsiteY11" fmla="*/ 49153 h 49153"/>
              <a:gd name="connsiteX12" fmla="*/ 134280 w 883894"/>
              <a:gd name="connsiteY12" fmla="*/ 49153 h 49153"/>
              <a:gd name="connsiteX13" fmla="*/ 134280 w 883894"/>
              <a:gd name="connsiteY13" fmla="*/ 37889 h 49153"/>
              <a:gd name="connsiteX14" fmla="*/ 118906 w 883894"/>
              <a:gd name="connsiteY14" fmla="*/ 37889 h 49153"/>
              <a:gd name="connsiteX15" fmla="*/ 87128 w 883894"/>
              <a:gd name="connsiteY15" fmla="*/ 49153 h 49153"/>
              <a:gd name="connsiteX16" fmla="*/ 0 w 883894"/>
              <a:gd name="connsiteY16" fmla="*/ 49153 h 49153"/>
              <a:gd name="connsiteX17" fmla="*/ 0 w 883894"/>
              <a:gd name="connsiteY17" fmla="*/ 30721 h 49153"/>
              <a:gd name="connsiteX18" fmla="*/ 78928 w 883894"/>
              <a:gd name="connsiteY18" fmla="*/ 0 h 4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894" h="49153">
                <a:moveTo>
                  <a:pt x="702462" y="0"/>
                </a:moveTo>
                <a:lnTo>
                  <a:pt x="804966" y="0"/>
                </a:lnTo>
                <a:cubicBezTo>
                  <a:pt x="804966" y="0"/>
                  <a:pt x="862370" y="23553"/>
                  <a:pt x="883894" y="30721"/>
                </a:cubicBezTo>
                <a:lnTo>
                  <a:pt x="883894" y="49153"/>
                </a:lnTo>
                <a:lnTo>
                  <a:pt x="796766" y="49153"/>
                </a:lnTo>
                <a:lnTo>
                  <a:pt x="763964" y="37889"/>
                </a:lnTo>
                <a:lnTo>
                  <a:pt x="748590" y="37889"/>
                </a:lnTo>
                <a:lnTo>
                  <a:pt x="748590" y="49153"/>
                </a:lnTo>
                <a:lnTo>
                  <a:pt x="702462" y="49153"/>
                </a:lnTo>
                <a:close/>
                <a:moveTo>
                  <a:pt x="78928" y="0"/>
                </a:moveTo>
                <a:lnTo>
                  <a:pt x="181432" y="0"/>
                </a:lnTo>
                <a:lnTo>
                  <a:pt x="181432" y="49153"/>
                </a:lnTo>
                <a:lnTo>
                  <a:pt x="134280" y="49153"/>
                </a:lnTo>
                <a:lnTo>
                  <a:pt x="134280" y="37889"/>
                </a:lnTo>
                <a:lnTo>
                  <a:pt x="118906" y="37889"/>
                </a:lnTo>
                <a:lnTo>
                  <a:pt x="87128" y="49153"/>
                </a:lnTo>
                <a:lnTo>
                  <a:pt x="0" y="49153"/>
                </a:lnTo>
                <a:lnTo>
                  <a:pt x="0" y="30721"/>
                </a:lnTo>
                <a:cubicBezTo>
                  <a:pt x="21526" y="23553"/>
                  <a:pt x="78928" y="0"/>
                  <a:pt x="78928" y="0"/>
                </a:cubicBezTo>
                <a:close/>
              </a:path>
            </a:pathLst>
          </a:custGeom>
          <a:solidFill>
            <a:schemeClr val="tx2"/>
          </a:solidFill>
          <a:ln>
            <a:noFill/>
          </a:ln>
          <a:effectLst/>
        </p:spPr>
        <p:txBody>
          <a:bodyPr wrap="square" anchor="ctr">
            <a:noAutofit/>
          </a:bodyPr>
          <a:lstStyle/>
          <a:p>
            <a:endParaRPr lang="en-US" sz="3266" dirty="0">
              <a:latin typeface="Lato Light" panose="020F0502020204030203" pitchFamily="34" charset="0"/>
            </a:endParaRPr>
          </a:p>
        </p:txBody>
      </p:sp>
      <p:sp>
        <p:nvSpPr>
          <p:cNvPr id="74" name="Freeform 72">
            <a:extLst>
              <a:ext uri="{FF2B5EF4-FFF2-40B4-BE49-F238E27FC236}">
                <a16:creationId xmlns:a16="http://schemas.microsoft.com/office/drawing/2014/main" id="{87851D45-0576-E844-9172-673861D83473}"/>
              </a:ext>
            </a:extLst>
          </p:cNvPr>
          <p:cNvSpPr>
            <a:spLocks noChangeArrowheads="1"/>
          </p:cNvSpPr>
          <p:nvPr/>
        </p:nvSpPr>
        <p:spPr bwMode="auto">
          <a:xfrm>
            <a:off x="8749047" y="3305370"/>
            <a:ext cx="380881" cy="246318"/>
          </a:xfrm>
          <a:custGeom>
            <a:avLst/>
            <a:gdLst>
              <a:gd name="T0" fmla="*/ 624 w 736"/>
              <a:gd name="T1" fmla="*/ 0 h 476"/>
              <a:gd name="T2" fmla="*/ 110 w 736"/>
              <a:gd name="T3" fmla="*/ 0 h 476"/>
              <a:gd name="T4" fmla="*/ 110 w 736"/>
              <a:gd name="T5" fmla="*/ 0 h 476"/>
              <a:gd name="T6" fmla="*/ 16 w 736"/>
              <a:gd name="T7" fmla="*/ 475 h 476"/>
              <a:gd name="T8" fmla="*/ 116 w 736"/>
              <a:gd name="T9" fmla="*/ 475 h 476"/>
              <a:gd name="T10" fmla="*/ 116 w 736"/>
              <a:gd name="T11" fmla="*/ 475 h 476"/>
              <a:gd name="T12" fmla="*/ 194 w 736"/>
              <a:gd name="T13" fmla="*/ 146 h 476"/>
              <a:gd name="T14" fmla="*/ 194 w 736"/>
              <a:gd name="T15" fmla="*/ 146 h 476"/>
              <a:gd name="T16" fmla="*/ 368 w 736"/>
              <a:gd name="T17" fmla="*/ 126 h 476"/>
              <a:gd name="T18" fmla="*/ 368 w 736"/>
              <a:gd name="T19" fmla="*/ 126 h 476"/>
              <a:gd name="T20" fmla="*/ 541 w 736"/>
              <a:gd name="T21" fmla="*/ 146 h 476"/>
              <a:gd name="T22" fmla="*/ 541 w 736"/>
              <a:gd name="T23" fmla="*/ 146 h 476"/>
              <a:gd name="T24" fmla="*/ 619 w 736"/>
              <a:gd name="T25" fmla="*/ 475 h 476"/>
              <a:gd name="T26" fmla="*/ 719 w 736"/>
              <a:gd name="T27" fmla="*/ 475 h 476"/>
              <a:gd name="T28" fmla="*/ 719 w 736"/>
              <a:gd name="T29" fmla="*/ 475 h 476"/>
              <a:gd name="T30" fmla="*/ 624 w 736"/>
              <a:gd name="T3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476">
                <a:moveTo>
                  <a:pt x="624" y="0"/>
                </a:moveTo>
                <a:lnTo>
                  <a:pt x="110" y="0"/>
                </a:lnTo>
                <a:lnTo>
                  <a:pt x="110" y="0"/>
                </a:lnTo>
                <a:cubicBezTo>
                  <a:pt x="110" y="0"/>
                  <a:pt x="0" y="119"/>
                  <a:pt x="16" y="475"/>
                </a:cubicBezTo>
                <a:lnTo>
                  <a:pt x="116" y="475"/>
                </a:lnTo>
                <a:lnTo>
                  <a:pt x="116" y="475"/>
                </a:lnTo>
                <a:cubicBezTo>
                  <a:pt x="116" y="475"/>
                  <a:pt x="127" y="235"/>
                  <a:pt x="194" y="146"/>
                </a:cubicBezTo>
                <a:lnTo>
                  <a:pt x="194" y="146"/>
                </a:lnTo>
                <a:cubicBezTo>
                  <a:pt x="194" y="146"/>
                  <a:pt x="271" y="131"/>
                  <a:pt x="368" y="126"/>
                </a:cubicBezTo>
                <a:lnTo>
                  <a:pt x="368" y="126"/>
                </a:lnTo>
                <a:cubicBezTo>
                  <a:pt x="463" y="131"/>
                  <a:pt x="541" y="146"/>
                  <a:pt x="541" y="146"/>
                </a:cubicBezTo>
                <a:lnTo>
                  <a:pt x="541" y="146"/>
                </a:lnTo>
                <a:cubicBezTo>
                  <a:pt x="607" y="235"/>
                  <a:pt x="619" y="475"/>
                  <a:pt x="619" y="475"/>
                </a:cubicBezTo>
                <a:lnTo>
                  <a:pt x="719" y="475"/>
                </a:lnTo>
                <a:lnTo>
                  <a:pt x="719" y="475"/>
                </a:lnTo>
                <a:cubicBezTo>
                  <a:pt x="735" y="119"/>
                  <a:pt x="624" y="0"/>
                  <a:pt x="624" y="0"/>
                </a:cubicBezTo>
              </a:path>
            </a:pathLst>
          </a:custGeom>
          <a:solidFill>
            <a:schemeClr val="tx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76" name="Freeform 74">
            <a:extLst>
              <a:ext uri="{FF2B5EF4-FFF2-40B4-BE49-F238E27FC236}">
                <a16:creationId xmlns:a16="http://schemas.microsoft.com/office/drawing/2014/main" id="{168801DF-E897-7B45-9A11-579C020D6ED0}"/>
              </a:ext>
            </a:extLst>
          </p:cNvPr>
          <p:cNvSpPr>
            <a:spLocks noChangeArrowheads="1"/>
          </p:cNvSpPr>
          <p:nvPr/>
        </p:nvSpPr>
        <p:spPr bwMode="auto">
          <a:xfrm>
            <a:off x="8778697" y="2580099"/>
            <a:ext cx="319302" cy="314740"/>
          </a:xfrm>
          <a:custGeom>
            <a:avLst/>
            <a:gdLst>
              <a:gd name="T0" fmla="*/ 568 w 619"/>
              <a:gd name="T1" fmla="*/ 236 h 607"/>
              <a:gd name="T2" fmla="*/ 568 w 619"/>
              <a:gd name="T3" fmla="*/ 236 h 607"/>
              <a:gd name="T4" fmla="*/ 309 w 619"/>
              <a:gd name="T5" fmla="*/ 0 h 607"/>
              <a:gd name="T6" fmla="*/ 309 w 619"/>
              <a:gd name="T7" fmla="*/ 0 h 607"/>
              <a:gd name="T8" fmla="*/ 50 w 619"/>
              <a:gd name="T9" fmla="*/ 236 h 607"/>
              <a:gd name="T10" fmla="*/ 50 w 619"/>
              <a:gd name="T11" fmla="*/ 236 h 607"/>
              <a:gd name="T12" fmla="*/ 0 w 619"/>
              <a:gd name="T13" fmla="*/ 284 h 607"/>
              <a:gd name="T14" fmla="*/ 0 w 619"/>
              <a:gd name="T15" fmla="*/ 333 h 607"/>
              <a:gd name="T16" fmla="*/ 0 w 619"/>
              <a:gd name="T17" fmla="*/ 333 h 607"/>
              <a:gd name="T18" fmla="*/ 53 w 619"/>
              <a:gd name="T19" fmla="*/ 380 h 607"/>
              <a:gd name="T20" fmla="*/ 53 w 619"/>
              <a:gd name="T21" fmla="*/ 380 h 607"/>
              <a:gd name="T22" fmla="*/ 309 w 619"/>
              <a:gd name="T23" fmla="*/ 606 h 607"/>
              <a:gd name="T24" fmla="*/ 309 w 619"/>
              <a:gd name="T25" fmla="*/ 606 h 607"/>
              <a:gd name="T26" fmla="*/ 566 w 619"/>
              <a:gd name="T27" fmla="*/ 380 h 607"/>
              <a:gd name="T28" fmla="*/ 566 w 619"/>
              <a:gd name="T29" fmla="*/ 380 h 607"/>
              <a:gd name="T30" fmla="*/ 618 w 619"/>
              <a:gd name="T31" fmla="*/ 333 h 607"/>
              <a:gd name="T32" fmla="*/ 618 w 619"/>
              <a:gd name="T33" fmla="*/ 284 h 607"/>
              <a:gd name="T34" fmla="*/ 618 w 619"/>
              <a:gd name="T35" fmla="*/ 284 h 607"/>
              <a:gd name="T36" fmla="*/ 568 w 619"/>
              <a:gd name="T37" fmla="*/ 236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9" h="607">
                <a:moveTo>
                  <a:pt x="568" y="236"/>
                </a:moveTo>
                <a:lnTo>
                  <a:pt x="568" y="236"/>
                </a:lnTo>
                <a:cubicBezTo>
                  <a:pt x="541" y="107"/>
                  <a:pt x="435" y="0"/>
                  <a:pt x="309" y="0"/>
                </a:cubicBezTo>
                <a:lnTo>
                  <a:pt x="309" y="0"/>
                </a:lnTo>
                <a:cubicBezTo>
                  <a:pt x="183" y="0"/>
                  <a:pt x="78" y="107"/>
                  <a:pt x="50" y="236"/>
                </a:cubicBezTo>
                <a:lnTo>
                  <a:pt x="50" y="236"/>
                </a:lnTo>
                <a:cubicBezTo>
                  <a:pt x="19" y="236"/>
                  <a:pt x="0" y="259"/>
                  <a:pt x="0" y="284"/>
                </a:cubicBezTo>
                <a:lnTo>
                  <a:pt x="0" y="333"/>
                </a:lnTo>
                <a:lnTo>
                  <a:pt x="0" y="333"/>
                </a:lnTo>
                <a:cubicBezTo>
                  <a:pt x="0" y="357"/>
                  <a:pt x="18" y="380"/>
                  <a:pt x="53" y="380"/>
                </a:cubicBezTo>
                <a:lnTo>
                  <a:pt x="53" y="380"/>
                </a:lnTo>
                <a:cubicBezTo>
                  <a:pt x="84" y="504"/>
                  <a:pt x="187" y="606"/>
                  <a:pt x="309" y="606"/>
                </a:cubicBezTo>
                <a:lnTo>
                  <a:pt x="309" y="606"/>
                </a:lnTo>
                <a:cubicBezTo>
                  <a:pt x="432" y="606"/>
                  <a:pt x="535" y="504"/>
                  <a:pt x="566" y="380"/>
                </a:cubicBezTo>
                <a:lnTo>
                  <a:pt x="566" y="380"/>
                </a:lnTo>
                <a:cubicBezTo>
                  <a:pt x="600" y="380"/>
                  <a:pt x="618" y="357"/>
                  <a:pt x="618" y="333"/>
                </a:cubicBezTo>
                <a:lnTo>
                  <a:pt x="618" y="284"/>
                </a:lnTo>
                <a:lnTo>
                  <a:pt x="618" y="284"/>
                </a:lnTo>
                <a:cubicBezTo>
                  <a:pt x="618" y="259"/>
                  <a:pt x="599" y="236"/>
                  <a:pt x="568" y="236"/>
                </a:cubicBezTo>
              </a:path>
            </a:pathLst>
          </a:custGeom>
          <a:solidFill>
            <a:srgbClr val="FFC3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7" name="Freeform 75">
            <a:extLst>
              <a:ext uri="{FF2B5EF4-FFF2-40B4-BE49-F238E27FC236}">
                <a16:creationId xmlns:a16="http://schemas.microsoft.com/office/drawing/2014/main" id="{6CB79808-D9FD-F448-8FBB-A31753AAA6F7}"/>
              </a:ext>
            </a:extLst>
          </p:cNvPr>
          <p:cNvSpPr>
            <a:spLocks noChangeArrowheads="1"/>
          </p:cNvSpPr>
          <p:nvPr/>
        </p:nvSpPr>
        <p:spPr bwMode="auto">
          <a:xfrm>
            <a:off x="8760450" y="2482027"/>
            <a:ext cx="358075" cy="266846"/>
          </a:xfrm>
          <a:custGeom>
            <a:avLst/>
            <a:gdLst>
              <a:gd name="T0" fmla="*/ 346 w 693"/>
              <a:gd name="T1" fmla="*/ 40 h 515"/>
              <a:gd name="T2" fmla="*/ 346 w 693"/>
              <a:gd name="T3" fmla="*/ 40 h 515"/>
              <a:gd name="T4" fmla="*/ 77 w 693"/>
              <a:gd name="T5" fmla="*/ 514 h 515"/>
              <a:gd name="T6" fmla="*/ 107 w 693"/>
              <a:gd name="T7" fmla="*/ 514 h 515"/>
              <a:gd name="T8" fmla="*/ 107 w 693"/>
              <a:gd name="T9" fmla="*/ 514 h 515"/>
              <a:gd name="T10" fmla="*/ 196 w 693"/>
              <a:gd name="T11" fmla="*/ 271 h 515"/>
              <a:gd name="T12" fmla="*/ 346 w 693"/>
              <a:gd name="T13" fmla="*/ 322 h 515"/>
              <a:gd name="T14" fmla="*/ 496 w 693"/>
              <a:gd name="T15" fmla="*/ 271 h 515"/>
              <a:gd name="T16" fmla="*/ 496 w 693"/>
              <a:gd name="T17" fmla="*/ 271 h 515"/>
              <a:gd name="T18" fmla="*/ 585 w 693"/>
              <a:gd name="T19" fmla="*/ 514 h 515"/>
              <a:gd name="T20" fmla="*/ 616 w 693"/>
              <a:gd name="T21" fmla="*/ 514 h 515"/>
              <a:gd name="T22" fmla="*/ 616 w 693"/>
              <a:gd name="T23" fmla="*/ 514 h 515"/>
              <a:gd name="T24" fmla="*/ 346 w 693"/>
              <a:gd name="T25" fmla="*/ 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515">
                <a:moveTo>
                  <a:pt x="346" y="40"/>
                </a:moveTo>
                <a:lnTo>
                  <a:pt x="346" y="40"/>
                </a:lnTo>
                <a:cubicBezTo>
                  <a:pt x="58" y="0"/>
                  <a:pt x="0" y="215"/>
                  <a:pt x="77" y="514"/>
                </a:cubicBezTo>
                <a:lnTo>
                  <a:pt x="107" y="514"/>
                </a:lnTo>
                <a:lnTo>
                  <a:pt x="107" y="514"/>
                </a:lnTo>
                <a:cubicBezTo>
                  <a:pt x="105" y="428"/>
                  <a:pt x="109" y="293"/>
                  <a:pt x="196" y="271"/>
                </a:cubicBezTo>
                <a:lnTo>
                  <a:pt x="346" y="322"/>
                </a:lnTo>
                <a:lnTo>
                  <a:pt x="496" y="271"/>
                </a:lnTo>
                <a:lnTo>
                  <a:pt x="496" y="271"/>
                </a:lnTo>
                <a:cubicBezTo>
                  <a:pt x="583" y="293"/>
                  <a:pt x="587" y="428"/>
                  <a:pt x="585" y="514"/>
                </a:cubicBezTo>
                <a:lnTo>
                  <a:pt x="616" y="514"/>
                </a:lnTo>
                <a:lnTo>
                  <a:pt x="616" y="514"/>
                </a:lnTo>
                <a:cubicBezTo>
                  <a:pt x="692" y="215"/>
                  <a:pt x="634" y="0"/>
                  <a:pt x="346" y="40"/>
                </a:cubicBezTo>
              </a:path>
            </a:pathLst>
          </a:custGeom>
          <a:solidFill>
            <a:schemeClr val="tx2">
              <a:lumMod val="85000"/>
              <a:lumOff val="15000"/>
            </a:schemeClr>
          </a:solidFill>
          <a:ln>
            <a:noFill/>
          </a:ln>
          <a:effectLst/>
        </p:spPr>
        <p:txBody>
          <a:bodyPr wrap="none" anchor="ctr"/>
          <a:lstStyle/>
          <a:p>
            <a:endParaRPr lang="en-US" sz="3266" dirty="0">
              <a:latin typeface="Lato Light" panose="020F0502020204030203" pitchFamily="34" charset="0"/>
            </a:endParaRPr>
          </a:p>
        </p:txBody>
      </p:sp>
      <p:sp>
        <p:nvSpPr>
          <p:cNvPr id="78" name="Freeform 76">
            <a:extLst>
              <a:ext uri="{FF2B5EF4-FFF2-40B4-BE49-F238E27FC236}">
                <a16:creationId xmlns:a16="http://schemas.microsoft.com/office/drawing/2014/main" id="{2B197F58-4111-7042-98E5-7A17C47FA13B}"/>
              </a:ext>
            </a:extLst>
          </p:cNvPr>
          <p:cNvSpPr>
            <a:spLocks noChangeArrowheads="1"/>
          </p:cNvSpPr>
          <p:nvPr/>
        </p:nvSpPr>
        <p:spPr bwMode="auto">
          <a:xfrm>
            <a:off x="8913260" y="2821856"/>
            <a:ext cx="57017" cy="18246"/>
          </a:xfrm>
          <a:custGeom>
            <a:avLst/>
            <a:gdLst>
              <a:gd name="T0" fmla="*/ 108 w 109"/>
              <a:gd name="T1" fmla="*/ 0 h 37"/>
              <a:gd name="T2" fmla="*/ 108 w 109"/>
              <a:gd name="T3" fmla="*/ 0 h 37"/>
              <a:gd name="T4" fmla="*/ 53 w 109"/>
              <a:gd name="T5" fmla="*/ 36 h 37"/>
              <a:gd name="T6" fmla="*/ 53 w 109"/>
              <a:gd name="T7" fmla="*/ 36 h 37"/>
              <a:gd name="T8" fmla="*/ 0 w 109"/>
              <a:gd name="T9" fmla="*/ 0 h 37"/>
              <a:gd name="T10" fmla="*/ 108 w 109"/>
              <a:gd name="T11" fmla="*/ 0 h 37"/>
            </a:gdLst>
            <a:ahLst/>
            <a:cxnLst>
              <a:cxn ang="0">
                <a:pos x="T0" y="T1"/>
              </a:cxn>
              <a:cxn ang="0">
                <a:pos x="T2" y="T3"/>
              </a:cxn>
              <a:cxn ang="0">
                <a:pos x="T4" y="T5"/>
              </a:cxn>
              <a:cxn ang="0">
                <a:pos x="T6" y="T7"/>
              </a:cxn>
              <a:cxn ang="0">
                <a:pos x="T8" y="T9"/>
              </a:cxn>
              <a:cxn ang="0">
                <a:pos x="T10" y="T11"/>
              </a:cxn>
            </a:cxnLst>
            <a:rect l="0" t="0" r="r" b="b"/>
            <a:pathLst>
              <a:path w="109" h="37">
                <a:moveTo>
                  <a:pt x="108" y="0"/>
                </a:moveTo>
                <a:lnTo>
                  <a:pt x="108" y="0"/>
                </a:lnTo>
                <a:cubicBezTo>
                  <a:pt x="99" y="21"/>
                  <a:pt x="78" y="36"/>
                  <a:pt x="53" y="36"/>
                </a:cubicBezTo>
                <a:lnTo>
                  <a:pt x="53" y="36"/>
                </a:lnTo>
                <a:cubicBezTo>
                  <a:pt x="30" y="36"/>
                  <a:pt x="8" y="21"/>
                  <a:pt x="0" y="0"/>
                </a:cubicBezTo>
                <a:lnTo>
                  <a:pt x="108" y="0"/>
                </a:lnTo>
              </a:path>
            </a:pathLst>
          </a:custGeom>
          <a:solidFill>
            <a:srgbClr val="DB1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9" name="Freeform 77">
            <a:extLst>
              <a:ext uri="{FF2B5EF4-FFF2-40B4-BE49-F238E27FC236}">
                <a16:creationId xmlns:a16="http://schemas.microsoft.com/office/drawing/2014/main" id="{DA3EDF49-B5F0-254D-8586-D75A39A69C98}"/>
              </a:ext>
            </a:extLst>
          </p:cNvPr>
          <p:cNvSpPr>
            <a:spLocks noChangeArrowheads="1"/>
          </p:cNvSpPr>
          <p:nvPr/>
        </p:nvSpPr>
        <p:spPr bwMode="auto">
          <a:xfrm>
            <a:off x="8910978" y="2810452"/>
            <a:ext cx="61581" cy="11405"/>
          </a:xfrm>
          <a:custGeom>
            <a:avLst/>
            <a:gdLst>
              <a:gd name="T0" fmla="*/ 117 w 118"/>
              <a:gd name="T1" fmla="*/ 0 h 24"/>
              <a:gd name="T2" fmla="*/ 117 w 118"/>
              <a:gd name="T3" fmla="*/ 0 h 24"/>
              <a:gd name="T4" fmla="*/ 113 w 118"/>
              <a:gd name="T5" fmla="*/ 23 h 24"/>
              <a:gd name="T6" fmla="*/ 5 w 118"/>
              <a:gd name="T7" fmla="*/ 23 h 24"/>
              <a:gd name="T8" fmla="*/ 5 w 118"/>
              <a:gd name="T9" fmla="*/ 23 h 24"/>
              <a:gd name="T10" fmla="*/ 0 w 118"/>
              <a:gd name="T11" fmla="*/ 0 h 24"/>
              <a:gd name="T12" fmla="*/ 117 w 11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18" h="24">
                <a:moveTo>
                  <a:pt x="117" y="0"/>
                </a:moveTo>
                <a:lnTo>
                  <a:pt x="117" y="0"/>
                </a:lnTo>
                <a:cubicBezTo>
                  <a:pt x="117" y="8"/>
                  <a:pt x="116" y="16"/>
                  <a:pt x="113" y="23"/>
                </a:cubicBezTo>
                <a:lnTo>
                  <a:pt x="5" y="23"/>
                </a:lnTo>
                <a:lnTo>
                  <a:pt x="5" y="23"/>
                </a:lnTo>
                <a:cubicBezTo>
                  <a:pt x="2" y="16"/>
                  <a:pt x="0" y="8"/>
                  <a:pt x="0" y="0"/>
                </a:cubicBezTo>
                <a:lnTo>
                  <a:pt x="117"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0" name="Freeform 78">
            <a:extLst>
              <a:ext uri="{FF2B5EF4-FFF2-40B4-BE49-F238E27FC236}">
                <a16:creationId xmlns:a16="http://schemas.microsoft.com/office/drawing/2014/main" id="{D5F0F5E3-063F-5448-8889-3E75A8F8997E}"/>
              </a:ext>
            </a:extLst>
          </p:cNvPr>
          <p:cNvSpPr>
            <a:spLocks noChangeArrowheads="1"/>
          </p:cNvSpPr>
          <p:nvPr/>
        </p:nvSpPr>
        <p:spPr bwMode="auto">
          <a:xfrm>
            <a:off x="8920101" y="2767119"/>
            <a:ext cx="43334" cy="13685"/>
          </a:xfrm>
          <a:custGeom>
            <a:avLst/>
            <a:gdLst>
              <a:gd name="T0" fmla="*/ 41 w 84"/>
              <a:gd name="T1" fmla="*/ 8 h 28"/>
              <a:gd name="T2" fmla="*/ 41 w 84"/>
              <a:gd name="T3" fmla="*/ 8 h 28"/>
              <a:gd name="T4" fmla="*/ 0 w 84"/>
              <a:gd name="T5" fmla="*/ 0 h 28"/>
              <a:gd name="T6" fmla="*/ 0 w 84"/>
              <a:gd name="T7" fmla="*/ 0 h 28"/>
              <a:gd name="T8" fmla="*/ 41 w 84"/>
              <a:gd name="T9" fmla="*/ 27 h 28"/>
              <a:gd name="T10" fmla="*/ 41 w 84"/>
              <a:gd name="T11" fmla="*/ 27 h 28"/>
              <a:gd name="T12" fmla="*/ 83 w 84"/>
              <a:gd name="T13" fmla="*/ 0 h 28"/>
              <a:gd name="T14" fmla="*/ 83 w 84"/>
              <a:gd name="T15" fmla="*/ 0 h 28"/>
              <a:gd name="T16" fmla="*/ 41 w 84"/>
              <a:gd name="T1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8">
                <a:moveTo>
                  <a:pt x="41" y="8"/>
                </a:moveTo>
                <a:lnTo>
                  <a:pt x="41" y="8"/>
                </a:lnTo>
                <a:cubicBezTo>
                  <a:pt x="26" y="8"/>
                  <a:pt x="12" y="5"/>
                  <a:pt x="0" y="0"/>
                </a:cubicBezTo>
                <a:lnTo>
                  <a:pt x="0" y="0"/>
                </a:lnTo>
                <a:cubicBezTo>
                  <a:pt x="5" y="16"/>
                  <a:pt x="22" y="27"/>
                  <a:pt x="41" y="27"/>
                </a:cubicBezTo>
                <a:lnTo>
                  <a:pt x="41" y="27"/>
                </a:lnTo>
                <a:cubicBezTo>
                  <a:pt x="61" y="27"/>
                  <a:pt x="78" y="16"/>
                  <a:pt x="83" y="0"/>
                </a:cubicBezTo>
                <a:lnTo>
                  <a:pt x="83" y="0"/>
                </a:lnTo>
                <a:cubicBezTo>
                  <a:pt x="71" y="5"/>
                  <a:pt x="58" y="8"/>
                  <a:pt x="41" y="8"/>
                </a:cubicBezTo>
              </a:path>
            </a:pathLst>
          </a:custGeom>
          <a:solidFill>
            <a:srgbClr val="FF90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1" name="Freeform 79">
            <a:extLst>
              <a:ext uri="{FF2B5EF4-FFF2-40B4-BE49-F238E27FC236}">
                <a16:creationId xmlns:a16="http://schemas.microsoft.com/office/drawing/2014/main" id="{C58499E9-AABB-664D-812D-8B09A315D611}"/>
              </a:ext>
            </a:extLst>
          </p:cNvPr>
          <p:cNvSpPr>
            <a:spLocks noChangeArrowheads="1"/>
          </p:cNvSpPr>
          <p:nvPr/>
        </p:nvSpPr>
        <p:spPr bwMode="auto">
          <a:xfrm>
            <a:off x="8847118" y="2703259"/>
            <a:ext cx="66142" cy="25088"/>
          </a:xfrm>
          <a:custGeom>
            <a:avLst/>
            <a:gdLst>
              <a:gd name="T0" fmla="*/ 126 w 127"/>
              <a:gd name="T1" fmla="*/ 49 h 50"/>
              <a:gd name="T2" fmla="*/ 0 w 127"/>
              <a:gd name="T3" fmla="*/ 49 h 50"/>
              <a:gd name="T4" fmla="*/ 0 w 127"/>
              <a:gd name="T5" fmla="*/ 49 h 50"/>
              <a:gd name="T6" fmla="*/ 63 w 127"/>
              <a:gd name="T7" fmla="*/ 0 h 50"/>
              <a:gd name="T8" fmla="*/ 63 w 127"/>
              <a:gd name="T9" fmla="*/ 0 h 50"/>
              <a:gd name="T10" fmla="*/ 126 w 127"/>
              <a:gd name="T11" fmla="*/ 49 h 50"/>
            </a:gdLst>
            <a:ahLst/>
            <a:cxnLst>
              <a:cxn ang="0">
                <a:pos x="T0" y="T1"/>
              </a:cxn>
              <a:cxn ang="0">
                <a:pos x="T2" y="T3"/>
              </a:cxn>
              <a:cxn ang="0">
                <a:pos x="T4" y="T5"/>
              </a:cxn>
              <a:cxn ang="0">
                <a:pos x="T6" y="T7"/>
              </a:cxn>
              <a:cxn ang="0">
                <a:pos x="T8" y="T9"/>
              </a:cxn>
              <a:cxn ang="0">
                <a:pos x="T10" y="T11"/>
              </a:cxn>
            </a:cxnLst>
            <a:rect l="0" t="0" r="r" b="b"/>
            <a:pathLst>
              <a:path w="127" h="50">
                <a:moveTo>
                  <a:pt x="126" y="49"/>
                </a:moveTo>
                <a:lnTo>
                  <a:pt x="0" y="49"/>
                </a:lnTo>
                <a:lnTo>
                  <a:pt x="0" y="49"/>
                </a:lnTo>
                <a:cubicBezTo>
                  <a:pt x="7" y="21"/>
                  <a:pt x="32" y="0"/>
                  <a:pt x="63" y="0"/>
                </a:cubicBezTo>
                <a:lnTo>
                  <a:pt x="63" y="0"/>
                </a:lnTo>
                <a:cubicBezTo>
                  <a:pt x="93" y="0"/>
                  <a:pt x="119" y="21"/>
                  <a:pt x="126" y="4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2" name="Freeform 80">
            <a:extLst>
              <a:ext uri="{FF2B5EF4-FFF2-40B4-BE49-F238E27FC236}">
                <a16:creationId xmlns:a16="http://schemas.microsoft.com/office/drawing/2014/main" id="{0E9768C8-8335-1642-92EB-A327937E9FB5}"/>
              </a:ext>
            </a:extLst>
          </p:cNvPr>
          <p:cNvSpPr>
            <a:spLocks noChangeArrowheads="1"/>
          </p:cNvSpPr>
          <p:nvPr/>
        </p:nvSpPr>
        <p:spPr bwMode="auto">
          <a:xfrm>
            <a:off x="8863084" y="2707820"/>
            <a:ext cx="41053" cy="22808"/>
          </a:xfrm>
          <a:custGeom>
            <a:avLst/>
            <a:gdLst>
              <a:gd name="T0" fmla="*/ 80 w 81"/>
              <a:gd name="T1" fmla="*/ 41 h 42"/>
              <a:gd name="T2" fmla="*/ 0 w 81"/>
              <a:gd name="T3" fmla="*/ 41 h 42"/>
              <a:gd name="T4" fmla="*/ 0 w 81"/>
              <a:gd name="T5" fmla="*/ 41 h 42"/>
              <a:gd name="T6" fmla="*/ 40 w 81"/>
              <a:gd name="T7" fmla="*/ 0 h 42"/>
              <a:gd name="T8" fmla="*/ 40 w 81"/>
              <a:gd name="T9" fmla="*/ 0 h 42"/>
              <a:gd name="T10" fmla="*/ 80 w 81"/>
              <a:gd name="T11" fmla="*/ 41 h 42"/>
            </a:gdLst>
            <a:ahLst/>
            <a:cxnLst>
              <a:cxn ang="0">
                <a:pos x="T0" y="T1"/>
              </a:cxn>
              <a:cxn ang="0">
                <a:pos x="T2" y="T3"/>
              </a:cxn>
              <a:cxn ang="0">
                <a:pos x="T4" y="T5"/>
              </a:cxn>
              <a:cxn ang="0">
                <a:pos x="T6" y="T7"/>
              </a:cxn>
              <a:cxn ang="0">
                <a:pos x="T8" y="T9"/>
              </a:cxn>
              <a:cxn ang="0">
                <a:pos x="T10" y="T11"/>
              </a:cxn>
            </a:cxnLst>
            <a:rect l="0" t="0" r="r" b="b"/>
            <a:pathLst>
              <a:path w="81" h="42">
                <a:moveTo>
                  <a:pt x="80" y="41"/>
                </a:moveTo>
                <a:lnTo>
                  <a:pt x="0" y="41"/>
                </a:lnTo>
                <a:lnTo>
                  <a:pt x="0" y="41"/>
                </a:lnTo>
                <a:cubicBezTo>
                  <a:pt x="1" y="18"/>
                  <a:pt x="19" y="0"/>
                  <a:pt x="40" y="0"/>
                </a:cubicBezTo>
                <a:lnTo>
                  <a:pt x="40" y="0"/>
                </a:lnTo>
                <a:cubicBezTo>
                  <a:pt x="61" y="0"/>
                  <a:pt x="79" y="18"/>
                  <a:pt x="80" y="4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3" name="Freeform 81">
            <a:extLst>
              <a:ext uri="{FF2B5EF4-FFF2-40B4-BE49-F238E27FC236}">
                <a16:creationId xmlns:a16="http://schemas.microsoft.com/office/drawing/2014/main" id="{5EEC9431-A0D6-E048-8C47-02ED1CC35CC4}"/>
              </a:ext>
            </a:extLst>
          </p:cNvPr>
          <p:cNvSpPr>
            <a:spLocks noChangeArrowheads="1"/>
          </p:cNvSpPr>
          <p:nvPr/>
        </p:nvSpPr>
        <p:spPr bwMode="auto">
          <a:xfrm>
            <a:off x="8863084" y="2707820"/>
            <a:ext cx="15965" cy="15965"/>
          </a:xfrm>
          <a:custGeom>
            <a:avLst/>
            <a:gdLst>
              <a:gd name="T0" fmla="*/ 30 w 31"/>
              <a:gd name="T1" fmla="*/ 14 h 31"/>
              <a:gd name="T2" fmla="*/ 30 w 31"/>
              <a:gd name="T3" fmla="*/ 14 h 31"/>
              <a:gd name="T4" fmla="*/ 15 w 31"/>
              <a:gd name="T5" fmla="*/ 30 h 31"/>
              <a:gd name="T6" fmla="*/ 15 w 31"/>
              <a:gd name="T7" fmla="*/ 30 h 31"/>
              <a:gd name="T8" fmla="*/ 0 w 31"/>
              <a:gd name="T9" fmla="*/ 14 h 31"/>
              <a:gd name="T10" fmla="*/ 0 w 31"/>
              <a:gd name="T11" fmla="*/ 14 h 31"/>
              <a:gd name="T12" fmla="*/ 15 w 31"/>
              <a:gd name="T13" fmla="*/ 0 h 31"/>
              <a:gd name="T14" fmla="*/ 15 w 31"/>
              <a:gd name="T15" fmla="*/ 0 h 31"/>
              <a:gd name="T16" fmla="*/ 30 w 31"/>
              <a:gd name="T1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0" y="14"/>
                </a:moveTo>
                <a:lnTo>
                  <a:pt x="30" y="14"/>
                </a:lnTo>
                <a:cubicBezTo>
                  <a:pt x="30" y="23"/>
                  <a:pt x="23" y="30"/>
                  <a:pt x="15" y="30"/>
                </a:cubicBezTo>
                <a:lnTo>
                  <a:pt x="15" y="30"/>
                </a:lnTo>
                <a:cubicBezTo>
                  <a:pt x="7" y="30"/>
                  <a:pt x="0" y="23"/>
                  <a:pt x="0" y="14"/>
                </a:cubicBezTo>
                <a:lnTo>
                  <a:pt x="0" y="14"/>
                </a:lnTo>
                <a:cubicBezTo>
                  <a:pt x="0" y="6"/>
                  <a:pt x="7" y="0"/>
                  <a:pt x="15" y="0"/>
                </a:cubicBezTo>
                <a:lnTo>
                  <a:pt x="15" y="0"/>
                </a:lnTo>
                <a:cubicBezTo>
                  <a:pt x="23" y="0"/>
                  <a:pt x="30" y="6"/>
                  <a:pt x="30" y="1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4" name="Freeform 82">
            <a:extLst>
              <a:ext uri="{FF2B5EF4-FFF2-40B4-BE49-F238E27FC236}">
                <a16:creationId xmlns:a16="http://schemas.microsoft.com/office/drawing/2014/main" id="{DADD4581-AD05-0143-B34F-B0C98A1B3C72}"/>
              </a:ext>
            </a:extLst>
          </p:cNvPr>
          <p:cNvSpPr>
            <a:spLocks noChangeArrowheads="1"/>
          </p:cNvSpPr>
          <p:nvPr/>
        </p:nvSpPr>
        <p:spPr bwMode="auto">
          <a:xfrm>
            <a:off x="8972559" y="2703259"/>
            <a:ext cx="66141" cy="25088"/>
          </a:xfrm>
          <a:custGeom>
            <a:avLst/>
            <a:gdLst>
              <a:gd name="T0" fmla="*/ 127 w 128"/>
              <a:gd name="T1" fmla="*/ 49 h 50"/>
              <a:gd name="T2" fmla="*/ 0 w 128"/>
              <a:gd name="T3" fmla="*/ 49 h 50"/>
              <a:gd name="T4" fmla="*/ 0 w 128"/>
              <a:gd name="T5" fmla="*/ 49 h 50"/>
              <a:gd name="T6" fmla="*/ 63 w 128"/>
              <a:gd name="T7" fmla="*/ 0 h 50"/>
              <a:gd name="T8" fmla="*/ 63 w 128"/>
              <a:gd name="T9" fmla="*/ 0 h 50"/>
              <a:gd name="T10" fmla="*/ 127 w 128"/>
              <a:gd name="T11" fmla="*/ 49 h 50"/>
            </a:gdLst>
            <a:ahLst/>
            <a:cxnLst>
              <a:cxn ang="0">
                <a:pos x="T0" y="T1"/>
              </a:cxn>
              <a:cxn ang="0">
                <a:pos x="T2" y="T3"/>
              </a:cxn>
              <a:cxn ang="0">
                <a:pos x="T4" y="T5"/>
              </a:cxn>
              <a:cxn ang="0">
                <a:pos x="T6" y="T7"/>
              </a:cxn>
              <a:cxn ang="0">
                <a:pos x="T8" y="T9"/>
              </a:cxn>
              <a:cxn ang="0">
                <a:pos x="T10" y="T11"/>
              </a:cxn>
            </a:cxnLst>
            <a:rect l="0" t="0" r="r" b="b"/>
            <a:pathLst>
              <a:path w="128" h="50">
                <a:moveTo>
                  <a:pt x="127" y="49"/>
                </a:moveTo>
                <a:lnTo>
                  <a:pt x="0" y="49"/>
                </a:lnTo>
                <a:lnTo>
                  <a:pt x="0" y="49"/>
                </a:lnTo>
                <a:cubicBezTo>
                  <a:pt x="7" y="21"/>
                  <a:pt x="32" y="0"/>
                  <a:pt x="63" y="0"/>
                </a:cubicBezTo>
                <a:lnTo>
                  <a:pt x="63" y="0"/>
                </a:lnTo>
                <a:cubicBezTo>
                  <a:pt x="94" y="0"/>
                  <a:pt x="120" y="21"/>
                  <a:pt x="127" y="4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5" name="Freeform 83">
            <a:extLst>
              <a:ext uri="{FF2B5EF4-FFF2-40B4-BE49-F238E27FC236}">
                <a16:creationId xmlns:a16="http://schemas.microsoft.com/office/drawing/2014/main" id="{1EDA8D09-D904-E64C-A8D3-C788DB5A1E5B}"/>
              </a:ext>
            </a:extLst>
          </p:cNvPr>
          <p:cNvSpPr>
            <a:spLocks noChangeArrowheads="1"/>
          </p:cNvSpPr>
          <p:nvPr/>
        </p:nvSpPr>
        <p:spPr bwMode="auto">
          <a:xfrm>
            <a:off x="8990804" y="2707820"/>
            <a:ext cx="41053" cy="22808"/>
          </a:xfrm>
          <a:custGeom>
            <a:avLst/>
            <a:gdLst>
              <a:gd name="T0" fmla="*/ 80 w 81"/>
              <a:gd name="T1" fmla="*/ 41 h 42"/>
              <a:gd name="T2" fmla="*/ 0 w 81"/>
              <a:gd name="T3" fmla="*/ 41 h 42"/>
              <a:gd name="T4" fmla="*/ 0 w 81"/>
              <a:gd name="T5" fmla="*/ 41 h 42"/>
              <a:gd name="T6" fmla="*/ 40 w 81"/>
              <a:gd name="T7" fmla="*/ 0 h 42"/>
              <a:gd name="T8" fmla="*/ 40 w 81"/>
              <a:gd name="T9" fmla="*/ 0 h 42"/>
              <a:gd name="T10" fmla="*/ 80 w 81"/>
              <a:gd name="T11" fmla="*/ 41 h 42"/>
            </a:gdLst>
            <a:ahLst/>
            <a:cxnLst>
              <a:cxn ang="0">
                <a:pos x="T0" y="T1"/>
              </a:cxn>
              <a:cxn ang="0">
                <a:pos x="T2" y="T3"/>
              </a:cxn>
              <a:cxn ang="0">
                <a:pos x="T4" y="T5"/>
              </a:cxn>
              <a:cxn ang="0">
                <a:pos x="T6" y="T7"/>
              </a:cxn>
              <a:cxn ang="0">
                <a:pos x="T8" y="T9"/>
              </a:cxn>
              <a:cxn ang="0">
                <a:pos x="T10" y="T11"/>
              </a:cxn>
            </a:cxnLst>
            <a:rect l="0" t="0" r="r" b="b"/>
            <a:pathLst>
              <a:path w="81" h="42">
                <a:moveTo>
                  <a:pt x="80" y="41"/>
                </a:moveTo>
                <a:lnTo>
                  <a:pt x="0" y="41"/>
                </a:lnTo>
                <a:lnTo>
                  <a:pt x="0" y="41"/>
                </a:lnTo>
                <a:cubicBezTo>
                  <a:pt x="1" y="18"/>
                  <a:pt x="18" y="0"/>
                  <a:pt x="40" y="0"/>
                </a:cubicBezTo>
                <a:lnTo>
                  <a:pt x="40" y="0"/>
                </a:lnTo>
                <a:cubicBezTo>
                  <a:pt x="61" y="0"/>
                  <a:pt x="78" y="18"/>
                  <a:pt x="80" y="4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6" name="Freeform 84">
            <a:extLst>
              <a:ext uri="{FF2B5EF4-FFF2-40B4-BE49-F238E27FC236}">
                <a16:creationId xmlns:a16="http://schemas.microsoft.com/office/drawing/2014/main" id="{2C12CC15-FA9C-C64B-BE65-B80ACD401B6B}"/>
              </a:ext>
            </a:extLst>
          </p:cNvPr>
          <p:cNvSpPr>
            <a:spLocks noChangeArrowheads="1"/>
          </p:cNvSpPr>
          <p:nvPr/>
        </p:nvSpPr>
        <p:spPr bwMode="auto">
          <a:xfrm>
            <a:off x="8990804" y="2707820"/>
            <a:ext cx="15965" cy="15965"/>
          </a:xfrm>
          <a:custGeom>
            <a:avLst/>
            <a:gdLst>
              <a:gd name="T0" fmla="*/ 29 w 30"/>
              <a:gd name="T1" fmla="*/ 14 h 31"/>
              <a:gd name="T2" fmla="*/ 29 w 30"/>
              <a:gd name="T3" fmla="*/ 14 h 31"/>
              <a:gd name="T4" fmla="*/ 15 w 30"/>
              <a:gd name="T5" fmla="*/ 30 h 31"/>
              <a:gd name="T6" fmla="*/ 15 w 30"/>
              <a:gd name="T7" fmla="*/ 30 h 31"/>
              <a:gd name="T8" fmla="*/ 0 w 30"/>
              <a:gd name="T9" fmla="*/ 14 h 31"/>
              <a:gd name="T10" fmla="*/ 0 w 30"/>
              <a:gd name="T11" fmla="*/ 14 h 31"/>
              <a:gd name="T12" fmla="*/ 15 w 30"/>
              <a:gd name="T13" fmla="*/ 0 h 31"/>
              <a:gd name="T14" fmla="*/ 15 w 30"/>
              <a:gd name="T15" fmla="*/ 0 h 31"/>
              <a:gd name="T16" fmla="*/ 29 w 30"/>
              <a:gd name="T1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9" y="14"/>
                </a:moveTo>
                <a:lnTo>
                  <a:pt x="29" y="14"/>
                </a:lnTo>
                <a:cubicBezTo>
                  <a:pt x="29" y="23"/>
                  <a:pt x="23" y="30"/>
                  <a:pt x="15" y="30"/>
                </a:cubicBezTo>
                <a:lnTo>
                  <a:pt x="15" y="30"/>
                </a:lnTo>
                <a:cubicBezTo>
                  <a:pt x="6" y="30"/>
                  <a:pt x="0" y="23"/>
                  <a:pt x="0" y="14"/>
                </a:cubicBezTo>
                <a:lnTo>
                  <a:pt x="0" y="14"/>
                </a:lnTo>
                <a:cubicBezTo>
                  <a:pt x="0" y="6"/>
                  <a:pt x="6" y="0"/>
                  <a:pt x="15" y="0"/>
                </a:cubicBezTo>
                <a:lnTo>
                  <a:pt x="15" y="0"/>
                </a:lnTo>
                <a:cubicBezTo>
                  <a:pt x="23" y="0"/>
                  <a:pt x="29" y="6"/>
                  <a:pt x="29" y="1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7" name="Freeform 85">
            <a:extLst>
              <a:ext uri="{FF2B5EF4-FFF2-40B4-BE49-F238E27FC236}">
                <a16:creationId xmlns:a16="http://schemas.microsoft.com/office/drawing/2014/main" id="{252B6576-B240-4F43-804F-736D8AB668B1}"/>
              </a:ext>
            </a:extLst>
          </p:cNvPr>
          <p:cNvSpPr>
            <a:spLocks noChangeArrowheads="1"/>
          </p:cNvSpPr>
          <p:nvPr/>
        </p:nvSpPr>
        <p:spPr bwMode="auto">
          <a:xfrm>
            <a:off x="8904137" y="2938172"/>
            <a:ext cx="77545" cy="36492"/>
          </a:xfrm>
          <a:custGeom>
            <a:avLst/>
            <a:gdLst>
              <a:gd name="T0" fmla="*/ 150 w 151"/>
              <a:gd name="T1" fmla="*/ 0 h 69"/>
              <a:gd name="T2" fmla="*/ 74 w 151"/>
              <a:gd name="T3" fmla="*/ 68 h 69"/>
              <a:gd name="T4" fmla="*/ 0 w 151"/>
              <a:gd name="T5" fmla="*/ 0 h 69"/>
              <a:gd name="T6" fmla="*/ 150 w 151"/>
              <a:gd name="T7" fmla="*/ 0 h 69"/>
            </a:gdLst>
            <a:ahLst/>
            <a:cxnLst>
              <a:cxn ang="0">
                <a:pos x="T0" y="T1"/>
              </a:cxn>
              <a:cxn ang="0">
                <a:pos x="T2" y="T3"/>
              </a:cxn>
              <a:cxn ang="0">
                <a:pos x="T4" y="T5"/>
              </a:cxn>
              <a:cxn ang="0">
                <a:pos x="T6" y="T7"/>
              </a:cxn>
            </a:cxnLst>
            <a:rect l="0" t="0" r="r" b="b"/>
            <a:pathLst>
              <a:path w="151" h="69">
                <a:moveTo>
                  <a:pt x="150" y="0"/>
                </a:moveTo>
                <a:lnTo>
                  <a:pt x="74" y="68"/>
                </a:lnTo>
                <a:lnTo>
                  <a:pt x="0" y="0"/>
                </a:lnTo>
                <a:lnTo>
                  <a:pt x="150" y="0"/>
                </a:lnTo>
              </a:path>
            </a:pathLst>
          </a:custGeom>
          <a:solidFill>
            <a:srgbClr val="FCAF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2" name="Freeform 181">
            <a:extLst>
              <a:ext uri="{FF2B5EF4-FFF2-40B4-BE49-F238E27FC236}">
                <a16:creationId xmlns:a16="http://schemas.microsoft.com/office/drawing/2014/main" id="{72F51F7B-C7F8-724A-AD9E-5CDAE8884F5C}"/>
              </a:ext>
            </a:extLst>
          </p:cNvPr>
          <p:cNvSpPr>
            <a:spLocks noChangeArrowheads="1"/>
          </p:cNvSpPr>
          <p:nvPr/>
        </p:nvSpPr>
        <p:spPr bwMode="auto">
          <a:xfrm>
            <a:off x="8906418" y="2963261"/>
            <a:ext cx="65616" cy="200187"/>
          </a:xfrm>
          <a:custGeom>
            <a:avLst/>
            <a:gdLst>
              <a:gd name="connsiteX0" fmla="*/ 34806 w 131232"/>
              <a:gd name="connsiteY0" fmla="*/ 82106 h 400374"/>
              <a:gd name="connsiteX1" fmla="*/ 96448 w 131232"/>
              <a:gd name="connsiteY1" fmla="*/ 82106 h 400374"/>
              <a:gd name="connsiteX2" fmla="*/ 122132 w 131232"/>
              <a:gd name="connsiteY2" fmla="*/ 312540 h 400374"/>
              <a:gd name="connsiteX3" fmla="*/ 65626 w 131232"/>
              <a:gd name="connsiteY3" fmla="*/ 400374 h 400374"/>
              <a:gd name="connsiteX4" fmla="*/ 9120 w 131232"/>
              <a:gd name="connsiteY4" fmla="*/ 312540 h 400374"/>
              <a:gd name="connsiteX5" fmla="*/ 24146 w 131232"/>
              <a:gd name="connsiteY5" fmla="*/ 0 h 400374"/>
              <a:gd name="connsiteX6" fmla="*/ 107086 w 131232"/>
              <a:gd name="connsiteY6" fmla="*/ 0 h 400374"/>
              <a:gd name="connsiteX7" fmla="*/ 131232 w 131232"/>
              <a:gd name="connsiteY7" fmla="*/ 30410 h 400374"/>
              <a:gd name="connsiteX8" fmla="*/ 96586 w 131232"/>
              <a:gd name="connsiteY8" fmla="*/ 81093 h 400374"/>
              <a:gd name="connsiteX9" fmla="*/ 33594 w 131232"/>
              <a:gd name="connsiteY9" fmla="*/ 81093 h 400374"/>
              <a:gd name="connsiteX10" fmla="*/ 0 w 131232"/>
              <a:gd name="connsiteY10" fmla="*/ 30410 h 40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232" h="400374">
                <a:moveTo>
                  <a:pt x="34806" y="82106"/>
                </a:moveTo>
                <a:lnTo>
                  <a:pt x="96448" y="82106"/>
                </a:lnTo>
                <a:lnTo>
                  <a:pt x="122132" y="312540"/>
                </a:lnTo>
                <a:lnTo>
                  <a:pt x="65626" y="400374"/>
                </a:lnTo>
                <a:lnTo>
                  <a:pt x="9120" y="312540"/>
                </a:lnTo>
                <a:close/>
                <a:moveTo>
                  <a:pt x="24146" y="0"/>
                </a:moveTo>
                <a:lnTo>
                  <a:pt x="107086" y="0"/>
                </a:lnTo>
                <a:lnTo>
                  <a:pt x="131232" y="30410"/>
                </a:lnTo>
                <a:lnTo>
                  <a:pt x="96586" y="81093"/>
                </a:lnTo>
                <a:lnTo>
                  <a:pt x="33594" y="81093"/>
                </a:lnTo>
                <a:lnTo>
                  <a:pt x="0" y="30410"/>
                </a:lnTo>
                <a:close/>
              </a:path>
            </a:pathLst>
          </a:custGeom>
          <a:solidFill>
            <a:srgbClr val="2223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79" name="Freeform 178">
            <a:extLst>
              <a:ext uri="{FF2B5EF4-FFF2-40B4-BE49-F238E27FC236}">
                <a16:creationId xmlns:a16="http://schemas.microsoft.com/office/drawing/2014/main" id="{FE4F451E-08A8-114D-9707-04E282901095}"/>
              </a:ext>
            </a:extLst>
          </p:cNvPr>
          <p:cNvSpPr>
            <a:spLocks noChangeArrowheads="1"/>
          </p:cNvSpPr>
          <p:nvPr/>
        </p:nvSpPr>
        <p:spPr bwMode="auto">
          <a:xfrm>
            <a:off x="8867645" y="2915365"/>
            <a:ext cx="147727" cy="86149"/>
          </a:xfrm>
          <a:custGeom>
            <a:avLst/>
            <a:gdLst>
              <a:gd name="connsiteX0" fmla="*/ 47038 w 295454"/>
              <a:gd name="connsiteY0" fmla="*/ 0 h 172297"/>
              <a:gd name="connsiteX1" fmla="*/ 72126 w 295454"/>
              <a:gd name="connsiteY1" fmla="*/ 22835 h 172297"/>
              <a:gd name="connsiteX2" fmla="*/ 147740 w 295454"/>
              <a:gd name="connsiteY2" fmla="*/ 91826 h 172297"/>
              <a:gd name="connsiteX3" fmla="*/ 224862 w 295454"/>
              <a:gd name="connsiteY3" fmla="*/ 22835 h 172297"/>
              <a:gd name="connsiteX4" fmla="*/ 249776 w 295454"/>
              <a:gd name="connsiteY4" fmla="*/ 0 h 172297"/>
              <a:gd name="connsiteX5" fmla="*/ 287148 w 295454"/>
              <a:gd name="connsiteY5" fmla="*/ 38404 h 172297"/>
              <a:gd name="connsiteX6" fmla="*/ 295454 w 295454"/>
              <a:gd name="connsiteY6" fmla="*/ 46707 h 172297"/>
              <a:gd name="connsiteX7" fmla="*/ 220710 w 295454"/>
              <a:gd name="connsiteY7" fmla="*/ 172297 h 172297"/>
              <a:gd name="connsiteX8" fmla="*/ 147716 w 295454"/>
              <a:gd name="connsiteY8" fmla="*/ 95263 h 172297"/>
              <a:gd name="connsiteX9" fmla="*/ 74218 w 295454"/>
              <a:gd name="connsiteY9" fmla="*/ 172297 h 172297"/>
              <a:gd name="connsiteX10" fmla="*/ 0 w 295454"/>
              <a:gd name="connsiteY10" fmla="*/ 46707 h 172297"/>
              <a:gd name="connsiteX11" fmla="*/ 9406 w 295454"/>
              <a:gd name="connsiteY11" fmla="*/ 37366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454" h="172297">
                <a:moveTo>
                  <a:pt x="47038" y="0"/>
                </a:moveTo>
                <a:lnTo>
                  <a:pt x="72126" y="22835"/>
                </a:lnTo>
                <a:lnTo>
                  <a:pt x="147740" y="91826"/>
                </a:lnTo>
                <a:lnTo>
                  <a:pt x="224862" y="22835"/>
                </a:lnTo>
                <a:lnTo>
                  <a:pt x="249776" y="0"/>
                </a:lnTo>
                <a:lnTo>
                  <a:pt x="287148" y="38404"/>
                </a:lnTo>
                <a:lnTo>
                  <a:pt x="295454" y="46707"/>
                </a:lnTo>
                <a:lnTo>
                  <a:pt x="220710" y="172297"/>
                </a:lnTo>
                <a:lnTo>
                  <a:pt x="147716" y="95263"/>
                </a:lnTo>
                <a:lnTo>
                  <a:pt x="74218" y="172297"/>
                </a:lnTo>
                <a:lnTo>
                  <a:pt x="0" y="46707"/>
                </a:lnTo>
                <a:lnTo>
                  <a:pt x="9406" y="37366"/>
                </a:lnTo>
                <a:close/>
              </a:path>
            </a:pathLst>
          </a:custGeom>
          <a:solidFill>
            <a:schemeClr val="bg1">
              <a:lumMod val="9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92" name="Freeform 90">
            <a:extLst>
              <a:ext uri="{FF2B5EF4-FFF2-40B4-BE49-F238E27FC236}">
                <a16:creationId xmlns:a16="http://schemas.microsoft.com/office/drawing/2014/main" id="{5F902ACB-082F-0544-8884-618DC605266A}"/>
              </a:ext>
            </a:extLst>
          </p:cNvPr>
          <p:cNvSpPr>
            <a:spLocks noChangeArrowheads="1"/>
          </p:cNvSpPr>
          <p:nvPr/>
        </p:nvSpPr>
        <p:spPr bwMode="auto">
          <a:xfrm>
            <a:off x="9111682" y="3567652"/>
            <a:ext cx="127721" cy="116318"/>
          </a:xfrm>
          <a:custGeom>
            <a:avLst/>
            <a:gdLst>
              <a:gd name="T0" fmla="*/ 12 w 245"/>
              <a:gd name="T1" fmla="*/ 4 h 225"/>
              <a:gd name="T2" fmla="*/ 12 w 245"/>
              <a:gd name="T3" fmla="*/ 4 h 225"/>
              <a:gd name="T4" fmla="*/ 57 w 245"/>
              <a:gd name="T5" fmla="*/ 21 h 225"/>
              <a:gd name="T6" fmla="*/ 57 w 245"/>
              <a:gd name="T7" fmla="*/ 21 h 225"/>
              <a:gd name="T8" fmla="*/ 123 w 245"/>
              <a:gd name="T9" fmla="*/ 100 h 225"/>
              <a:gd name="T10" fmla="*/ 123 w 245"/>
              <a:gd name="T11" fmla="*/ 100 h 225"/>
              <a:gd name="T12" fmla="*/ 244 w 245"/>
              <a:gd name="T13" fmla="*/ 176 h 225"/>
              <a:gd name="T14" fmla="*/ 143 w 245"/>
              <a:gd name="T15" fmla="*/ 224 h 225"/>
              <a:gd name="T16" fmla="*/ 0 w 245"/>
              <a:gd name="T17" fmla="*/ 13 h 225"/>
              <a:gd name="T18" fmla="*/ 0 w 245"/>
              <a:gd name="T19" fmla="*/ 13 h 225"/>
              <a:gd name="T20" fmla="*/ 12 w 245"/>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25">
                <a:moveTo>
                  <a:pt x="12" y="4"/>
                </a:moveTo>
                <a:lnTo>
                  <a:pt x="12" y="4"/>
                </a:lnTo>
                <a:cubicBezTo>
                  <a:pt x="22" y="0"/>
                  <a:pt x="37" y="0"/>
                  <a:pt x="57" y="21"/>
                </a:cubicBezTo>
                <a:lnTo>
                  <a:pt x="57" y="21"/>
                </a:lnTo>
                <a:cubicBezTo>
                  <a:pt x="85" y="53"/>
                  <a:pt x="90" y="58"/>
                  <a:pt x="123" y="100"/>
                </a:cubicBezTo>
                <a:lnTo>
                  <a:pt x="123" y="100"/>
                </a:lnTo>
                <a:cubicBezTo>
                  <a:pt x="123" y="100"/>
                  <a:pt x="186" y="113"/>
                  <a:pt x="244" y="176"/>
                </a:cubicBezTo>
                <a:lnTo>
                  <a:pt x="143" y="224"/>
                </a:lnTo>
                <a:lnTo>
                  <a:pt x="0" y="13"/>
                </a:lnTo>
                <a:lnTo>
                  <a:pt x="0" y="13"/>
                </a:lnTo>
                <a:cubicBezTo>
                  <a:pt x="0" y="13"/>
                  <a:pt x="4" y="7"/>
                  <a:pt x="12" y="4"/>
                </a:cubicBezTo>
              </a:path>
            </a:pathLst>
          </a:custGeom>
          <a:solidFill>
            <a:srgbClr val="FCB5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3" name="Freeform 91">
            <a:extLst>
              <a:ext uri="{FF2B5EF4-FFF2-40B4-BE49-F238E27FC236}">
                <a16:creationId xmlns:a16="http://schemas.microsoft.com/office/drawing/2014/main" id="{1C5C40EB-141F-1E4F-BB50-964010C79A78}"/>
              </a:ext>
            </a:extLst>
          </p:cNvPr>
          <p:cNvSpPr>
            <a:spLocks noChangeArrowheads="1"/>
          </p:cNvSpPr>
          <p:nvPr/>
        </p:nvSpPr>
        <p:spPr bwMode="auto">
          <a:xfrm>
            <a:off x="9738882" y="3567652"/>
            <a:ext cx="125440" cy="116318"/>
          </a:xfrm>
          <a:custGeom>
            <a:avLst/>
            <a:gdLst>
              <a:gd name="T0" fmla="*/ 231 w 244"/>
              <a:gd name="T1" fmla="*/ 4 h 225"/>
              <a:gd name="T2" fmla="*/ 231 w 244"/>
              <a:gd name="T3" fmla="*/ 4 h 225"/>
              <a:gd name="T4" fmla="*/ 186 w 244"/>
              <a:gd name="T5" fmla="*/ 21 h 225"/>
              <a:gd name="T6" fmla="*/ 186 w 244"/>
              <a:gd name="T7" fmla="*/ 21 h 225"/>
              <a:gd name="T8" fmla="*/ 121 w 244"/>
              <a:gd name="T9" fmla="*/ 100 h 225"/>
              <a:gd name="T10" fmla="*/ 121 w 244"/>
              <a:gd name="T11" fmla="*/ 100 h 225"/>
              <a:gd name="T12" fmla="*/ 0 w 244"/>
              <a:gd name="T13" fmla="*/ 176 h 225"/>
              <a:gd name="T14" fmla="*/ 101 w 244"/>
              <a:gd name="T15" fmla="*/ 224 h 225"/>
              <a:gd name="T16" fmla="*/ 243 w 244"/>
              <a:gd name="T17" fmla="*/ 13 h 225"/>
              <a:gd name="T18" fmla="*/ 243 w 244"/>
              <a:gd name="T19" fmla="*/ 13 h 225"/>
              <a:gd name="T20" fmla="*/ 231 w 244"/>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25">
                <a:moveTo>
                  <a:pt x="231" y="4"/>
                </a:moveTo>
                <a:lnTo>
                  <a:pt x="231" y="4"/>
                </a:lnTo>
                <a:cubicBezTo>
                  <a:pt x="222" y="0"/>
                  <a:pt x="206" y="0"/>
                  <a:pt x="186" y="21"/>
                </a:cubicBezTo>
                <a:lnTo>
                  <a:pt x="186" y="21"/>
                </a:lnTo>
                <a:cubicBezTo>
                  <a:pt x="158" y="53"/>
                  <a:pt x="154" y="58"/>
                  <a:pt x="121" y="100"/>
                </a:cubicBezTo>
                <a:lnTo>
                  <a:pt x="121" y="100"/>
                </a:lnTo>
                <a:cubicBezTo>
                  <a:pt x="121" y="100"/>
                  <a:pt x="57" y="113"/>
                  <a:pt x="0" y="176"/>
                </a:cubicBezTo>
                <a:lnTo>
                  <a:pt x="101" y="224"/>
                </a:lnTo>
                <a:lnTo>
                  <a:pt x="243" y="13"/>
                </a:lnTo>
                <a:lnTo>
                  <a:pt x="243" y="13"/>
                </a:lnTo>
                <a:cubicBezTo>
                  <a:pt x="243" y="13"/>
                  <a:pt x="239" y="7"/>
                  <a:pt x="231" y="4"/>
                </a:cubicBezTo>
              </a:path>
            </a:pathLst>
          </a:custGeom>
          <a:solidFill>
            <a:srgbClr val="FCB5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4" name="Freeform 92">
            <a:extLst>
              <a:ext uri="{FF2B5EF4-FFF2-40B4-BE49-F238E27FC236}">
                <a16:creationId xmlns:a16="http://schemas.microsoft.com/office/drawing/2014/main" id="{FE715D35-9200-7D4A-8227-2417318E1EDC}"/>
              </a:ext>
            </a:extLst>
          </p:cNvPr>
          <p:cNvSpPr>
            <a:spLocks noChangeArrowheads="1"/>
          </p:cNvSpPr>
          <p:nvPr/>
        </p:nvSpPr>
        <p:spPr bwMode="auto">
          <a:xfrm>
            <a:off x="9184665" y="3656601"/>
            <a:ext cx="606673" cy="647725"/>
          </a:xfrm>
          <a:custGeom>
            <a:avLst/>
            <a:gdLst>
              <a:gd name="T0" fmla="*/ 1172 w 1173"/>
              <a:gd name="T1" fmla="*/ 52 h 1253"/>
              <a:gd name="T2" fmla="*/ 1063 w 1173"/>
              <a:gd name="T3" fmla="*/ 0 h 1253"/>
              <a:gd name="T4" fmla="*/ 724 w 1173"/>
              <a:gd name="T5" fmla="*/ 524 h 1253"/>
              <a:gd name="T6" fmla="*/ 724 w 1173"/>
              <a:gd name="T7" fmla="*/ 524 h 1253"/>
              <a:gd name="T8" fmla="*/ 586 w 1173"/>
              <a:gd name="T9" fmla="*/ 524 h 1253"/>
              <a:gd name="T10" fmla="*/ 447 w 1173"/>
              <a:gd name="T11" fmla="*/ 524 h 1253"/>
              <a:gd name="T12" fmla="*/ 447 w 1173"/>
              <a:gd name="T13" fmla="*/ 524 h 1253"/>
              <a:gd name="T14" fmla="*/ 109 w 1173"/>
              <a:gd name="T15" fmla="*/ 0 h 1253"/>
              <a:gd name="T16" fmla="*/ 0 w 1173"/>
              <a:gd name="T17" fmla="*/ 52 h 1253"/>
              <a:gd name="T18" fmla="*/ 271 w 1173"/>
              <a:gd name="T19" fmla="*/ 602 h 1253"/>
              <a:gd name="T20" fmla="*/ 329 w 1173"/>
              <a:gd name="T21" fmla="*/ 1252 h 1253"/>
              <a:gd name="T22" fmla="*/ 586 w 1173"/>
              <a:gd name="T23" fmla="*/ 1252 h 1253"/>
              <a:gd name="T24" fmla="*/ 843 w 1173"/>
              <a:gd name="T25" fmla="*/ 1252 h 1253"/>
              <a:gd name="T26" fmla="*/ 900 w 1173"/>
              <a:gd name="T27" fmla="*/ 602 h 1253"/>
              <a:gd name="T28" fmla="*/ 1172 w 1173"/>
              <a:gd name="T29" fmla="*/ 52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3" h="1253">
                <a:moveTo>
                  <a:pt x="1172" y="52"/>
                </a:moveTo>
                <a:lnTo>
                  <a:pt x="1063" y="0"/>
                </a:lnTo>
                <a:lnTo>
                  <a:pt x="724" y="524"/>
                </a:lnTo>
                <a:lnTo>
                  <a:pt x="724" y="524"/>
                </a:lnTo>
                <a:lnTo>
                  <a:pt x="586" y="524"/>
                </a:lnTo>
                <a:lnTo>
                  <a:pt x="447" y="524"/>
                </a:lnTo>
                <a:lnTo>
                  <a:pt x="447" y="524"/>
                </a:lnTo>
                <a:lnTo>
                  <a:pt x="109" y="0"/>
                </a:lnTo>
                <a:lnTo>
                  <a:pt x="0" y="52"/>
                </a:lnTo>
                <a:lnTo>
                  <a:pt x="271" y="602"/>
                </a:lnTo>
                <a:lnTo>
                  <a:pt x="329" y="1252"/>
                </a:lnTo>
                <a:lnTo>
                  <a:pt x="586" y="1252"/>
                </a:lnTo>
                <a:lnTo>
                  <a:pt x="843" y="1252"/>
                </a:lnTo>
                <a:lnTo>
                  <a:pt x="900" y="602"/>
                </a:lnTo>
                <a:lnTo>
                  <a:pt x="1172" y="52"/>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95" name="Freeform 93">
            <a:extLst>
              <a:ext uri="{FF2B5EF4-FFF2-40B4-BE49-F238E27FC236}">
                <a16:creationId xmlns:a16="http://schemas.microsoft.com/office/drawing/2014/main" id="{5D07FEAF-B277-A846-B0C2-5CA8FB2628C6}"/>
              </a:ext>
            </a:extLst>
          </p:cNvPr>
          <p:cNvSpPr>
            <a:spLocks noChangeArrowheads="1"/>
          </p:cNvSpPr>
          <p:nvPr/>
        </p:nvSpPr>
        <p:spPr bwMode="auto">
          <a:xfrm>
            <a:off x="9440106" y="3916603"/>
            <a:ext cx="102633" cy="47895"/>
          </a:xfrm>
          <a:custGeom>
            <a:avLst/>
            <a:gdLst>
              <a:gd name="T0" fmla="*/ 0 w 199"/>
              <a:gd name="T1" fmla="*/ 0 h 91"/>
              <a:gd name="T2" fmla="*/ 198 w 199"/>
              <a:gd name="T3" fmla="*/ 1 h 91"/>
              <a:gd name="T4" fmla="*/ 99 w 199"/>
              <a:gd name="T5" fmla="*/ 90 h 91"/>
              <a:gd name="T6" fmla="*/ 0 w 199"/>
              <a:gd name="T7" fmla="*/ 0 h 91"/>
            </a:gdLst>
            <a:ahLst/>
            <a:cxnLst>
              <a:cxn ang="0">
                <a:pos x="T0" y="T1"/>
              </a:cxn>
              <a:cxn ang="0">
                <a:pos x="T2" y="T3"/>
              </a:cxn>
              <a:cxn ang="0">
                <a:pos x="T4" y="T5"/>
              </a:cxn>
              <a:cxn ang="0">
                <a:pos x="T6" y="T7"/>
              </a:cxn>
            </a:cxnLst>
            <a:rect l="0" t="0" r="r" b="b"/>
            <a:pathLst>
              <a:path w="199" h="91">
                <a:moveTo>
                  <a:pt x="0" y="0"/>
                </a:moveTo>
                <a:lnTo>
                  <a:pt x="198" y="1"/>
                </a:lnTo>
                <a:lnTo>
                  <a:pt x="99" y="90"/>
                </a:lnTo>
                <a:lnTo>
                  <a:pt x="0" y="0"/>
                </a:lnTo>
              </a:path>
            </a:pathLst>
          </a:custGeom>
          <a:solidFill>
            <a:srgbClr val="98DC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6" name="Freeform 94">
            <a:extLst>
              <a:ext uri="{FF2B5EF4-FFF2-40B4-BE49-F238E27FC236}">
                <a16:creationId xmlns:a16="http://schemas.microsoft.com/office/drawing/2014/main" id="{0BDCB4F5-65F2-F84C-ADD4-9E831B468259}"/>
              </a:ext>
            </a:extLst>
          </p:cNvPr>
          <p:cNvSpPr>
            <a:spLocks noChangeArrowheads="1"/>
          </p:cNvSpPr>
          <p:nvPr/>
        </p:nvSpPr>
        <p:spPr bwMode="auto">
          <a:xfrm>
            <a:off x="9449229" y="3855023"/>
            <a:ext cx="86668" cy="102633"/>
          </a:xfrm>
          <a:custGeom>
            <a:avLst/>
            <a:gdLst>
              <a:gd name="T0" fmla="*/ 1 w 167"/>
              <a:gd name="T1" fmla="*/ 198 h 199"/>
              <a:gd name="T2" fmla="*/ 166 w 167"/>
              <a:gd name="T3" fmla="*/ 197 h 199"/>
              <a:gd name="T4" fmla="*/ 164 w 167"/>
              <a:gd name="T5" fmla="*/ 0 h 199"/>
              <a:gd name="T6" fmla="*/ 0 w 167"/>
              <a:gd name="T7" fmla="*/ 2 h 199"/>
              <a:gd name="T8" fmla="*/ 1 w 167"/>
              <a:gd name="T9" fmla="*/ 198 h 199"/>
            </a:gdLst>
            <a:ahLst/>
            <a:cxnLst>
              <a:cxn ang="0">
                <a:pos x="T0" y="T1"/>
              </a:cxn>
              <a:cxn ang="0">
                <a:pos x="T2" y="T3"/>
              </a:cxn>
              <a:cxn ang="0">
                <a:pos x="T4" y="T5"/>
              </a:cxn>
              <a:cxn ang="0">
                <a:pos x="T6" y="T7"/>
              </a:cxn>
              <a:cxn ang="0">
                <a:pos x="T8" y="T9"/>
              </a:cxn>
            </a:cxnLst>
            <a:rect l="0" t="0" r="r" b="b"/>
            <a:pathLst>
              <a:path w="167" h="199">
                <a:moveTo>
                  <a:pt x="1" y="198"/>
                </a:moveTo>
                <a:lnTo>
                  <a:pt x="166" y="197"/>
                </a:lnTo>
                <a:lnTo>
                  <a:pt x="164" y="0"/>
                </a:lnTo>
                <a:lnTo>
                  <a:pt x="0" y="2"/>
                </a:lnTo>
                <a:lnTo>
                  <a:pt x="1" y="198"/>
                </a:lnTo>
              </a:path>
            </a:pathLst>
          </a:custGeom>
          <a:solidFill>
            <a:srgbClr val="FCAF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8" name="Freeform 96">
            <a:extLst>
              <a:ext uri="{FF2B5EF4-FFF2-40B4-BE49-F238E27FC236}">
                <a16:creationId xmlns:a16="http://schemas.microsoft.com/office/drawing/2014/main" id="{B77B1F3A-6280-8A47-9F3D-A4C96354A50C}"/>
              </a:ext>
            </a:extLst>
          </p:cNvPr>
          <p:cNvSpPr>
            <a:spLocks noChangeArrowheads="1"/>
          </p:cNvSpPr>
          <p:nvPr/>
        </p:nvSpPr>
        <p:spPr bwMode="auto">
          <a:xfrm>
            <a:off x="9298701" y="4304326"/>
            <a:ext cx="380882" cy="246318"/>
          </a:xfrm>
          <a:custGeom>
            <a:avLst/>
            <a:gdLst>
              <a:gd name="T0" fmla="*/ 625 w 736"/>
              <a:gd name="T1" fmla="*/ 0 h 476"/>
              <a:gd name="T2" fmla="*/ 111 w 736"/>
              <a:gd name="T3" fmla="*/ 0 h 476"/>
              <a:gd name="T4" fmla="*/ 111 w 736"/>
              <a:gd name="T5" fmla="*/ 0 h 476"/>
              <a:gd name="T6" fmla="*/ 16 w 736"/>
              <a:gd name="T7" fmla="*/ 475 h 476"/>
              <a:gd name="T8" fmla="*/ 116 w 736"/>
              <a:gd name="T9" fmla="*/ 475 h 476"/>
              <a:gd name="T10" fmla="*/ 116 w 736"/>
              <a:gd name="T11" fmla="*/ 475 h 476"/>
              <a:gd name="T12" fmla="*/ 194 w 736"/>
              <a:gd name="T13" fmla="*/ 145 h 476"/>
              <a:gd name="T14" fmla="*/ 194 w 736"/>
              <a:gd name="T15" fmla="*/ 145 h 476"/>
              <a:gd name="T16" fmla="*/ 368 w 736"/>
              <a:gd name="T17" fmla="*/ 125 h 476"/>
              <a:gd name="T18" fmla="*/ 368 w 736"/>
              <a:gd name="T19" fmla="*/ 125 h 476"/>
              <a:gd name="T20" fmla="*/ 541 w 736"/>
              <a:gd name="T21" fmla="*/ 145 h 476"/>
              <a:gd name="T22" fmla="*/ 541 w 736"/>
              <a:gd name="T23" fmla="*/ 145 h 476"/>
              <a:gd name="T24" fmla="*/ 619 w 736"/>
              <a:gd name="T25" fmla="*/ 475 h 476"/>
              <a:gd name="T26" fmla="*/ 719 w 736"/>
              <a:gd name="T27" fmla="*/ 475 h 476"/>
              <a:gd name="T28" fmla="*/ 719 w 736"/>
              <a:gd name="T29" fmla="*/ 475 h 476"/>
              <a:gd name="T30" fmla="*/ 625 w 736"/>
              <a:gd name="T3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476">
                <a:moveTo>
                  <a:pt x="625" y="0"/>
                </a:moveTo>
                <a:lnTo>
                  <a:pt x="111" y="0"/>
                </a:lnTo>
                <a:lnTo>
                  <a:pt x="111" y="0"/>
                </a:lnTo>
                <a:cubicBezTo>
                  <a:pt x="111" y="0"/>
                  <a:pt x="0" y="118"/>
                  <a:pt x="16" y="475"/>
                </a:cubicBezTo>
                <a:lnTo>
                  <a:pt x="116" y="475"/>
                </a:lnTo>
                <a:lnTo>
                  <a:pt x="116" y="475"/>
                </a:lnTo>
                <a:cubicBezTo>
                  <a:pt x="116" y="475"/>
                  <a:pt x="128" y="235"/>
                  <a:pt x="194" y="145"/>
                </a:cubicBezTo>
                <a:lnTo>
                  <a:pt x="194" y="145"/>
                </a:lnTo>
                <a:cubicBezTo>
                  <a:pt x="194" y="145"/>
                  <a:pt x="271" y="131"/>
                  <a:pt x="368" y="125"/>
                </a:cubicBezTo>
                <a:lnTo>
                  <a:pt x="368" y="125"/>
                </a:lnTo>
                <a:cubicBezTo>
                  <a:pt x="464" y="131"/>
                  <a:pt x="541" y="145"/>
                  <a:pt x="541" y="145"/>
                </a:cubicBezTo>
                <a:lnTo>
                  <a:pt x="541" y="145"/>
                </a:lnTo>
                <a:cubicBezTo>
                  <a:pt x="607" y="235"/>
                  <a:pt x="619" y="475"/>
                  <a:pt x="619" y="475"/>
                </a:cubicBezTo>
                <a:lnTo>
                  <a:pt x="719" y="475"/>
                </a:lnTo>
                <a:lnTo>
                  <a:pt x="719" y="475"/>
                </a:lnTo>
                <a:cubicBezTo>
                  <a:pt x="735" y="118"/>
                  <a:pt x="625" y="0"/>
                  <a:pt x="625" y="0"/>
                </a:cubicBezTo>
              </a:path>
            </a:pathLst>
          </a:custGeom>
          <a:solidFill>
            <a:schemeClr val="tx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76" name="Freeform 175">
            <a:extLst>
              <a:ext uri="{FF2B5EF4-FFF2-40B4-BE49-F238E27FC236}">
                <a16:creationId xmlns:a16="http://schemas.microsoft.com/office/drawing/2014/main" id="{2F951D2A-3536-7143-862F-DCCB03FFCE84}"/>
              </a:ext>
            </a:extLst>
          </p:cNvPr>
          <p:cNvSpPr>
            <a:spLocks noChangeArrowheads="1"/>
          </p:cNvSpPr>
          <p:nvPr/>
        </p:nvSpPr>
        <p:spPr bwMode="auto">
          <a:xfrm>
            <a:off x="9266772" y="4550644"/>
            <a:ext cx="441947" cy="24576"/>
          </a:xfrm>
          <a:custGeom>
            <a:avLst/>
            <a:gdLst>
              <a:gd name="connsiteX0" fmla="*/ 702462 w 883894"/>
              <a:gd name="connsiteY0" fmla="*/ 0 h 49151"/>
              <a:gd name="connsiteX1" fmla="*/ 804966 w 883894"/>
              <a:gd name="connsiteY1" fmla="*/ 0 h 49151"/>
              <a:gd name="connsiteX2" fmla="*/ 883894 w 883894"/>
              <a:gd name="connsiteY2" fmla="*/ 29695 h 49151"/>
              <a:gd name="connsiteX3" fmla="*/ 883894 w 883894"/>
              <a:gd name="connsiteY3" fmla="*/ 49151 h 49151"/>
              <a:gd name="connsiteX4" fmla="*/ 796766 w 883894"/>
              <a:gd name="connsiteY4" fmla="*/ 49151 h 49151"/>
              <a:gd name="connsiteX5" fmla="*/ 763964 w 883894"/>
              <a:gd name="connsiteY5" fmla="*/ 36863 h 49151"/>
              <a:gd name="connsiteX6" fmla="*/ 748590 w 883894"/>
              <a:gd name="connsiteY6" fmla="*/ 36863 h 49151"/>
              <a:gd name="connsiteX7" fmla="*/ 748590 w 883894"/>
              <a:gd name="connsiteY7" fmla="*/ 49151 h 49151"/>
              <a:gd name="connsiteX8" fmla="*/ 702462 w 883894"/>
              <a:gd name="connsiteY8" fmla="*/ 49151 h 49151"/>
              <a:gd name="connsiteX9" fmla="*/ 78928 w 883894"/>
              <a:gd name="connsiteY9" fmla="*/ 0 h 49151"/>
              <a:gd name="connsiteX10" fmla="*/ 181432 w 883894"/>
              <a:gd name="connsiteY10" fmla="*/ 0 h 49151"/>
              <a:gd name="connsiteX11" fmla="*/ 181432 w 883894"/>
              <a:gd name="connsiteY11" fmla="*/ 49151 h 49151"/>
              <a:gd name="connsiteX12" fmla="*/ 135304 w 883894"/>
              <a:gd name="connsiteY12" fmla="*/ 49151 h 49151"/>
              <a:gd name="connsiteX13" fmla="*/ 135304 w 883894"/>
              <a:gd name="connsiteY13" fmla="*/ 36863 h 49151"/>
              <a:gd name="connsiteX14" fmla="*/ 119930 w 883894"/>
              <a:gd name="connsiteY14" fmla="*/ 36863 h 49151"/>
              <a:gd name="connsiteX15" fmla="*/ 87128 w 883894"/>
              <a:gd name="connsiteY15" fmla="*/ 49151 h 49151"/>
              <a:gd name="connsiteX16" fmla="*/ 0 w 883894"/>
              <a:gd name="connsiteY16" fmla="*/ 49151 h 49151"/>
              <a:gd name="connsiteX17" fmla="*/ 0 w 883894"/>
              <a:gd name="connsiteY17" fmla="*/ 29695 h 49151"/>
              <a:gd name="connsiteX18" fmla="*/ 78928 w 883894"/>
              <a:gd name="connsiteY18" fmla="*/ 0 h 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894" h="49151">
                <a:moveTo>
                  <a:pt x="702462" y="0"/>
                </a:moveTo>
                <a:lnTo>
                  <a:pt x="804966" y="0"/>
                </a:lnTo>
                <a:cubicBezTo>
                  <a:pt x="804966" y="0"/>
                  <a:pt x="862370" y="23552"/>
                  <a:pt x="883894" y="29695"/>
                </a:cubicBezTo>
                <a:lnTo>
                  <a:pt x="883894" y="49151"/>
                </a:lnTo>
                <a:lnTo>
                  <a:pt x="796766" y="49151"/>
                </a:lnTo>
                <a:lnTo>
                  <a:pt x="763964" y="36863"/>
                </a:lnTo>
                <a:lnTo>
                  <a:pt x="748590" y="36863"/>
                </a:lnTo>
                <a:lnTo>
                  <a:pt x="748590" y="49151"/>
                </a:lnTo>
                <a:lnTo>
                  <a:pt x="702462" y="49151"/>
                </a:lnTo>
                <a:close/>
                <a:moveTo>
                  <a:pt x="78928" y="0"/>
                </a:moveTo>
                <a:lnTo>
                  <a:pt x="181432" y="0"/>
                </a:lnTo>
                <a:lnTo>
                  <a:pt x="181432" y="49151"/>
                </a:lnTo>
                <a:lnTo>
                  <a:pt x="135304" y="49151"/>
                </a:lnTo>
                <a:lnTo>
                  <a:pt x="135304" y="36863"/>
                </a:lnTo>
                <a:lnTo>
                  <a:pt x="119930" y="36863"/>
                </a:lnTo>
                <a:lnTo>
                  <a:pt x="87128" y="49151"/>
                </a:lnTo>
                <a:lnTo>
                  <a:pt x="0" y="49151"/>
                </a:lnTo>
                <a:lnTo>
                  <a:pt x="0" y="29695"/>
                </a:lnTo>
                <a:cubicBezTo>
                  <a:pt x="22550" y="23552"/>
                  <a:pt x="78928" y="0"/>
                  <a:pt x="78928" y="0"/>
                </a:cubicBezTo>
                <a:close/>
              </a:path>
            </a:pathLst>
          </a:custGeom>
          <a:solidFill>
            <a:schemeClr val="tx2"/>
          </a:solidFill>
          <a:ln>
            <a:noFill/>
          </a:ln>
          <a:effectLst/>
        </p:spPr>
        <p:txBody>
          <a:bodyPr wrap="square" anchor="ctr">
            <a:noAutofit/>
          </a:bodyPr>
          <a:lstStyle/>
          <a:p>
            <a:endParaRPr lang="en-US" sz="3266" dirty="0">
              <a:latin typeface="Lato Light" panose="020F0502020204030203" pitchFamily="34" charset="0"/>
            </a:endParaRPr>
          </a:p>
        </p:txBody>
      </p:sp>
      <p:sp>
        <p:nvSpPr>
          <p:cNvPr id="100" name="Freeform 98">
            <a:extLst>
              <a:ext uri="{FF2B5EF4-FFF2-40B4-BE49-F238E27FC236}">
                <a16:creationId xmlns:a16="http://schemas.microsoft.com/office/drawing/2014/main" id="{C1C144FA-F0C2-E345-B416-FA86382046C5}"/>
              </a:ext>
            </a:extLst>
          </p:cNvPr>
          <p:cNvSpPr>
            <a:spLocks noChangeArrowheads="1"/>
          </p:cNvSpPr>
          <p:nvPr/>
        </p:nvSpPr>
        <p:spPr bwMode="auto">
          <a:xfrm>
            <a:off x="9328352" y="3581336"/>
            <a:ext cx="319302" cy="312460"/>
          </a:xfrm>
          <a:custGeom>
            <a:avLst/>
            <a:gdLst>
              <a:gd name="T0" fmla="*/ 569 w 619"/>
              <a:gd name="T1" fmla="*/ 235 h 605"/>
              <a:gd name="T2" fmla="*/ 569 w 619"/>
              <a:gd name="T3" fmla="*/ 235 h 605"/>
              <a:gd name="T4" fmla="*/ 309 w 619"/>
              <a:gd name="T5" fmla="*/ 0 h 605"/>
              <a:gd name="T6" fmla="*/ 309 w 619"/>
              <a:gd name="T7" fmla="*/ 0 h 605"/>
              <a:gd name="T8" fmla="*/ 50 w 619"/>
              <a:gd name="T9" fmla="*/ 235 h 605"/>
              <a:gd name="T10" fmla="*/ 50 w 619"/>
              <a:gd name="T11" fmla="*/ 235 h 605"/>
              <a:gd name="T12" fmla="*/ 0 w 619"/>
              <a:gd name="T13" fmla="*/ 283 h 605"/>
              <a:gd name="T14" fmla="*/ 0 w 619"/>
              <a:gd name="T15" fmla="*/ 331 h 605"/>
              <a:gd name="T16" fmla="*/ 0 w 619"/>
              <a:gd name="T17" fmla="*/ 331 h 605"/>
              <a:gd name="T18" fmla="*/ 53 w 619"/>
              <a:gd name="T19" fmla="*/ 378 h 605"/>
              <a:gd name="T20" fmla="*/ 53 w 619"/>
              <a:gd name="T21" fmla="*/ 378 h 605"/>
              <a:gd name="T22" fmla="*/ 309 w 619"/>
              <a:gd name="T23" fmla="*/ 604 h 605"/>
              <a:gd name="T24" fmla="*/ 309 w 619"/>
              <a:gd name="T25" fmla="*/ 604 h 605"/>
              <a:gd name="T26" fmla="*/ 566 w 619"/>
              <a:gd name="T27" fmla="*/ 378 h 605"/>
              <a:gd name="T28" fmla="*/ 566 w 619"/>
              <a:gd name="T29" fmla="*/ 378 h 605"/>
              <a:gd name="T30" fmla="*/ 618 w 619"/>
              <a:gd name="T31" fmla="*/ 331 h 605"/>
              <a:gd name="T32" fmla="*/ 618 w 619"/>
              <a:gd name="T33" fmla="*/ 283 h 605"/>
              <a:gd name="T34" fmla="*/ 618 w 619"/>
              <a:gd name="T35" fmla="*/ 283 h 605"/>
              <a:gd name="T36" fmla="*/ 569 w 619"/>
              <a:gd name="T37" fmla="*/ 23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9" h="605">
                <a:moveTo>
                  <a:pt x="569" y="235"/>
                </a:moveTo>
                <a:lnTo>
                  <a:pt x="569" y="235"/>
                </a:lnTo>
                <a:cubicBezTo>
                  <a:pt x="541" y="106"/>
                  <a:pt x="435" y="0"/>
                  <a:pt x="309" y="0"/>
                </a:cubicBezTo>
                <a:lnTo>
                  <a:pt x="309" y="0"/>
                </a:lnTo>
                <a:cubicBezTo>
                  <a:pt x="184" y="0"/>
                  <a:pt x="78" y="106"/>
                  <a:pt x="50" y="235"/>
                </a:cubicBezTo>
                <a:lnTo>
                  <a:pt x="50" y="235"/>
                </a:lnTo>
                <a:cubicBezTo>
                  <a:pt x="19" y="235"/>
                  <a:pt x="0" y="257"/>
                  <a:pt x="0" y="283"/>
                </a:cubicBezTo>
                <a:lnTo>
                  <a:pt x="0" y="331"/>
                </a:lnTo>
                <a:lnTo>
                  <a:pt x="0" y="331"/>
                </a:lnTo>
                <a:cubicBezTo>
                  <a:pt x="0" y="356"/>
                  <a:pt x="19" y="378"/>
                  <a:pt x="53" y="378"/>
                </a:cubicBezTo>
                <a:lnTo>
                  <a:pt x="53" y="378"/>
                </a:lnTo>
                <a:cubicBezTo>
                  <a:pt x="84" y="502"/>
                  <a:pt x="187" y="604"/>
                  <a:pt x="309" y="604"/>
                </a:cubicBezTo>
                <a:lnTo>
                  <a:pt x="309" y="604"/>
                </a:lnTo>
                <a:cubicBezTo>
                  <a:pt x="432" y="604"/>
                  <a:pt x="535" y="502"/>
                  <a:pt x="566" y="378"/>
                </a:cubicBezTo>
                <a:lnTo>
                  <a:pt x="566" y="378"/>
                </a:lnTo>
                <a:cubicBezTo>
                  <a:pt x="601" y="378"/>
                  <a:pt x="618" y="356"/>
                  <a:pt x="618" y="331"/>
                </a:cubicBezTo>
                <a:lnTo>
                  <a:pt x="618" y="283"/>
                </a:lnTo>
                <a:lnTo>
                  <a:pt x="618" y="283"/>
                </a:lnTo>
                <a:cubicBezTo>
                  <a:pt x="618" y="257"/>
                  <a:pt x="600" y="235"/>
                  <a:pt x="569" y="235"/>
                </a:cubicBezTo>
              </a:path>
            </a:pathLst>
          </a:custGeom>
          <a:solidFill>
            <a:srgbClr val="FFC3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1" name="Freeform 99">
            <a:extLst>
              <a:ext uri="{FF2B5EF4-FFF2-40B4-BE49-F238E27FC236}">
                <a16:creationId xmlns:a16="http://schemas.microsoft.com/office/drawing/2014/main" id="{DF4DB2F2-BE00-6341-8D5E-B359CE83FDE2}"/>
              </a:ext>
            </a:extLst>
          </p:cNvPr>
          <p:cNvSpPr>
            <a:spLocks noChangeArrowheads="1"/>
          </p:cNvSpPr>
          <p:nvPr/>
        </p:nvSpPr>
        <p:spPr bwMode="auto">
          <a:xfrm>
            <a:off x="9310106" y="3480984"/>
            <a:ext cx="358073" cy="264564"/>
          </a:xfrm>
          <a:custGeom>
            <a:avLst/>
            <a:gdLst>
              <a:gd name="T0" fmla="*/ 346 w 694"/>
              <a:gd name="T1" fmla="*/ 39 h 513"/>
              <a:gd name="T2" fmla="*/ 346 w 694"/>
              <a:gd name="T3" fmla="*/ 39 h 513"/>
              <a:gd name="T4" fmla="*/ 77 w 694"/>
              <a:gd name="T5" fmla="*/ 512 h 513"/>
              <a:gd name="T6" fmla="*/ 107 w 694"/>
              <a:gd name="T7" fmla="*/ 512 h 513"/>
              <a:gd name="T8" fmla="*/ 107 w 694"/>
              <a:gd name="T9" fmla="*/ 512 h 513"/>
              <a:gd name="T10" fmla="*/ 197 w 694"/>
              <a:gd name="T11" fmla="*/ 270 h 513"/>
              <a:gd name="T12" fmla="*/ 346 w 694"/>
              <a:gd name="T13" fmla="*/ 320 h 513"/>
              <a:gd name="T14" fmla="*/ 497 w 694"/>
              <a:gd name="T15" fmla="*/ 270 h 513"/>
              <a:gd name="T16" fmla="*/ 497 w 694"/>
              <a:gd name="T17" fmla="*/ 270 h 513"/>
              <a:gd name="T18" fmla="*/ 586 w 694"/>
              <a:gd name="T19" fmla="*/ 512 h 513"/>
              <a:gd name="T20" fmla="*/ 616 w 694"/>
              <a:gd name="T21" fmla="*/ 512 h 513"/>
              <a:gd name="T22" fmla="*/ 616 w 694"/>
              <a:gd name="T23" fmla="*/ 512 h 513"/>
              <a:gd name="T24" fmla="*/ 346 w 694"/>
              <a:gd name="T25" fmla="*/ 3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4" h="513">
                <a:moveTo>
                  <a:pt x="346" y="39"/>
                </a:moveTo>
                <a:lnTo>
                  <a:pt x="346" y="39"/>
                </a:lnTo>
                <a:cubicBezTo>
                  <a:pt x="58" y="0"/>
                  <a:pt x="0" y="215"/>
                  <a:pt x="77" y="512"/>
                </a:cubicBezTo>
                <a:lnTo>
                  <a:pt x="107" y="512"/>
                </a:lnTo>
                <a:lnTo>
                  <a:pt x="107" y="512"/>
                </a:lnTo>
                <a:cubicBezTo>
                  <a:pt x="106" y="427"/>
                  <a:pt x="110" y="292"/>
                  <a:pt x="197" y="270"/>
                </a:cubicBezTo>
                <a:lnTo>
                  <a:pt x="346" y="320"/>
                </a:lnTo>
                <a:lnTo>
                  <a:pt x="497" y="270"/>
                </a:lnTo>
                <a:lnTo>
                  <a:pt x="497" y="270"/>
                </a:lnTo>
                <a:cubicBezTo>
                  <a:pt x="583" y="292"/>
                  <a:pt x="588" y="427"/>
                  <a:pt x="586" y="512"/>
                </a:cubicBezTo>
                <a:lnTo>
                  <a:pt x="616" y="512"/>
                </a:lnTo>
                <a:lnTo>
                  <a:pt x="616" y="512"/>
                </a:lnTo>
                <a:cubicBezTo>
                  <a:pt x="693" y="215"/>
                  <a:pt x="634" y="0"/>
                  <a:pt x="346" y="39"/>
                </a:cubicBezTo>
              </a:path>
            </a:pathLst>
          </a:custGeom>
          <a:solidFill>
            <a:schemeClr val="tx2">
              <a:lumMod val="85000"/>
              <a:lumOff val="15000"/>
            </a:schemeClr>
          </a:solidFill>
          <a:ln>
            <a:noFill/>
          </a:ln>
          <a:effectLst/>
        </p:spPr>
        <p:txBody>
          <a:bodyPr wrap="none" anchor="ctr"/>
          <a:lstStyle/>
          <a:p>
            <a:endParaRPr lang="en-US" sz="3266" dirty="0">
              <a:latin typeface="Lato Light" panose="020F0502020204030203" pitchFamily="34" charset="0"/>
            </a:endParaRPr>
          </a:p>
        </p:txBody>
      </p:sp>
      <p:sp>
        <p:nvSpPr>
          <p:cNvPr id="102" name="Freeform 100">
            <a:extLst>
              <a:ext uri="{FF2B5EF4-FFF2-40B4-BE49-F238E27FC236}">
                <a16:creationId xmlns:a16="http://schemas.microsoft.com/office/drawing/2014/main" id="{4E4F9E2E-3F79-8D42-A185-5EF46F567A69}"/>
              </a:ext>
            </a:extLst>
          </p:cNvPr>
          <p:cNvSpPr>
            <a:spLocks noChangeArrowheads="1"/>
          </p:cNvSpPr>
          <p:nvPr/>
        </p:nvSpPr>
        <p:spPr bwMode="auto">
          <a:xfrm>
            <a:off x="9462913" y="3820813"/>
            <a:ext cx="57019" cy="18246"/>
          </a:xfrm>
          <a:custGeom>
            <a:avLst/>
            <a:gdLst>
              <a:gd name="T0" fmla="*/ 108 w 109"/>
              <a:gd name="T1" fmla="*/ 0 h 37"/>
              <a:gd name="T2" fmla="*/ 108 w 109"/>
              <a:gd name="T3" fmla="*/ 0 h 37"/>
              <a:gd name="T4" fmla="*/ 54 w 109"/>
              <a:gd name="T5" fmla="*/ 36 h 37"/>
              <a:gd name="T6" fmla="*/ 54 w 109"/>
              <a:gd name="T7" fmla="*/ 36 h 37"/>
              <a:gd name="T8" fmla="*/ 0 w 109"/>
              <a:gd name="T9" fmla="*/ 0 h 37"/>
              <a:gd name="T10" fmla="*/ 108 w 109"/>
              <a:gd name="T11" fmla="*/ 0 h 37"/>
            </a:gdLst>
            <a:ahLst/>
            <a:cxnLst>
              <a:cxn ang="0">
                <a:pos x="T0" y="T1"/>
              </a:cxn>
              <a:cxn ang="0">
                <a:pos x="T2" y="T3"/>
              </a:cxn>
              <a:cxn ang="0">
                <a:pos x="T4" y="T5"/>
              </a:cxn>
              <a:cxn ang="0">
                <a:pos x="T6" y="T7"/>
              </a:cxn>
              <a:cxn ang="0">
                <a:pos x="T8" y="T9"/>
              </a:cxn>
              <a:cxn ang="0">
                <a:pos x="T10" y="T11"/>
              </a:cxn>
            </a:cxnLst>
            <a:rect l="0" t="0" r="r" b="b"/>
            <a:pathLst>
              <a:path w="109" h="37">
                <a:moveTo>
                  <a:pt x="108" y="0"/>
                </a:moveTo>
                <a:lnTo>
                  <a:pt x="108" y="0"/>
                </a:lnTo>
                <a:cubicBezTo>
                  <a:pt x="99" y="21"/>
                  <a:pt x="78" y="36"/>
                  <a:pt x="54" y="36"/>
                </a:cubicBezTo>
                <a:lnTo>
                  <a:pt x="54" y="36"/>
                </a:lnTo>
                <a:cubicBezTo>
                  <a:pt x="30" y="36"/>
                  <a:pt x="8" y="21"/>
                  <a:pt x="0" y="0"/>
                </a:cubicBezTo>
                <a:lnTo>
                  <a:pt x="108" y="0"/>
                </a:lnTo>
              </a:path>
            </a:pathLst>
          </a:custGeom>
          <a:solidFill>
            <a:srgbClr val="DB1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3" name="Freeform 101">
            <a:extLst>
              <a:ext uri="{FF2B5EF4-FFF2-40B4-BE49-F238E27FC236}">
                <a16:creationId xmlns:a16="http://schemas.microsoft.com/office/drawing/2014/main" id="{A67A24FD-83A3-ED4A-8303-3852053A1D13}"/>
              </a:ext>
            </a:extLst>
          </p:cNvPr>
          <p:cNvSpPr>
            <a:spLocks noChangeArrowheads="1"/>
          </p:cNvSpPr>
          <p:nvPr/>
        </p:nvSpPr>
        <p:spPr bwMode="auto">
          <a:xfrm>
            <a:off x="9460633" y="3809408"/>
            <a:ext cx="61579" cy="11405"/>
          </a:xfrm>
          <a:custGeom>
            <a:avLst/>
            <a:gdLst>
              <a:gd name="T0" fmla="*/ 118 w 119"/>
              <a:gd name="T1" fmla="*/ 0 h 24"/>
              <a:gd name="T2" fmla="*/ 118 w 119"/>
              <a:gd name="T3" fmla="*/ 0 h 24"/>
              <a:gd name="T4" fmla="*/ 113 w 119"/>
              <a:gd name="T5" fmla="*/ 23 h 24"/>
              <a:gd name="T6" fmla="*/ 5 w 119"/>
              <a:gd name="T7" fmla="*/ 23 h 24"/>
              <a:gd name="T8" fmla="*/ 5 w 119"/>
              <a:gd name="T9" fmla="*/ 23 h 24"/>
              <a:gd name="T10" fmla="*/ 0 w 119"/>
              <a:gd name="T11" fmla="*/ 0 h 24"/>
              <a:gd name="T12" fmla="*/ 118 w 119"/>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19" h="24">
                <a:moveTo>
                  <a:pt x="118" y="0"/>
                </a:moveTo>
                <a:lnTo>
                  <a:pt x="118" y="0"/>
                </a:lnTo>
                <a:cubicBezTo>
                  <a:pt x="117" y="8"/>
                  <a:pt x="116" y="16"/>
                  <a:pt x="113" y="23"/>
                </a:cubicBezTo>
                <a:lnTo>
                  <a:pt x="5" y="23"/>
                </a:lnTo>
                <a:lnTo>
                  <a:pt x="5" y="23"/>
                </a:lnTo>
                <a:cubicBezTo>
                  <a:pt x="2" y="16"/>
                  <a:pt x="0" y="8"/>
                  <a:pt x="0" y="0"/>
                </a:cubicBezTo>
                <a:lnTo>
                  <a:pt x="11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4" name="Freeform 102">
            <a:extLst>
              <a:ext uri="{FF2B5EF4-FFF2-40B4-BE49-F238E27FC236}">
                <a16:creationId xmlns:a16="http://schemas.microsoft.com/office/drawing/2014/main" id="{071FD72F-CFF5-C848-A9EB-D812F2219F8A}"/>
              </a:ext>
            </a:extLst>
          </p:cNvPr>
          <p:cNvSpPr>
            <a:spLocks noChangeArrowheads="1"/>
          </p:cNvSpPr>
          <p:nvPr/>
        </p:nvSpPr>
        <p:spPr bwMode="auto">
          <a:xfrm>
            <a:off x="9469756" y="3768355"/>
            <a:ext cx="43333" cy="15966"/>
          </a:xfrm>
          <a:custGeom>
            <a:avLst/>
            <a:gdLst>
              <a:gd name="T0" fmla="*/ 42 w 84"/>
              <a:gd name="T1" fmla="*/ 8 h 29"/>
              <a:gd name="T2" fmla="*/ 42 w 84"/>
              <a:gd name="T3" fmla="*/ 8 h 29"/>
              <a:gd name="T4" fmla="*/ 0 w 84"/>
              <a:gd name="T5" fmla="*/ 0 h 29"/>
              <a:gd name="T6" fmla="*/ 0 w 84"/>
              <a:gd name="T7" fmla="*/ 0 h 29"/>
              <a:gd name="T8" fmla="*/ 42 w 84"/>
              <a:gd name="T9" fmla="*/ 28 h 29"/>
              <a:gd name="T10" fmla="*/ 42 w 84"/>
              <a:gd name="T11" fmla="*/ 28 h 29"/>
              <a:gd name="T12" fmla="*/ 83 w 84"/>
              <a:gd name="T13" fmla="*/ 0 h 29"/>
              <a:gd name="T14" fmla="*/ 83 w 84"/>
              <a:gd name="T15" fmla="*/ 0 h 29"/>
              <a:gd name="T16" fmla="*/ 42 w 84"/>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9">
                <a:moveTo>
                  <a:pt x="42" y="8"/>
                </a:moveTo>
                <a:lnTo>
                  <a:pt x="42" y="8"/>
                </a:lnTo>
                <a:cubicBezTo>
                  <a:pt x="26" y="8"/>
                  <a:pt x="12" y="5"/>
                  <a:pt x="0" y="0"/>
                </a:cubicBezTo>
                <a:lnTo>
                  <a:pt x="0" y="0"/>
                </a:lnTo>
                <a:cubicBezTo>
                  <a:pt x="5" y="16"/>
                  <a:pt x="22" y="28"/>
                  <a:pt x="42" y="28"/>
                </a:cubicBezTo>
                <a:lnTo>
                  <a:pt x="42" y="28"/>
                </a:lnTo>
                <a:cubicBezTo>
                  <a:pt x="61" y="28"/>
                  <a:pt x="79" y="16"/>
                  <a:pt x="83" y="0"/>
                </a:cubicBezTo>
                <a:lnTo>
                  <a:pt x="83" y="0"/>
                </a:lnTo>
                <a:cubicBezTo>
                  <a:pt x="72" y="5"/>
                  <a:pt x="58" y="8"/>
                  <a:pt x="42" y="8"/>
                </a:cubicBezTo>
              </a:path>
            </a:pathLst>
          </a:custGeom>
          <a:solidFill>
            <a:srgbClr val="FF90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5" name="Freeform 103">
            <a:extLst>
              <a:ext uri="{FF2B5EF4-FFF2-40B4-BE49-F238E27FC236}">
                <a16:creationId xmlns:a16="http://schemas.microsoft.com/office/drawing/2014/main" id="{976C0EE9-252D-BB4E-8B96-CC6040C11683}"/>
              </a:ext>
            </a:extLst>
          </p:cNvPr>
          <p:cNvSpPr>
            <a:spLocks noChangeArrowheads="1"/>
          </p:cNvSpPr>
          <p:nvPr/>
        </p:nvSpPr>
        <p:spPr bwMode="auto">
          <a:xfrm>
            <a:off x="9396773" y="3704495"/>
            <a:ext cx="66141" cy="25089"/>
          </a:xfrm>
          <a:custGeom>
            <a:avLst/>
            <a:gdLst>
              <a:gd name="T0" fmla="*/ 126 w 127"/>
              <a:gd name="T1" fmla="*/ 48 h 49"/>
              <a:gd name="T2" fmla="*/ 0 w 127"/>
              <a:gd name="T3" fmla="*/ 48 h 49"/>
              <a:gd name="T4" fmla="*/ 0 w 127"/>
              <a:gd name="T5" fmla="*/ 48 h 49"/>
              <a:gd name="T6" fmla="*/ 63 w 127"/>
              <a:gd name="T7" fmla="*/ 0 h 49"/>
              <a:gd name="T8" fmla="*/ 63 w 127"/>
              <a:gd name="T9" fmla="*/ 0 h 49"/>
              <a:gd name="T10" fmla="*/ 126 w 127"/>
              <a:gd name="T11" fmla="*/ 48 h 49"/>
            </a:gdLst>
            <a:ahLst/>
            <a:cxnLst>
              <a:cxn ang="0">
                <a:pos x="T0" y="T1"/>
              </a:cxn>
              <a:cxn ang="0">
                <a:pos x="T2" y="T3"/>
              </a:cxn>
              <a:cxn ang="0">
                <a:pos x="T4" y="T5"/>
              </a:cxn>
              <a:cxn ang="0">
                <a:pos x="T6" y="T7"/>
              </a:cxn>
              <a:cxn ang="0">
                <a:pos x="T8" y="T9"/>
              </a:cxn>
              <a:cxn ang="0">
                <a:pos x="T10" y="T11"/>
              </a:cxn>
            </a:cxnLst>
            <a:rect l="0" t="0" r="r" b="b"/>
            <a:pathLst>
              <a:path w="127" h="49">
                <a:moveTo>
                  <a:pt x="126" y="48"/>
                </a:moveTo>
                <a:lnTo>
                  <a:pt x="0" y="48"/>
                </a:lnTo>
                <a:lnTo>
                  <a:pt x="0" y="48"/>
                </a:lnTo>
                <a:cubicBezTo>
                  <a:pt x="7" y="20"/>
                  <a:pt x="32" y="0"/>
                  <a:pt x="63" y="0"/>
                </a:cubicBezTo>
                <a:lnTo>
                  <a:pt x="63" y="0"/>
                </a:lnTo>
                <a:cubicBezTo>
                  <a:pt x="93" y="0"/>
                  <a:pt x="119" y="20"/>
                  <a:pt x="126" y="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6" name="Freeform 104">
            <a:extLst>
              <a:ext uri="{FF2B5EF4-FFF2-40B4-BE49-F238E27FC236}">
                <a16:creationId xmlns:a16="http://schemas.microsoft.com/office/drawing/2014/main" id="{2D2D34B3-2853-CE43-B430-491AD5DEED53}"/>
              </a:ext>
            </a:extLst>
          </p:cNvPr>
          <p:cNvSpPr>
            <a:spLocks noChangeArrowheads="1"/>
          </p:cNvSpPr>
          <p:nvPr/>
        </p:nvSpPr>
        <p:spPr bwMode="auto">
          <a:xfrm>
            <a:off x="9412737" y="3706777"/>
            <a:ext cx="41053" cy="22808"/>
          </a:xfrm>
          <a:custGeom>
            <a:avLst/>
            <a:gdLst>
              <a:gd name="T0" fmla="*/ 80 w 81"/>
              <a:gd name="T1" fmla="*/ 41 h 42"/>
              <a:gd name="T2" fmla="*/ 0 w 81"/>
              <a:gd name="T3" fmla="*/ 41 h 42"/>
              <a:gd name="T4" fmla="*/ 0 w 81"/>
              <a:gd name="T5" fmla="*/ 41 h 42"/>
              <a:gd name="T6" fmla="*/ 40 w 81"/>
              <a:gd name="T7" fmla="*/ 0 h 42"/>
              <a:gd name="T8" fmla="*/ 40 w 81"/>
              <a:gd name="T9" fmla="*/ 0 h 42"/>
              <a:gd name="T10" fmla="*/ 80 w 81"/>
              <a:gd name="T11" fmla="*/ 41 h 42"/>
            </a:gdLst>
            <a:ahLst/>
            <a:cxnLst>
              <a:cxn ang="0">
                <a:pos x="T0" y="T1"/>
              </a:cxn>
              <a:cxn ang="0">
                <a:pos x="T2" y="T3"/>
              </a:cxn>
              <a:cxn ang="0">
                <a:pos x="T4" y="T5"/>
              </a:cxn>
              <a:cxn ang="0">
                <a:pos x="T6" y="T7"/>
              </a:cxn>
              <a:cxn ang="0">
                <a:pos x="T8" y="T9"/>
              </a:cxn>
              <a:cxn ang="0">
                <a:pos x="T10" y="T11"/>
              </a:cxn>
            </a:cxnLst>
            <a:rect l="0" t="0" r="r" b="b"/>
            <a:pathLst>
              <a:path w="81" h="42">
                <a:moveTo>
                  <a:pt x="80" y="41"/>
                </a:moveTo>
                <a:lnTo>
                  <a:pt x="0" y="41"/>
                </a:lnTo>
                <a:lnTo>
                  <a:pt x="0" y="41"/>
                </a:lnTo>
                <a:cubicBezTo>
                  <a:pt x="2" y="19"/>
                  <a:pt x="19" y="0"/>
                  <a:pt x="40" y="0"/>
                </a:cubicBezTo>
                <a:lnTo>
                  <a:pt x="40" y="0"/>
                </a:lnTo>
                <a:cubicBezTo>
                  <a:pt x="61" y="0"/>
                  <a:pt x="79" y="19"/>
                  <a:pt x="80" y="4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7" name="Freeform 105">
            <a:extLst>
              <a:ext uri="{FF2B5EF4-FFF2-40B4-BE49-F238E27FC236}">
                <a16:creationId xmlns:a16="http://schemas.microsoft.com/office/drawing/2014/main" id="{EC82CE89-CBE9-EB42-A4E5-AC937223F150}"/>
              </a:ext>
            </a:extLst>
          </p:cNvPr>
          <p:cNvSpPr>
            <a:spLocks noChangeArrowheads="1"/>
          </p:cNvSpPr>
          <p:nvPr/>
        </p:nvSpPr>
        <p:spPr bwMode="auto">
          <a:xfrm>
            <a:off x="9412737" y="3706777"/>
            <a:ext cx="15966" cy="15965"/>
          </a:xfrm>
          <a:custGeom>
            <a:avLst/>
            <a:gdLst>
              <a:gd name="T0" fmla="*/ 30 w 31"/>
              <a:gd name="T1" fmla="*/ 15 h 31"/>
              <a:gd name="T2" fmla="*/ 30 w 31"/>
              <a:gd name="T3" fmla="*/ 15 h 31"/>
              <a:gd name="T4" fmla="*/ 15 w 31"/>
              <a:gd name="T5" fmla="*/ 30 h 31"/>
              <a:gd name="T6" fmla="*/ 15 w 31"/>
              <a:gd name="T7" fmla="*/ 30 h 31"/>
              <a:gd name="T8" fmla="*/ 0 w 31"/>
              <a:gd name="T9" fmla="*/ 15 h 31"/>
              <a:gd name="T10" fmla="*/ 0 w 31"/>
              <a:gd name="T11" fmla="*/ 15 h 31"/>
              <a:gd name="T12" fmla="*/ 15 w 31"/>
              <a:gd name="T13" fmla="*/ 0 h 31"/>
              <a:gd name="T14" fmla="*/ 15 w 31"/>
              <a:gd name="T15" fmla="*/ 0 h 31"/>
              <a:gd name="T16" fmla="*/ 30 w 31"/>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0" y="15"/>
                </a:moveTo>
                <a:lnTo>
                  <a:pt x="30" y="15"/>
                </a:lnTo>
                <a:cubicBezTo>
                  <a:pt x="30" y="23"/>
                  <a:pt x="24" y="30"/>
                  <a:pt x="15" y="30"/>
                </a:cubicBezTo>
                <a:lnTo>
                  <a:pt x="15" y="30"/>
                </a:lnTo>
                <a:cubicBezTo>
                  <a:pt x="7" y="30"/>
                  <a:pt x="0" y="23"/>
                  <a:pt x="0" y="15"/>
                </a:cubicBezTo>
                <a:lnTo>
                  <a:pt x="0" y="15"/>
                </a:lnTo>
                <a:cubicBezTo>
                  <a:pt x="0" y="7"/>
                  <a:pt x="7" y="0"/>
                  <a:pt x="15" y="0"/>
                </a:cubicBezTo>
                <a:lnTo>
                  <a:pt x="15" y="0"/>
                </a:lnTo>
                <a:cubicBezTo>
                  <a:pt x="24" y="0"/>
                  <a:pt x="30" y="7"/>
                  <a:pt x="30"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8" name="Freeform 106">
            <a:extLst>
              <a:ext uri="{FF2B5EF4-FFF2-40B4-BE49-F238E27FC236}">
                <a16:creationId xmlns:a16="http://schemas.microsoft.com/office/drawing/2014/main" id="{91AF41CE-8869-B445-8C35-4B54474FD980}"/>
              </a:ext>
            </a:extLst>
          </p:cNvPr>
          <p:cNvSpPr>
            <a:spLocks noChangeArrowheads="1"/>
          </p:cNvSpPr>
          <p:nvPr/>
        </p:nvSpPr>
        <p:spPr bwMode="auto">
          <a:xfrm>
            <a:off x="9522212" y="3704495"/>
            <a:ext cx="66142" cy="25089"/>
          </a:xfrm>
          <a:custGeom>
            <a:avLst/>
            <a:gdLst>
              <a:gd name="T0" fmla="*/ 126 w 127"/>
              <a:gd name="T1" fmla="*/ 48 h 49"/>
              <a:gd name="T2" fmla="*/ 0 w 127"/>
              <a:gd name="T3" fmla="*/ 48 h 49"/>
              <a:gd name="T4" fmla="*/ 0 w 127"/>
              <a:gd name="T5" fmla="*/ 48 h 49"/>
              <a:gd name="T6" fmla="*/ 63 w 127"/>
              <a:gd name="T7" fmla="*/ 0 h 49"/>
              <a:gd name="T8" fmla="*/ 63 w 127"/>
              <a:gd name="T9" fmla="*/ 0 h 49"/>
              <a:gd name="T10" fmla="*/ 126 w 127"/>
              <a:gd name="T11" fmla="*/ 48 h 49"/>
            </a:gdLst>
            <a:ahLst/>
            <a:cxnLst>
              <a:cxn ang="0">
                <a:pos x="T0" y="T1"/>
              </a:cxn>
              <a:cxn ang="0">
                <a:pos x="T2" y="T3"/>
              </a:cxn>
              <a:cxn ang="0">
                <a:pos x="T4" y="T5"/>
              </a:cxn>
              <a:cxn ang="0">
                <a:pos x="T6" y="T7"/>
              </a:cxn>
              <a:cxn ang="0">
                <a:pos x="T8" y="T9"/>
              </a:cxn>
              <a:cxn ang="0">
                <a:pos x="T10" y="T11"/>
              </a:cxn>
            </a:cxnLst>
            <a:rect l="0" t="0" r="r" b="b"/>
            <a:pathLst>
              <a:path w="127" h="49">
                <a:moveTo>
                  <a:pt x="126" y="48"/>
                </a:moveTo>
                <a:lnTo>
                  <a:pt x="0" y="48"/>
                </a:lnTo>
                <a:lnTo>
                  <a:pt x="0" y="48"/>
                </a:lnTo>
                <a:cubicBezTo>
                  <a:pt x="6" y="20"/>
                  <a:pt x="32" y="0"/>
                  <a:pt x="63" y="0"/>
                </a:cubicBezTo>
                <a:lnTo>
                  <a:pt x="63" y="0"/>
                </a:lnTo>
                <a:cubicBezTo>
                  <a:pt x="93" y="0"/>
                  <a:pt x="119" y="20"/>
                  <a:pt x="126" y="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9" name="Freeform 107">
            <a:extLst>
              <a:ext uri="{FF2B5EF4-FFF2-40B4-BE49-F238E27FC236}">
                <a16:creationId xmlns:a16="http://schemas.microsoft.com/office/drawing/2014/main" id="{56C363DB-E121-4B43-A9DC-DD99DD753FCD}"/>
              </a:ext>
            </a:extLst>
          </p:cNvPr>
          <p:cNvSpPr>
            <a:spLocks noChangeArrowheads="1"/>
          </p:cNvSpPr>
          <p:nvPr/>
        </p:nvSpPr>
        <p:spPr bwMode="auto">
          <a:xfrm>
            <a:off x="9540458" y="3706777"/>
            <a:ext cx="41053" cy="22808"/>
          </a:xfrm>
          <a:custGeom>
            <a:avLst/>
            <a:gdLst>
              <a:gd name="T0" fmla="*/ 80 w 81"/>
              <a:gd name="T1" fmla="*/ 41 h 42"/>
              <a:gd name="T2" fmla="*/ 0 w 81"/>
              <a:gd name="T3" fmla="*/ 41 h 42"/>
              <a:gd name="T4" fmla="*/ 0 w 81"/>
              <a:gd name="T5" fmla="*/ 41 h 42"/>
              <a:gd name="T6" fmla="*/ 40 w 81"/>
              <a:gd name="T7" fmla="*/ 0 h 42"/>
              <a:gd name="T8" fmla="*/ 40 w 81"/>
              <a:gd name="T9" fmla="*/ 0 h 42"/>
              <a:gd name="T10" fmla="*/ 80 w 81"/>
              <a:gd name="T11" fmla="*/ 41 h 42"/>
            </a:gdLst>
            <a:ahLst/>
            <a:cxnLst>
              <a:cxn ang="0">
                <a:pos x="T0" y="T1"/>
              </a:cxn>
              <a:cxn ang="0">
                <a:pos x="T2" y="T3"/>
              </a:cxn>
              <a:cxn ang="0">
                <a:pos x="T4" y="T5"/>
              </a:cxn>
              <a:cxn ang="0">
                <a:pos x="T6" y="T7"/>
              </a:cxn>
              <a:cxn ang="0">
                <a:pos x="T8" y="T9"/>
              </a:cxn>
              <a:cxn ang="0">
                <a:pos x="T10" y="T11"/>
              </a:cxn>
            </a:cxnLst>
            <a:rect l="0" t="0" r="r" b="b"/>
            <a:pathLst>
              <a:path w="81" h="42">
                <a:moveTo>
                  <a:pt x="80" y="41"/>
                </a:moveTo>
                <a:lnTo>
                  <a:pt x="0" y="41"/>
                </a:lnTo>
                <a:lnTo>
                  <a:pt x="0" y="41"/>
                </a:lnTo>
                <a:cubicBezTo>
                  <a:pt x="1" y="19"/>
                  <a:pt x="18" y="0"/>
                  <a:pt x="40" y="0"/>
                </a:cubicBezTo>
                <a:lnTo>
                  <a:pt x="40" y="0"/>
                </a:lnTo>
                <a:cubicBezTo>
                  <a:pt x="61" y="0"/>
                  <a:pt x="78" y="19"/>
                  <a:pt x="80" y="4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0" name="Freeform 108">
            <a:extLst>
              <a:ext uri="{FF2B5EF4-FFF2-40B4-BE49-F238E27FC236}">
                <a16:creationId xmlns:a16="http://schemas.microsoft.com/office/drawing/2014/main" id="{FC0BADF5-0817-4C43-8D97-8EA105A09760}"/>
              </a:ext>
            </a:extLst>
          </p:cNvPr>
          <p:cNvSpPr>
            <a:spLocks noChangeArrowheads="1"/>
          </p:cNvSpPr>
          <p:nvPr/>
        </p:nvSpPr>
        <p:spPr bwMode="auto">
          <a:xfrm>
            <a:off x="9540458" y="3706777"/>
            <a:ext cx="15966" cy="15965"/>
          </a:xfrm>
          <a:custGeom>
            <a:avLst/>
            <a:gdLst>
              <a:gd name="T0" fmla="*/ 30 w 31"/>
              <a:gd name="T1" fmla="*/ 15 h 31"/>
              <a:gd name="T2" fmla="*/ 30 w 31"/>
              <a:gd name="T3" fmla="*/ 15 h 31"/>
              <a:gd name="T4" fmla="*/ 15 w 31"/>
              <a:gd name="T5" fmla="*/ 30 h 31"/>
              <a:gd name="T6" fmla="*/ 15 w 31"/>
              <a:gd name="T7" fmla="*/ 30 h 31"/>
              <a:gd name="T8" fmla="*/ 0 w 31"/>
              <a:gd name="T9" fmla="*/ 15 h 31"/>
              <a:gd name="T10" fmla="*/ 0 w 31"/>
              <a:gd name="T11" fmla="*/ 15 h 31"/>
              <a:gd name="T12" fmla="*/ 15 w 31"/>
              <a:gd name="T13" fmla="*/ 0 h 31"/>
              <a:gd name="T14" fmla="*/ 15 w 31"/>
              <a:gd name="T15" fmla="*/ 0 h 31"/>
              <a:gd name="T16" fmla="*/ 30 w 31"/>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0" y="15"/>
                </a:moveTo>
                <a:lnTo>
                  <a:pt x="30" y="15"/>
                </a:lnTo>
                <a:cubicBezTo>
                  <a:pt x="30" y="23"/>
                  <a:pt x="23" y="30"/>
                  <a:pt x="15" y="30"/>
                </a:cubicBezTo>
                <a:lnTo>
                  <a:pt x="15" y="30"/>
                </a:lnTo>
                <a:cubicBezTo>
                  <a:pt x="6" y="30"/>
                  <a:pt x="0" y="23"/>
                  <a:pt x="0" y="15"/>
                </a:cubicBezTo>
                <a:lnTo>
                  <a:pt x="0" y="15"/>
                </a:lnTo>
                <a:cubicBezTo>
                  <a:pt x="0" y="7"/>
                  <a:pt x="6" y="0"/>
                  <a:pt x="15" y="0"/>
                </a:cubicBezTo>
                <a:lnTo>
                  <a:pt x="15" y="0"/>
                </a:lnTo>
                <a:cubicBezTo>
                  <a:pt x="23" y="0"/>
                  <a:pt x="30" y="7"/>
                  <a:pt x="30"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1" name="Freeform 109">
            <a:extLst>
              <a:ext uri="{FF2B5EF4-FFF2-40B4-BE49-F238E27FC236}">
                <a16:creationId xmlns:a16="http://schemas.microsoft.com/office/drawing/2014/main" id="{7BC4C7FE-33F4-0849-B76C-DC19D63465A6}"/>
              </a:ext>
            </a:extLst>
          </p:cNvPr>
          <p:cNvSpPr>
            <a:spLocks noChangeArrowheads="1"/>
          </p:cNvSpPr>
          <p:nvPr/>
        </p:nvSpPr>
        <p:spPr bwMode="auto">
          <a:xfrm>
            <a:off x="9453790" y="3937129"/>
            <a:ext cx="77545" cy="36492"/>
          </a:xfrm>
          <a:custGeom>
            <a:avLst/>
            <a:gdLst>
              <a:gd name="T0" fmla="*/ 149 w 150"/>
              <a:gd name="T1" fmla="*/ 0 h 69"/>
              <a:gd name="T2" fmla="*/ 74 w 150"/>
              <a:gd name="T3" fmla="*/ 68 h 69"/>
              <a:gd name="T4" fmla="*/ 0 w 150"/>
              <a:gd name="T5" fmla="*/ 0 h 69"/>
              <a:gd name="T6" fmla="*/ 149 w 150"/>
              <a:gd name="T7" fmla="*/ 0 h 69"/>
            </a:gdLst>
            <a:ahLst/>
            <a:cxnLst>
              <a:cxn ang="0">
                <a:pos x="T0" y="T1"/>
              </a:cxn>
              <a:cxn ang="0">
                <a:pos x="T2" y="T3"/>
              </a:cxn>
              <a:cxn ang="0">
                <a:pos x="T4" y="T5"/>
              </a:cxn>
              <a:cxn ang="0">
                <a:pos x="T6" y="T7"/>
              </a:cxn>
            </a:cxnLst>
            <a:rect l="0" t="0" r="r" b="b"/>
            <a:pathLst>
              <a:path w="150" h="69">
                <a:moveTo>
                  <a:pt x="149" y="0"/>
                </a:moveTo>
                <a:lnTo>
                  <a:pt x="74" y="68"/>
                </a:lnTo>
                <a:lnTo>
                  <a:pt x="0" y="0"/>
                </a:lnTo>
                <a:lnTo>
                  <a:pt x="149" y="0"/>
                </a:lnTo>
              </a:path>
            </a:pathLst>
          </a:custGeom>
          <a:solidFill>
            <a:srgbClr val="FCAF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1" name="Freeform 180">
            <a:extLst>
              <a:ext uri="{FF2B5EF4-FFF2-40B4-BE49-F238E27FC236}">
                <a16:creationId xmlns:a16="http://schemas.microsoft.com/office/drawing/2014/main" id="{A3793645-7F40-D648-80DF-997209009D3B}"/>
              </a:ext>
            </a:extLst>
          </p:cNvPr>
          <p:cNvSpPr>
            <a:spLocks noChangeArrowheads="1"/>
          </p:cNvSpPr>
          <p:nvPr/>
        </p:nvSpPr>
        <p:spPr bwMode="auto">
          <a:xfrm>
            <a:off x="9458352" y="3962217"/>
            <a:ext cx="63350" cy="200186"/>
          </a:xfrm>
          <a:custGeom>
            <a:avLst/>
            <a:gdLst>
              <a:gd name="connsiteX0" fmla="*/ 22480 w 126700"/>
              <a:gd name="connsiteY0" fmla="*/ 0 h 400372"/>
              <a:gd name="connsiteX1" fmla="*/ 103200 w 126700"/>
              <a:gd name="connsiteY1" fmla="*/ 0 h 400372"/>
              <a:gd name="connsiteX2" fmla="*/ 126700 w 126700"/>
              <a:gd name="connsiteY2" fmla="*/ 32764 h 400372"/>
              <a:gd name="connsiteX3" fmla="*/ 94004 w 126700"/>
              <a:gd name="connsiteY3" fmla="*/ 85609 h 400372"/>
              <a:gd name="connsiteX4" fmla="*/ 92512 w 126700"/>
              <a:gd name="connsiteY4" fmla="*/ 85609 h 400372"/>
              <a:gd name="connsiteX5" fmla="*/ 117578 w 126700"/>
              <a:gd name="connsiteY5" fmla="*/ 312253 h 400372"/>
              <a:gd name="connsiteX6" fmla="*/ 60562 w 126700"/>
              <a:gd name="connsiteY6" fmla="*/ 400372 h 400372"/>
              <a:gd name="connsiteX7" fmla="*/ 4564 w 126700"/>
              <a:gd name="connsiteY7" fmla="*/ 312253 h 400372"/>
              <a:gd name="connsiteX8" fmla="*/ 29950 w 126700"/>
              <a:gd name="connsiteY8" fmla="*/ 82729 h 400372"/>
              <a:gd name="connsiteX9" fmla="*/ 0 w 126700"/>
              <a:gd name="connsiteY9" fmla="*/ 32764 h 40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700" h="400372">
                <a:moveTo>
                  <a:pt x="22480" y="0"/>
                </a:moveTo>
                <a:lnTo>
                  <a:pt x="103200" y="0"/>
                </a:lnTo>
                <a:lnTo>
                  <a:pt x="126700" y="32764"/>
                </a:lnTo>
                <a:lnTo>
                  <a:pt x="94004" y="85609"/>
                </a:lnTo>
                <a:lnTo>
                  <a:pt x="92512" y="85609"/>
                </a:lnTo>
                <a:lnTo>
                  <a:pt x="117578" y="312253"/>
                </a:lnTo>
                <a:lnTo>
                  <a:pt x="60562" y="400372"/>
                </a:lnTo>
                <a:lnTo>
                  <a:pt x="4564" y="312253"/>
                </a:lnTo>
                <a:lnTo>
                  <a:pt x="29950" y="82729"/>
                </a:lnTo>
                <a:lnTo>
                  <a:pt x="0" y="32764"/>
                </a:lnTo>
                <a:close/>
              </a:path>
            </a:pathLst>
          </a:custGeom>
          <a:solidFill>
            <a:srgbClr val="2223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77" name="Freeform 176">
            <a:extLst>
              <a:ext uri="{FF2B5EF4-FFF2-40B4-BE49-F238E27FC236}">
                <a16:creationId xmlns:a16="http://schemas.microsoft.com/office/drawing/2014/main" id="{83863C3A-1EB9-AD44-91A6-19AEDFDEC724}"/>
              </a:ext>
            </a:extLst>
          </p:cNvPr>
          <p:cNvSpPr>
            <a:spLocks noChangeArrowheads="1"/>
          </p:cNvSpPr>
          <p:nvPr/>
        </p:nvSpPr>
        <p:spPr bwMode="auto">
          <a:xfrm>
            <a:off x="9417299" y="3916603"/>
            <a:ext cx="150008" cy="86149"/>
          </a:xfrm>
          <a:custGeom>
            <a:avLst/>
            <a:gdLst>
              <a:gd name="connsiteX0" fmla="*/ 253302 w 300016"/>
              <a:gd name="connsiteY0" fmla="*/ 0 h 172297"/>
              <a:gd name="connsiteX1" fmla="*/ 290674 w 300016"/>
              <a:gd name="connsiteY1" fmla="*/ 37366 h 172297"/>
              <a:gd name="connsiteX2" fmla="*/ 300016 w 300016"/>
              <a:gd name="connsiteY2" fmla="*/ 46707 h 172297"/>
              <a:gd name="connsiteX3" fmla="*/ 224234 w 300016"/>
              <a:gd name="connsiteY3" fmla="*/ 172297 h 172297"/>
              <a:gd name="connsiteX4" fmla="*/ 150528 w 300016"/>
              <a:gd name="connsiteY4" fmla="*/ 93414 h 172297"/>
              <a:gd name="connsiteX5" fmla="*/ 228386 w 300016"/>
              <a:gd name="connsiteY5" fmla="*/ 22835 h 172297"/>
              <a:gd name="connsiteX6" fmla="*/ 47754 w 300016"/>
              <a:gd name="connsiteY6" fmla="*/ 0 h 172297"/>
              <a:gd name="connsiteX7" fmla="*/ 72668 w 300016"/>
              <a:gd name="connsiteY7" fmla="*/ 23873 h 172297"/>
              <a:gd name="connsiteX8" fmla="*/ 149490 w 300016"/>
              <a:gd name="connsiteY8" fmla="*/ 94452 h 172297"/>
              <a:gd name="connsiteX9" fmla="*/ 74744 w 300016"/>
              <a:gd name="connsiteY9" fmla="*/ 172297 h 172297"/>
              <a:gd name="connsiteX10" fmla="*/ 0 w 300016"/>
              <a:gd name="connsiteY10" fmla="*/ 46707 h 172297"/>
              <a:gd name="connsiteX11" fmla="*/ 10380 w 300016"/>
              <a:gd name="connsiteY11" fmla="*/ 37366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016" h="172297">
                <a:moveTo>
                  <a:pt x="253302" y="0"/>
                </a:moveTo>
                <a:lnTo>
                  <a:pt x="290674" y="37366"/>
                </a:lnTo>
                <a:lnTo>
                  <a:pt x="300016" y="46707"/>
                </a:lnTo>
                <a:lnTo>
                  <a:pt x="224234" y="172297"/>
                </a:lnTo>
                <a:lnTo>
                  <a:pt x="150528" y="93414"/>
                </a:lnTo>
                <a:lnTo>
                  <a:pt x="228386" y="22835"/>
                </a:lnTo>
                <a:close/>
                <a:moveTo>
                  <a:pt x="47754" y="0"/>
                </a:moveTo>
                <a:lnTo>
                  <a:pt x="72668" y="23873"/>
                </a:lnTo>
                <a:lnTo>
                  <a:pt x="149490" y="94452"/>
                </a:lnTo>
                <a:lnTo>
                  <a:pt x="74744" y="172297"/>
                </a:lnTo>
                <a:lnTo>
                  <a:pt x="0" y="46707"/>
                </a:lnTo>
                <a:lnTo>
                  <a:pt x="10380" y="37366"/>
                </a:lnTo>
                <a:close/>
              </a:path>
            </a:pathLst>
          </a:custGeom>
          <a:solidFill>
            <a:schemeClr val="bg1">
              <a:lumMod val="9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16" name="Freeform 114">
            <a:extLst>
              <a:ext uri="{FF2B5EF4-FFF2-40B4-BE49-F238E27FC236}">
                <a16:creationId xmlns:a16="http://schemas.microsoft.com/office/drawing/2014/main" id="{205B950D-F050-FF41-93B4-76D53665BBBB}"/>
              </a:ext>
            </a:extLst>
          </p:cNvPr>
          <p:cNvSpPr>
            <a:spLocks noChangeArrowheads="1"/>
          </p:cNvSpPr>
          <p:nvPr/>
        </p:nvSpPr>
        <p:spPr bwMode="auto">
          <a:xfrm>
            <a:off x="8003250" y="3567652"/>
            <a:ext cx="125441" cy="116318"/>
          </a:xfrm>
          <a:custGeom>
            <a:avLst/>
            <a:gdLst>
              <a:gd name="T0" fmla="*/ 12 w 244"/>
              <a:gd name="T1" fmla="*/ 4 h 225"/>
              <a:gd name="T2" fmla="*/ 12 w 244"/>
              <a:gd name="T3" fmla="*/ 4 h 225"/>
              <a:gd name="T4" fmla="*/ 57 w 244"/>
              <a:gd name="T5" fmla="*/ 21 h 225"/>
              <a:gd name="T6" fmla="*/ 57 w 244"/>
              <a:gd name="T7" fmla="*/ 21 h 225"/>
              <a:gd name="T8" fmla="*/ 123 w 244"/>
              <a:gd name="T9" fmla="*/ 100 h 225"/>
              <a:gd name="T10" fmla="*/ 123 w 244"/>
              <a:gd name="T11" fmla="*/ 100 h 225"/>
              <a:gd name="T12" fmla="*/ 243 w 244"/>
              <a:gd name="T13" fmla="*/ 176 h 225"/>
              <a:gd name="T14" fmla="*/ 143 w 244"/>
              <a:gd name="T15" fmla="*/ 224 h 225"/>
              <a:gd name="T16" fmla="*/ 0 w 244"/>
              <a:gd name="T17" fmla="*/ 13 h 225"/>
              <a:gd name="T18" fmla="*/ 0 w 244"/>
              <a:gd name="T19" fmla="*/ 13 h 225"/>
              <a:gd name="T20" fmla="*/ 12 w 244"/>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25">
                <a:moveTo>
                  <a:pt x="12" y="4"/>
                </a:moveTo>
                <a:lnTo>
                  <a:pt x="12" y="4"/>
                </a:lnTo>
                <a:cubicBezTo>
                  <a:pt x="21" y="0"/>
                  <a:pt x="37" y="0"/>
                  <a:pt x="57" y="21"/>
                </a:cubicBezTo>
                <a:lnTo>
                  <a:pt x="57" y="21"/>
                </a:lnTo>
                <a:cubicBezTo>
                  <a:pt x="85" y="53"/>
                  <a:pt x="90" y="58"/>
                  <a:pt x="123" y="100"/>
                </a:cubicBezTo>
                <a:lnTo>
                  <a:pt x="123" y="100"/>
                </a:lnTo>
                <a:cubicBezTo>
                  <a:pt x="123" y="100"/>
                  <a:pt x="186" y="113"/>
                  <a:pt x="243" y="176"/>
                </a:cubicBezTo>
                <a:lnTo>
                  <a:pt x="143" y="224"/>
                </a:lnTo>
                <a:lnTo>
                  <a:pt x="0" y="13"/>
                </a:lnTo>
                <a:lnTo>
                  <a:pt x="0" y="13"/>
                </a:lnTo>
                <a:cubicBezTo>
                  <a:pt x="0" y="13"/>
                  <a:pt x="4" y="7"/>
                  <a:pt x="12" y="4"/>
                </a:cubicBezTo>
              </a:path>
            </a:pathLst>
          </a:custGeom>
          <a:solidFill>
            <a:srgbClr val="FCB5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7" name="Freeform 115">
            <a:extLst>
              <a:ext uri="{FF2B5EF4-FFF2-40B4-BE49-F238E27FC236}">
                <a16:creationId xmlns:a16="http://schemas.microsoft.com/office/drawing/2014/main" id="{62D98C88-5F10-7F4F-B482-5A57B1EA9EAE}"/>
              </a:ext>
            </a:extLst>
          </p:cNvPr>
          <p:cNvSpPr>
            <a:spLocks noChangeArrowheads="1"/>
          </p:cNvSpPr>
          <p:nvPr/>
        </p:nvSpPr>
        <p:spPr bwMode="auto">
          <a:xfrm>
            <a:off x="8630450" y="3567652"/>
            <a:ext cx="125440" cy="116318"/>
          </a:xfrm>
          <a:custGeom>
            <a:avLst/>
            <a:gdLst>
              <a:gd name="T0" fmla="*/ 232 w 244"/>
              <a:gd name="T1" fmla="*/ 4 h 225"/>
              <a:gd name="T2" fmla="*/ 232 w 244"/>
              <a:gd name="T3" fmla="*/ 4 h 225"/>
              <a:gd name="T4" fmla="*/ 186 w 244"/>
              <a:gd name="T5" fmla="*/ 21 h 225"/>
              <a:gd name="T6" fmla="*/ 186 w 244"/>
              <a:gd name="T7" fmla="*/ 21 h 225"/>
              <a:gd name="T8" fmla="*/ 121 w 244"/>
              <a:gd name="T9" fmla="*/ 100 h 225"/>
              <a:gd name="T10" fmla="*/ 121 w 244"/>
              <a:gd name="T11" fmla="*/ 100 h 225"/>
              <a:gd name="T12" fmla="*/ 0 w 244"/>
              <a:gd name="T13" fmla="*/ 176 h 225"/>
              <a:gd name="T14" fmla="*/ 101 w 244"/>
              <a:gd name="T15" fmla="*/ 224 h 225"/>
              <a:gd name="T16" fmla="*/ 243 w 244"/>
              <a:gd name="T17" fmla="*/ 13 h 225"/>
              <a:gd name="T18" fmla="*/ 243 w 244"/>
              <a:gd name="T19" fmla="*/ 13 h 225"/>
              <a:gd name="T20" fmla="*/ 232 w 244"/>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225">
                <a:moveTo>
                  <a:pt x="232" y="4"/>
                </a:moveTo>
                <a:lnTo>
                  <a:pt x="232" y="4"/>
                </a:lnTo>
                <a:cubicBezTo>
                  <a:pt x="222" y="0"/>
                  <a:pt x="206" y="0"/>
                  <a:pt x="186" y="21"/>
                </a:cubicBezTo>
                <a:lnTo>
                  <a:pt x="186" y="21"/>
                </a:lnTo>
                <a:cubicBezTo>
                  <a:pt x="158" y="53"/>
                  <a:pt x="153" y="58"/>
                  <a:pt x="121" y="100"/>
                </a:cubicBezTo>
                <a:lnTo>
                  <a:pt x="121" y="100"/>
                </a:lnTo>
                <a:cubicBezTo>
                  <a:pt x="121" y="100"/>
                  <a:pt x="58" y="113"/>
                  <a:pt x="0" y="176"/>
                </a:cubicBezTo>
                <a:lnTo>
                  <a:pt x="101" y="224"/>
                </a:lnTo>
                <a:lnTo>
                  <a:pt x="243" y="13"/>
                </a:lnTo>
                <a:lnTo>
                  <a:pt x="243" y="13"/>
                </a:lnTo>
                <a:cubicBezTo>
                  <a:pt x="243" y="13"/>
                  <a:pt x="239" y="7"/>
                  <a:pt x="232" y="4"/>
                </a:cubicBezTo>
              </a:path>
            </a:pathLst>
          </a:custGeom>
          <a:solidFill>
            <a:srgbClr val="FCB5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8" name="Freeform 116">
            <a:extLst>
              <a:ext uri="{FF2B5EF4-FFF2-40B4-BE49-F238E27FC236}">
                <a16:creationId xmlns:a16="http://schemas.microsoft.com/office/drawing/2014/main" id="{5DDEB44F-0A6A-FB40-A565-A9BC7C4C4BD9}"/>
              </a:ext>
            </a:extLst>
          </p:cNvPr>
          <p:cNvSpPr>
            <a:spLocks noChangeArrowheads="1"/>
          </p:cNvSpPr>
          <p:nvPr/>
        </p:nvSpPr>
        <p:spPr bwMode="auto">
          <a:xfrm>
            <a:off x="8076234" y="3656601"/>
            <a:ext cx="606673" cy="647725"/>
          </a:xfrm>
          <a:custGeom>
            <a:avLst/>
            <a:gdLst>
              <a:gd name="T0" fmla="*/ 1172 w 1173"/>
              <a:gd name="T1" fmla="*/ 52 h 1253"/>
              <a:gd name="T2" fmla="*/ 1063 w 1173"/>
              <a:gd name="T3" fmla="*/ 0 h 1253"/>
              <a:gd name="T4" fmla="*/ 724 w 1173"/>
              <a:gd name="T5" fmla="*/ 524 h 1253"/>
              <a:gd name="T6" fmla="*/ 724 w 1173"/>
              <a:gd name="T7" fmla="*/ 524 h 1253"/>
              <a:gd name="T8" fmla="*/ 586 w 1173"/>
              <a:gd name="T9" fmla="*/ 524 h 1253"/>
              <a:gd name="T10" fmla="*/ 447 w 1173"/>
              <a:gd name="T11" fmla="*/ 524 h 1253"/>
              <a:gd name="T12" fmla="*/ 447 w 1173"/>
              <a:gd name="T13" fmla="*/ 524 h 1253"/>
              <a:gd name="T14" fmla="*/ 109 w 1173"/>
              <a:gd name="T15" fmla="*/ 0 h 1253"/>
              <a:gd name="T16" fmla="*/ 0 w 1173"/>
              <a:gd name="T17" fmla="*/ 52 h 1253"/>
              <a:gd name="T18" fmla="*/ 271 w 1173"/>
              <a:gd name="T19" fmla="*/ 602 h 1253"/>
              <a:gd name="T20" fmla="*/ 329 w 1173"/>
              <a:gd name="T21" fmla="*/ 1252 h 1253"/>
              <a:gd name="T22" fmla="*/ 586 w 1173"/>
              <a:gd name="T23" fmla="*/ 1252 h 1253"/>
              <a:gd name="T24" fmla="*/ 843 w 1173"/>
              <a:gd name="T25" fmla="*/ 1252 h 1253"/>
              <a:gd name="T26" fmla="*/ 900 w 1173"/>
              <a:gd name="T27" fmla="*/ 602 h 1253"/>
              <a:gd name="T28" fmla="*/ 1172 w 1173"/>
              <a:gd name="T29" fmla="*/ 52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3" h="1253">
                <a:moveTo>
                  <a:pt x="1172" y="52"/>
                </a:moveTo>
                <a:lnTo>
                  <a:pt x="1063" y="0"/>
                </a:lnTo>
                <a:lnTo>
                  <a:pt x="724" y="524"/>
                </a:lnTo>
                <a:lnTo>
                  <a:pt x="724" y="524"/>
                </a:lnTo>
                <a:lnTo>
                  <a:pt x="586" y="524"/>
                </a:lnTo>
                <a:lnTo>
                  <a:pt x="447" y="524"/>
                </a:lnTo>
                <a:lnTo>
                  <a:pt x="447" y="524"/>
                </a:lnTo>
                <a:lnTo>
                  <a:pt x="109" y="0"/>
                </a:lnTo>
                <a:lnTo>
                  <a:pt x="0" y="52"/>
                </a:lnTo>
                <a:lnTo>
                  <a:pt x="271" y="602"/>
                </a:lnTo>
                <a:lnTo>
                  <a:pt x="329" y="1252"/>
                </a:lnTo>
                <a:lnTo>
                  <a:pt x="586" y="1252"/>
                </a:lnTo>
                <a:lnTo>
                  <a:pt x="843" y="1252"/>
                </a:lnTo>
                <a:lnTo>
                  <a:pt x="900" y="602"/>
                </a:lnTo>
                <a:lnTo>
                  <a:pt x="1172" y="52"/>
                </a:lnTo>
              </a:path>
            </a:pathLst>
          </a:custGeom>
          <a:solidFill>
            <a:schemeClr val="bg1">
              <a:lumMod val="85000"/>
            </a:schemeClr>
          </a:solidFill>
          <a:ln>
            <a:noFill/>
          </a:ln>
          <a:effectLst/>
        </p:spPr>
        <p:txBody>
          <a:bodyPr wrap="none" anchor="ctr"/>
          <a:lstStyle/>
          <a:p>
            <a:endParaRPr lang="en-US" sz="3266" dirty="0">
              <a:latin typeface="Lato Light" panose="020F0502020204030203" pitchFamily="34" charset="0"/>
            </a:endParaRPr>
          </a:p>
        </p:txBody>
      </p:sp>
      <p:sp>
        <p:nvSpPr>
          <p:cNvPr id="119" name="Freeform 117">
            <a:extLst>
              <a:ext uri="{FF2B5EF4-FFF2-40B4-BE49-F238E27FC236}">
                <a16:creationId xmlns:a16="http://schemas.microsoft.com/office/drawing/2014/main" id="{4EEA9C5B-49D9-DA4D-8B08-91D0EEDDC77D}"/>
              </a:ext>
            </a:extLst>
          </p:cNvPr>
          <p:cNvSpPr>
            <a:spLocks noChangeArrowheads="1"/>
          </p:cNvSpPr>
          <p:nvPr/>
        </p:nvSpPr>
        <p:spPr bwMode="auto">
          <a:xfrm>
            <a:off x="8331675" y="3916603"/>
            <a:ext cx="102633" cy="47895"/>
          </a:xfrm>
          <a:custGeom>
            <a:avLst/>
            <a:gdLst>
              <a:gd name="T0" fmla="*/ 0 w 199"/>
              <a:gd name="T1" fmla="*/ 0 h 91"/>
              <a:gd name="T2" fmla="*/ 198 w 199"/>
              <a:gd name="T3" fmla="*/ 1 h 91"/>
              <a:gd name="T4" fmla="*/ 99 w 199"/>
              <a:gd name="T5" fmla="*/ 90 h 91"/>
              <a:gd name="T6" fmla="*/ 0 w 199"/>
              <a:gd name="T7" fmla="*/ 0 h 91"/>
            </a:gdLst>
            <a:ahLst/>
            <a:cxnLst>
              <a:cxn ang="0">
                <a:pos x="T0" y="T1"/>
              </a:cxn>
              <a:cxn ang="0">
                <a:pos x="T2" y="T3"/>
              </a:cxn>
              <a:cxn ang="0">
                <a:pos x="T4" y="T5"/>
              </a:cxn>
              <a:cxn ang="0">
                <a:pos x="T6" y="T7"/>
              </a:cxn>
            </a:cxnLst>
            <a:rect l="0" t="0" r="r" b="b"/>
            <a:pathLst>
              <a:path w="199" h="91">
                <a:moveTo>
                  <a:pt x="0" y="0"/>
                </a:moveTo>
                <a:lnTo>
                  <a:pt x="198" y="1"/>
                </a:lnTo>
                <a:lnTo>
                  <a:pt x="99" y="90"/>
                </a:lnTo>
                <a:lnTo>
                  <a:pt x="0" y="0"/>
                </a:lnTo>
              </a:path>
            </a:pathLst>
          </a:custGeom>
          <a:solidFill>
            <a:srgbClr val="98DC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0" name="Freeform 118">
            <a:extLst>
              <a:ext uri="{FF2B5EF4-FFF2-40B4-BE49-F238E27FC236}">
                <a16:creationId xmlns:a16="http://schemas.microsoft.com/office/drawing/2014/main" id="{28E91F3B-006E-534A-ABE6-93701F8D3471}"/>
              </a:ext>
            </a:extLst>
          </p:cNvPr>
          <p:cNvSpPr>
            <a:spLocks noChangeArrowheads="1"/>
          </p:cNvSpPr>
          <p:nvPr/>
        </p:nvSpPr>
        <p:spPr bwMode="auto">
          <a:xfrm>
            <a:off x="8340797" y="3855023"/>
            <a:ext cx="86668" cy="102633"/>
          </a:xfrm>
          <a:custGeom>
            <a:avLst/>
            <a:gdLst>
              <a:gd name="T0" fmla="*/ 2 w 167"/>
              <a:gd name="T1" fmla="*/ 198 h 199"/>
              <a:gd name="T2" fmla="*/ 166 w 167"/>
              <a:gd name="T3" fmla="*/ 197 h 199"/>
              <a:gd name="T4" fmla="*/ 164 w 167"/>
              <a:gd name="T5" fmla="*/ 0 h 199"/>
              <a:gd name="T6" fmla="*/ 0 w 167"/>
              <a:gd name="T7" fmla="*/ 2 h 199"/>
              <a:gd name="T8" fmla="*/ 2 w 167"/>
              <a:gd name="T9" fmla="*/ 198 h 199"/>
            </a:gdLst>
            <a:ahLst/>
            <a:cxnLst>
              <a:cxn ang="0">
                <a:pos x="T0" y="T1"/>
              </a:cxn>
              <a:cxn ang="0">
                <a:pos x="T2" y="T3"/>
              </a:cxn>
              <a:cxn ang="0">
                <a:pos x="T4" y="T5"/>
              </a:cxn>
              <a:cxn ang="0">
                <a:pos x="T6" y="T7"/>
              </a:cxn>
              <a:cxn ang="0">
                <a:pos x="T8" y="T9"/>
              </a:cxn>
            </a:cxnLst>
            <a:rect l="0" t="0" r="r" b="b"/>
            <a:pathLst>
              <a:path w="167" h="199">
                <a:moveTo>
                  <a:pt x="2" y="198"/>
                </a:moveTo>
                <a:lnTo>
                  <a:pt x="166" y="197"/>
                </a:lnTo>
                <a:lnTo>
                  <a:pt x="164" y="0"/>
                </a:lnTo>
                <a:lnTo>
                  <a:pt x="0" y="2"/>
                </a:lnTo>
                <a:lnTo>
                  <a:pt x="2" y="198"/>
                </a:lnTo>
              </a:path>
            </a:pathLst>
          </a:custGeom>
          <a:solidFill>
            <a:srgbClr val="FCAF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75" name="Freeform 174">
            <a:extLst>
              <a:ext uri="{FF2B5EF4-FFF2-40B4-BE49-F238E27FC236}">
                <a16:creationId xmlns:a16="http://schemas.microsoft.com/office/drawing/2014/main" id="{B1A599F4-636B-5A46-9C8E-33072828613C}"/>
              </a:ext>
            </a:extLst>
          </p:cNvPr>
          <p:cNvSpPr>
            <a:spLocks noChangeArrowheads="1"/>
          </p:cNvSpPr>
          <p:nvPr/>
        </p:nvSpPr>
        <p:spPr bwMode="auto">
          <a:xfrm>
            <a:off x="8158339" y="4550644"/>
            <a:ext cx="441949" cy="24576"/>
          </a:xfrm>
          <a:custGeom>
            <a:avLst/>
            <a:gdLst>
              <a:gd name="connsiteX0" fmla="*/ 702465 w 883897"/>
              <a:gd name="connsiteY0" fmla="*/ 0 h 49151"/>
              <a:gd name="connsiteX1" fmla="*/ 804969 w 883897"/>
              <a:gd name="connsiteY1" fmla="*/ 0 h 49151"/>
              <a:gd name="connsiteX2" fmla="*/ 883897 w 883897"/>
              <a:gd name="connsiteY2" fmla="*/ 29695 h 49151"/>
              <a:gd name="connsiteX3" fmla="*/ 883897 w 883897"/>
              <a:gd name="connsiteY3" fmla="*/ 49151 h 49151"/>
              <a:gd name="connsiteX4" fmla="*/ 796769 w 883897"/>
              <a:gd name="connsiteY4" fmla="*/ 49151 h 49151"/>
              <a:gd name="connsiteX5" fmla="*/ 763967 w 883897"/>
              <a:gd name="connsiteY5" fmla="*/ 36863 h 49151"/>
              <a:gd name="connsiteX6" fmla="*/ 748591 w 883897"/>
              <a:gd name="connsiteY6" fmla="*/ 36863 h 49151"/>
              <a:gd name="connsiteX7" fmla="*/ 748591 w 883897"/>
              <a:gd name="connsiteY7" fmla="*/ 49151 h 49151"/>
              <a:gd name="connsiteX8" fmla="*/ 702465 w 883897"/>
              <a:gd name="connsiteY8" fmla="*/ 49151 h 49151"/>
              <a:gd name="connsiteX9" fmla="*/ 78928 w 883897"/>
              <a:gd name="connsiteY9" fmla="*/ 0 h 49151"/>
              <a:gd name="connsiteX10" fmla="*/ 181433 w 883897"/>
              <a:gd name="connsiteY10" fmla="*/ 0 h 49151"/>
              <a:gd name="connsiteX11" fmla="*/ 181433 w 883897"/>
              <a:gd name="connsiteY11" fmla="*/ 49151 h 49151"/>
              <a:gd name="connsiteX12" fmla="*/ 135306 w 883897"/>
              <a:gd name="connsiteY12" fmla="*/ 49151 h 49151"/>
              <a:gd name="connsiteX13" fmla="*/ 135306 w 883897"/>
              <a:gd name="connsiteY13" fmla="*/ 36863 h 49151"/>
              <a:gd name="connsiteX14" fmla="*/ 119930 w 883897"/>
              <a:gd name="connsiteY14" fmla="*/ 36863 h 49151"/>
              <a:gd name="connsiteX15" fmla="*/ 87129 w 883897"/>
              <a:gd name="connsiteY15" fmla="*/ 49151 h 49151"/>
              <a:gd name="connsiteX16" fmla="*/ 0 w 883897"/>
              <a:gd name="connsiteY16" fmla="*/ 49151 h 49151"/>
              <a:gd name="connsiteX17" fmla="*/ 0 w 883897"/>
              <a:gd name="connsiteY17" fmla="*/ 29695 h 49151"/>
              <a:gd name="connsiteX18" fmla="*/ 78928 w 883897"/>
              <a:gd name="connsiteY18" fmla="*/ 0 h 4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3897" h="49151">
                <a:moveTo>
                  <a:pt x="702465" y="0"/>
                </a:moveTo>
                <a:lnTo>
                  <a:pt x="804969" y="0"/>
                </a:lnTo>
                <a:cubicBezTo>
                  <a:pt x="804969" y="0"/>
                  <a:pt x="861345" y="23552"/>
                  <a:pt x="883897" y="29695"/>
                </a:cubicBezTo>
                <a:lnTo>
                  <a:pt x="883897" y="49151"/>
                </a:lnTo>
                <a:lnTo>
                  <a:pt x="796769" y="49151"/>
                </a:lnTo>
                <a:lnTo>
                  <a:pt x="763967" y="36863"/>
                </a:lnTo>
                <a:lnTo>
                  <a:pt x="748591" y="36863"/>
                </a:lnTo>
                <a:lnTo>
                  <a:pt x="748591" y="49151"/>
                </a:lnTo>
                <a:lnTo>
                  <a:pt x="702465" y="49151"/>
                </a:lnTo>
                <a:close/>
                <a:moveTo>
                  <a:pt x="78928" y="0"/>
                </a:moveTo>
                <a:lnTo>
                  <a:pt x="181433" y="0"/>
                </a:lnTo>
                <a:lnTo>
                  <a:pt x="181433" y="49151"/>
                </a:lnTo>
                <a:lnTo>
                  <a:pt x="135306" y="49151"/>
                </a:lnTo>
                <a:lnTo>
                  <a:pt x="135306" y="36863"/>
                </a:lnTo>
                <a:lnTo>
                  <a:pt x="119930" y="36863"/>
                </a:lnTo>
                <a:lnTo>
                  <a:pt x="87129" y="49151"/>
                </a:lnTo>
                <a:lnTo>
                  <a:pt x="0" y="49151"/>
                </a:lnTo>
                <a:lnTo>
                  <a:pt x="0" y="29695"/>
                </a:lnTo>
                <a:cubicBezTo>
                  <a:pt x="22551" y="23552"/>
                  <a:pt x="78928" y="0"/>
                  <a:pt x="78928" y="0"/>
                </a:cubicBezTo>
                <a:close/>
              </a:path>
            </a:pathLst>
          </a:custGeom>
          <a:solidFill>
            <a:schemeClr val="tx2"/>
          </a:solidFill>
          <a:ln>
            <a:noFill/>
          </a:ln>
          <a:effectLst/>
        </p:spPr>
        <p:txBody>
          <a:bodyPr wrap="square" anchor="ctr">
            <a:noAutofit/>
          </a:bodyPr>
          <a:lstStyle/>
          <a:p>
            <a:endParaRPr lang="en-US" sz="3266" dirty="0">
              <a:latin typeface="Lato Light" panose="020F0502020204030203" pitchFamily="34" charset="0"/>
            </a:endParaRPr>
          </a:p>
        </p:txBody>
      </p:sp>
      <p:sp>
        <p:nvSpPr>
          <p:cNvPr id="122" name="Freeform 120">
            <a:extLst>
              <a:ext uri="{FF2B5EF4-FFF2-40B4-BE49-F238E27FC236}">
                <a16:creationId xmlns:a16="http://schemas.microsoft.com/office/drawing/2014/main" id="{127BE891-C6D7-F149-9DCD-C3C48E7BC6D3}"/>
              </a:ext>
            </a:extLst>
          </p:cNvPr>
          <p:cNvSpPr>
            <a:spLocks noChangeArrowheads="1"/>
          </p:cNvSpPr>
          <p:nvPr/>
        </p:nvSpPr>
        <p:spPr bwMode="auto">
          <a:xfrm>
            <a:off x="8190270" y="4304326"/>
            <a:ext cx="380882" cy="246318"/>
          </a:xfrm>
          <a:custGeom>
            <a:avLst/>
            <a:gdLst>
              <a:gd name="T0" fmla="*/ 625 w 736"/>
              <a:gd name="T1" fmla="*/ 0 h 476"/>
              <a:gd name="T2" fmla="*/ 111 w 736"/>
              <a:gd name="T3" fmla="*/ 0 h 476"/>
              <a:gd name="T4" fmla="*/ 111 w 736"/>
              <a:gd name="T5" fmla="*/ 0 h 476"/>
              <a:gd name="T6" fmla="*/ 16 w 736"/>
              <a:gd name="T7" fmla="*/ 475 h 476"/>
              <a:gd name="T8" fmla="*/ 116 w 736"/>
              <a:gd name="T9" fmla="*/ 475 h 476"/>
              <a:gd name="T10" fmla="*/ 116 w 736"/>
              <a:gd name="T11" fmla="*/ 475 h 476"/>
              <a:gd name="T12" fmla="*/ 194 w 736"/>
              <a:gd name="T13" fmla="*/ 145 h 476"/>
              <a:gd name="T14" fmla="*/ 194 w 736"/>
              <a:gd name="T15" fmla="*/ 145 h 476"/>
              <a:gd name="T16" fmla="*/ 368 w 736"/>
              <a:gd name="T17" fmla="*/ 125 h 476"/>
              <a:gd name="T18" fmla="*/ 368 w 736"/>
              <a:gd name="T19" fmla="*/ 125 h 476"/>
              <a:gd name="T20" fmla="*/ 541 w 736"/>
              <a:gd name="T21" fmla="*/ 145 h 476"/>
              <a:gd name="T22" fmla="*/ 541 w 736"/>
              <a:gd name="T23" fmla="*/ 145 h 476"/>
              <a:gd name="T24" fmla="*/ 619 w 736"/>
              <a:gd name="T25" fmla="*/ 475 h 476"/>
              <a:gd name="T26" fmla="*/ 719 w 736"/>
              <a:gd name="T27" fmla="*/ 475 h 476"/>
              <a:gd name="T28" fmla="*/ 719 w 736"/>
              <a:gd name="T29" fmla="*/ 475 h 476"/>
              <a:gd name="T30" fmla="*/ 625 w 736"/>
              <a:gd name="T3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6" h="476">
                <a:moveTo>
                  <a:pt x="625" y="0"/>
                </a:moveTo>
                <a:lnTo>
                  <a:pt x="111" y="0"/>
                </a:lnTo>
                <a:lnTo>
                  <a:pt x="111" y="0"/>
                </a:lnTo>
                <a:cubicBezTo>
                  <a:pt x="111" y="0"/>
                  <a:pt x="0" y="118"/>
                  <a:pt x="16" y="475"/>
                </a:cubicBezTo>
                <a:lnTo>
                  <a:pt x="116" y="475"/>
                </a:lnTo>
                <a:lnTo>
                  <a:pt x="116" y="475"/>
                </a:lnTo>
                <a:cubicBezTo>
                  <a:pt x="116" y="475"/>
                  <a:pt x="128" y="235"/>
                  <a:pt x="194" y="145"/>
                </a:cubicBezTo>
                <a:lnTo>
                  <a:pt x="194" y="145"/>
                </a:lnTo>
                <a:cubicBezTo>
                  <a:pt x="194" y="145"/>
                  <a:pt x="272" y="131"/>
                  <a:pt x="368" y="125"/>
                </a:cubicBezTo>
                <a:lnTo>
                  <a:pt x="368" y="125"/>
                </a:lnTo>
                <a:cubicBezTo>
                  <a:pt x="464" y="131"/>
                  <a:pt x="541" y="145"/>
                  <a:pt x="541" y="145"/>
                </a:cubicBezTo>
                <a:lnTo>
                  <a:pt x="541" y="145"/>
                </a:lnTo>
                <a:cubicBezTo>
                  <a:pt x="607" y="235"/>
                  <a:pt x="619" y="475"/>
                  <a:pt x="619" y="475"/>
                </a:cubicBezTo>
                <a:lnTo>
                  <a:pt x="719" y="475"/>
                </a:lnTo>
                <a:lnTo>
                  <a:pt x="719" y="475"/>
                </a:lnTo>
                <a:cubicBezTo>
                  <a:pt x="735" y="118"/>
                  <a:pt x="625" y="0"/>
                  <a:pt x="625" y="0"/>
                </a:cubicBezTo>
              </a:path>
            </a:pathLst>
          </a:custGeom>
          <a:solidFill>
            <a:schemeClr val="tx1">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124" name="Freeform 122">
            <a:extLst>
              <a:ext uri="{FF2B5EF4-FFF2-40B4-BE49-F238E27FC236}">
                <a16:creationId xmlns:a16="http://schemas.microsoft.com/office/drawing/2014/main" id="{8156A50C-74DC-F243-A1C1-63C55A4C8137}"/>
              </a:ext>
            </a:extLst>
          </p:cNvPr>
          <p:cNvSpPr>
            <a:spLocks noChangeArrowheads="1"/>
          </p:cNvSpPr>
          <p:nvPr/>
        </p:nvSpPr>
        <p:spPr bwMode="auto">
          <a:xfrm>
            <a:off x="8219920" y="3581336"/>
            <a:ext cx="319302" cy="312460"/>
          </a:xfrm>
          <a:custGeom>
            <a:avLst/>
            <a:gdLst>
              <a:gd name="T0" fmla="*/ 569 w 619"/>
              <a:gd name="T1" fmla="*/ 235 h 605"/>
              <a:gd name="T2" fmla="*/ 569 w 619"/>
              <a:gd name="T3" fmla="*/ 235 h 605"/>
              <a:gd name="T4" fmla="*/ 309 w 619"/>
              <a:gd name="T5" fmla="*/ 0 h 605"/>
              <a:gd name="T6" fmla="*/ 309 w 619"/>
              <a:gd name="T7" fmla="*/ 0 h 605"/>
              <a:gd name="T8" fmla="*/ 50 w 619"/>
              <a:gd name="T9" fmla="*/ 235 h 605"/>
              <a:gd name="T10" fmla="*/ 50 w 619"/>
              <a:gd name="T11" fmla="*/ 235 h 605"/>
              <a:gd name="T12" fmla="*/ 0 w 619"/>
              <a:gd name="T13" fmla="*/ 283 h 605"/>
              <a:gd name="T14" fmla="*/ 0 w 619"/>
              <a:gd name="T15" fmla="*/ 331 h 605"/>
              <a:gd name="T16" fmla="*/ 0 w 619"/>
              <a:gd name="T17" fmla="*/ 331 h 605"/>
              <a:gd name="T18" fmla="*/ 53 w 619"/>
              <a:gd name="T19" fmla="*/ 378 h 605"/>
              <a:gd name="T20" fmla="*/ 53 w 619"/>
              <a:gd name="T21" fmla="*/ 378 h 605"/>
              <a:gd name="T22" fmla="*/ 309 w 619"/>
              <a:gd name="T23" fmla="*/ 604 h 605"/>
              <a:gd name="T24" fmla="*/ 309 w 619"/>
              <a:gd name="T25" fmla="*/ 604 h 605"/>
              <a:gd name="T26" fmla="*/ 566 w 619"/>
              <a:gd name="T27" fmla="*/ 378 h 605"/>
              <a:gd name="T28" fmla="*/ 566 w 619"/>
              <a:gd name="T29" fmla="*/ 378 h 605"/>
              <a:gd name="T30" fmla="*/ 618 w 619"/>
              <a:gd name="T31" fmla="*/ 331 h 605"/>
              <a:gd name="T32" fmla="*/ 618 w 619"/>
              <a:gd name="T33" fmla="*/ 283 h 605"/>
              <a:gd name="T34" fmla="*/ 618 w 619"/>
              <a:gd name="T35" fmla="*/ 283 h 605"/>
              <a:gd name="T36" fmla="*/ 569 w 619"/>
              <a:gd name="T37" fmla="*/ 23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9" h="605">
                <a:moveTo>
                  <a:pt x="569" y="235"/>
                </a:moveTo>
                <a:lnTo>
                  <a:pt x="569" y="235"/>
                </a:lnTo>
                <a:cubicBezTo>
                  <a:pt x="541" y="106"/>
                  <a:pt x="436" y="0"/>
                  <a:pt x="309" y="0"/>
                </a:cubicBezTo>
                <a:lnTo>
                  <a:pt x="309" y="0"/>
                </a:lnTo>
                <a:cubicBezTo>
                  <a:pt x="184" y="0"/>
                  <a:pt x="78" y="106"/>
                  <a:pt x="50" y="235"/>
                </a:cubicBezTo>
                <a:lnTo>
                  <a:pt x="50" y="235"/>
                </a:lnTo>
                <a:cubicBezTo>
                  <a:pt x="19" y="235"/>
                  <a:pt x="0" y="257"/>
                  <a:pt x="0" y="283"/>
                </a:cubicBezTo>
                <a:lnTo>
                  <a:pt x="0" y="331"/>
                </a:lnTo>
                <a:lnTo>
                  <a:pt x="0" y="331"/>
                </a:lnTo>
                <a:cubicBezTo>
                  <a:pt x="0" y="356"/>
                  <a:pt x="18" y="378"/>
                  <a:pt x="53" y="378"/>
                </a:cubicBezTo>
                <a:lnTo>
                  <a:pt x="53" y="378"/>
                </a:lnTo>
                <a:cubicBezTo>
                  <a:pt x="84" y="502"/>
                  <a:pt x="187" y="604"/>
                  <a:pt x="309" y="604"/>
                </a:cubicBezTo>
                <a:lnTo>
                  <a:pt x="309" y="604"/>
                </a:lnTo>
                <a:cubicBezTo>
                  <a:pt x="432" y="604"/>
                  <a:pt x="535" y="502"/>
                  <a:pt x="566" y="378"/>
                </a:cubicBezTo>
                <a:lnTo>
                  <a:pt x="566" y="378"/>
                </a:lnTo>
                <a:cubicBezTo>
                  <a:pt x="601" y="378"/>
                  <a:pt x="618" y="356"/>
                  <a:pt x="618" y="331"/>
                </a:cubicBezTo>
                <a:lnTo>
                  <a:pt x="618" y="283"/>
                </a:lnTo>
                <a:lnTo>
                  <a:pt x="618" y="283"/>
                </a:lnTo>
                <a:cubicBezTo>
                  <a:pt x="618" y="257"/>
                  <a:pt x="600" y="235"/>
                  <a:pt x="569" y="235"/>
                </a:cubicBezTo>
              </a:path>
            </a:pathLst>
          </a:custGeom>
          <a:solidFill>
            <a:srgbClr val="FFC37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5" name="Freeform 123">
            <a:extLst>
              <a:ext uri="{FF2B5EF4-FFF2-40B4-BE49-F238E27FC236}">
                <a16:creationId xmlns:a16="http://schemas.microsoft.com/office/drawing/2014/main" id="{5003A53F-48BB-9246-837D-F1D2F9AF91CA}"/>
              </a:ext>
            </a:extLst>
          </p:cNvPr>
          <p:cNvSpPr>
            <a:spLocks noChangeArrowheads="1"/>
          </p:cNvSpPr>
          <p:nvPr/>
        </p:nvSpPr>
        <p:spPr bwMode="auto">
          <a:xfrm>
            <a:off x="8201674" y="3480984"/>
            <a:ext cx="358073" cy="264564"/>
          </a:xfrm>
          <a:custGeom>
            <a:avLst/>
            <a:gdLst>
              <a:gd name="T0" fmla="*/ 347 w 694"/>
              <a:gd name="T1" fmla="*/ 39 h 513"/>
              <a:gd name="T2" fmla="*/ 347 w 694"/>
              <a:gd name="T3" fmla="*/ 39 h 513"/>
              <a:gd name="T4" fmla="*/ 77 w 694"/>
              <a:gd name="T5" fmla="*/ 512 h 513"/>
              <a:gd name="T6" fmla="*/ 107 w 694"/>
              <a:gd name="T7" fmla="*/ 512 h 513"/>
              <a:gd name="T8" fmla="*/ 107 w 694"/>
              <a:gd name="T9" fmla="*/ 512 h 513"/>
              <a:gd name="T10" fmla="*/ 196 w 694"/>
              <a:gd name="T11" fmla="*/ 270 h 513"/>
              <a:gd name="T12" fmla="*/ 347 w 694"/>
              <a:gd name="T13" fmla="*/ 320 h 513"/>
              <a:gd name="T14" fmla="*/ 497 w 694"/>
              <a:gd name="T15" fmla="*/ 270 h 513"/>
              <a:gd name="T16" fmla="*/ 497 w 694"/>
              <a:gd name="T17" fmla="*/ 270 h 513"/>
              <a:gd name="T18" fmla="*/ 586 w 694"/>
              <a:gd name="T19" fmla="*/ 512 h 513"/>
              <a:gd name="T20" fmla="*/ 616 w 694"/>
              <a:gd name="T21" fmla="*/ 512 h 513"/>
              <a:gd name="T22" fmla="*/ 616 w 694"/>
              <a:gd name="T23" fmla="*/ 512 h 513"/>
              <a:gd name="T24" fmla="*/ 347 w 694"/>
              <a:gd name="T25" fmla="*/ 3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4" h="513">
                <a:moveTo>
                  <a:pt x="347" y="39"/>
                </a:moveTo>
                <a:lnTo>
                  <a:pt x="347" y="39"/>
                </a:lnTo>
                <a:cubicBezTo>
                  <a:pt x="59" y="0"/>
                  <a:pt x="0" y="215"/>
                  <a:pt x="77" y="512"/>
                </a:cubicBezTo>
                <a:lnTo>
                  <a:pt x="107" y="512"/>
                </a:lnTo>
                <a:lnTo>
                  <a:pt x="107" y="512"/>
                </a:lnTo>
                <a:cubicBezTo>
                  <a:pt x="105" y="427"/>
                  <a:pt x="110" y="292"/>
                  <a:pt x="196" y="270"/>
                </a:cubicBezTo>
                <a:lnTo>
                  <a:pt x="347" y="320"/>
                </a:lnTo>
                <a:lnTo>
                  <a:pt x="497" y="270"/>
                </a:lnTo>
                <a:lnTo>
                  <a:pt x="497" y="270"/>
                </a:lnTo>
                <a:cubicBezTo>
                  <a:pt x="584" y="292"/>
                  <a:pt x="588" y="427"/>
                  <a:pt x="586" y="512"/>
                </a:cubicBezTo>
                <a:lnTo>
                  <a:pt x="616" y="512"/>
                </a:lnTo>
                <a:lnTo>
                  <a:pt x="616" y="512"/>
                </a:lnTo>
                <a:cubicBezTo>
                  <a:pt x="693" y="215"/>
                  <a:pt x="634" y="0"/>
                  <a:pt x="347" y="39"/>
                </a:cubicBezTo>
              </a:path>
            </a:pathLst>
          </a:custGeom>
          <a:solidFill>
            <a:schemeClr val="tx2">
              <a:lumMod val="85000"/>
              <a:lumOff val="15000"/>
            </a:schemeClr>
          </a:solidFill>
          <a:ln>
            <a:noFill/>
          </a:ln>
          <a:effectLst/>
        </p:spPr>
        <p:txBody>
          <a:bodyPr wrap="none" anchor="ctr"/>
          <a:lstStyle/>
          <a:p>
            <a:endParaRPr lang="en-US" sz="3266" dirty="0">
              <a:latin typeface="Lato Light" panose="020F0502020204030203" pitchFamily="34" charset="0"/>
            </a:endParaRPr>
          </a:p>
        </p:txBody>
      </p:sp>
      <p:sp>
        <p:nvSpPr>
          <p:cNvPr id="126" name="Freeform 124">
            <a:extLst>
              <a:ext uri="{FF2B5EF4-FFF2-40B4-BE49-F238E27FC236}">
                <a16:creationId xmlns:a16="http://schemas.microsoft.com/office/drawing/2014/main" id="{09CED222-D581-D741-9E1E-9C231E7E8430}"/>
              </a:ext>
            </a:extLst>
          </p:cNvPr>
          <p:cNvSpPr>
            <a:spLocks noChangeArrowheads="1"/>
          </p:cNvSpPr>
          <p:nvPr/>
        </p:nvSpPr>
        <p:spPr bwMode="auto">
          <a:xfrm>
            <a:off x="8356763" y="3820813"/>
            <a:ext cx="57017" cy="18246"/>
          </a:xfrm>
          <a:custGeom>
            <a:avLst/>
            <a:gdLst>
              <a:gd name="T0" fmla="*/ 108 w 109"/>
              <a:gd name="T1" fmla="*/ 0 h 37"/>
              <a:gd name="T2" fmla="*/ 108 w 109"/>
              <a:gd name="T3" fmla="*/ 0 h 37"/>
              <a:gd name="T4" fmla="*/ 54 w 109"/>
              <a:gd name="T5" fmla="*/ 36 h 37"/>
              <a:gd name="T6" fmla="*/ 54 w 109"/>
              <a:gd name="T7" fmla="*/ 36 h 37"/>
              <a:gd name="T8" fmla="*/ 0 w 109"/>
              <a:gd name="T9" fmla="*/ 0 h 37"/>
              <a:gd name="T10" fmla="*/ 108 w 109"/>
              <a:gd name="T11" fmla="*/ 0 h 37"/>
            </a:gdLst>
            <a:ahLst/>
            <a:cxnLst>
              <a:cxn ang="0">
                <a:pos x="T0" y="T1"/>
              </a:cxn>
              <a:cxn ang="0">
                <a:pos x="T2" y="T3"/>
              </a:cxn>
              <a:cxn ang="0">
                <a:pos x="T4" y="T5"/>
              </a:cxn>
              <a:cxn ang="0">
                <a:pos x="T6" y="T7"/>
              </a:cxn>
              <a:cxn ang="0">
                <a:pos x="T8" y="T9"/>
              </a:cxn>
              <a:cxn ang="0">
                <a:pos x="T10" y="T11"/>
              </a:cxn>
            </a:cxnLst>
            <a:rect l="0" t="0" r="r" b="b"/>
            <a:pathLst>
              <a:path w="109" h="37">
                <a:moveTo>
                  <a:pt x="108" y="0"/>
                </a:moveTo>
                <a:lnTo>
                  <a:pt x="108" y="0"/>
                </a:lnTo>
                <a:cubicBezTo>
                  <a:pt x="99" y="21"/>
                  <a:pt x="78" y="36"/>
                  <a:pt x="54" y="36"/>
                </a:cubicBezTo>
                <a:lnTo>
                  <a:pt x="54" y="36"/>
                </a:lnTo>
                <a:cubicBezTo>
                  <a:pt x="29" y="36"/>
                  <a:pt x="9" y="21"/>
                  <a:pt x="0" y="0"/>
                </a:cubicBezTo>
                <a:lnTo>
                  <a:pt x="108" y="0"/>
                </a:lnTo>
              </a:path>
            </a:pathLst>
          </a:custGeom>
          <a:solidFill>
            <a:srgbClr val="DB1A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7" name="Freeform 125">
            <a:extLst>
              <a:ext uri="{FF2B5EF4-FFF2-40B4-BE49-F238E27FC236}">
                <a16:creationId xmlns:a16="http://schemas.microsoft.com/office/drawing/2014/main" id="{D8F0722A-F5D5-EA47-9F75-55A05B2FF4C2}"/>
              </a:ext>
            </a:extLst>
          </p:cNvPr>
          <p:cNvSpPr>
            <a:spLocks noChangeArrowheads="1"/>
          </p:cNvSpPr>
          <p:nvPr/>
        </p:nvSpPr>
        <p:spPr bwMode="auto">
          <a:xfrm>
            <a:off x="8352202" y="3809408"/>
            <a:ext cx="61579" cy="11405"/>
          </a:xfrm>
          <a:custGeom>
            <a:avLst/>
            <a:gdLst>
              <a:gd name="T0" fmla="*/ 118 w 119"/>
              <a:gd name="T1" fmla="*/ 0 h 24"/>
              <a:gd name="T2" fmla="*/ 118 w 119"/>
              <a:gd name="T3" fmla="*/ 0 h 24"/>
              <a:gd name="T4" fmla="*/ 113 w 119"/>
              <a:gd name="T5" fmla="*/ 23 h 24"/>
              <a:gd name="T6" fmla="*/ 5 w 119"/>
              <a:gd name="T7" fmla="*/ 23 h 24"/>
              <a:gd name="T8" fmla="*/ 5 w 119"/>
              <a:gd name="T9" fmla="*/ 23 h 24"/>
              <a:gd name="T10" fmla="*/ 0 w 119"/>
              <a:gd name="T11" fmla="*/ 0 h 24"/>
              <a:gd name="T12" fmla="*/ 118 w 119"/>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19" h="24">
                <a:moveTo>
                  <a:pt x="118" y="0"/>
                </a:moveTo>
                <a:lnTo>
                  <a:pt x="118" y="0"/>
                </a:lnTo>
                <a:cubicBezTo>
                  <a:pt x="118" y="8"/>
                  <a:pt x="116" y="16"/>
                  <a:pt x="113" y="23"/>
                </a:cubicBezTo>
                <a:lnTo>
                  <a:pt x="5" y="23"/>
                </a:lnTo>
                <a:lnTo>
                  <a:pt x="5" y="23"/>
                </a:lnTo>
                <a:cubicBezTo>
                  <a:pt x="2" y="16"/>
                  <a:pt x="0" y="8"/>
                  <a:pt x="0" y="0"/>
                </a:cubicBezTo>
                <a:lnTo>
                  <a:pt x="118"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8" name="Freeform 126">
            <a:extLst>
              <a:ext uri="{FF2B5EF4-FFF2-40B4-BE49-F238E27FC236}">
                <a16:creationId xmlns:a16="http://schemas.microsoft.com/office/drawing/2014/main" id="{FB1BA3A2-26AB-BB49-BDEE-4C4C27FE1F78}"/>
              </a:ext>
            </a:extLst>
          </p:cNvPr>
          <p:cNvSpPr>
            <a:spLocks noChangeArrowheads="1"/>
          </p:cNvSpPr>
          <p:nvPr/>
        </p:nvSpPr>
        <p:spPr bwMode="auto">
          <a:xfrm>
            <a:off x="8361325" y="3768355"/>
            <a:ext cx="43333" cy="15966"/>
          </a:xfrm>
          <a:custGeom>
            <a:avLst/>
            <a:gdLst>
              <a:gd name="T0" fmla="*/ 42 w 85"/>
              <a:gd name="T1" fmla="*/ 8 h 29"/>
              <a:gd name="T2" fmla="*/ 42 w 85"/>
              <a:gd name="T3" fmla="*/ 8 h 29"/>
              <a:gd name="T4" fmla="*/ 0 w 85"/>
              <a:gd name="T5" fmla="*/ 0 h 29"/>
              <a:gd name="T6" fmla="*/ 0 w 85"/>
              <a:gd name="T7" fmla="*/ 0 h 29"/>
              <a:gd name="T8" fmla="*/ 42 w 85"/>
              <a:gd name="T9" fmla="*/ 28 h 29"/>
              <a:gd name="T10" fmla="*/ 42 w 85"/>
              <a:gd name="T11" fmla="*/ 28 h 29"/>
              <a:gd name="T12" fmla="*/ 84 w 85"/>
              <a:gd name="T13" fmla="*/ 0 h 29"/>
              <a:gd name="T14" fmla="*/ 84 w 85"/>
              <a:gd name="T15" fmla="*/ 0 h 29"/>
              <a:gd name="T16" fmla="*/ 42 w 85"/>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9">
                <a:moveTo>
                  <a:pt x="42" y="8"/>
                </a:moveTo>
                <a:lnTo>
                  <a:pt x="42" y="8"/>
                </a:lnTo>
                <a:cubicBezTo>
                  <a:pt x="26" y="8"/>
                  <a:pt x="12" y="5"/>
                  <a:pt x="0" y="0"/>
                </a:cubicBezTo>
                <a:lnTo>
                  <a:pt x="0" y="0"/>
                </a:lnTo>
                <a:cubicBezTo>
                  <a:pt x="6" y="16"/>
                  <a:pt x="22" y="28"/>
                  <a:pt x="42" y="28"/>
                </a:cubicBezTo>
                <a:lnTo>
                  <a:pt x="42" y="28"/>
                </a:lnTo>
                <a:cubicBezTo>
                  <a:pt x="62" y="28"/>
                  <a:pt x="78" y="16"/>
                  <a:pt x="84" y="0"/>
                </a:cubicBezTo>
                <a:lnTo>
                  <a:pt x="84" y="0"/>
                </a:lnTo>
                <a:cubicBezTo>
                  <a:pt x="72" y="5"/>
                  <a:pt x="57" y="8"/>
                  <a:pt x="42" y="8"/>
                </a:cubicBezTo>
              </a:path>
            </a:pathLst>
          </a:custGeom>
          <a:solidFill>
            <a:srgbClr val="FF90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9" name="Freeform 127">
            <a:extLst>
              <a:ext uri="{FF2B5EF4-FFF2-40B4-BE49-F238E27FC236}">
                <a16:creationId xmlns:a16="http://schemas.microsoft.com/office/drawing/2014/main" id="{4D0A1C26-B95C-E348-A42E-2F7A1AFA794A}"/>
              </a:ext>
            </a:extLst>
          </p:cNvPr>
          <p:cNvSpPr>
            <a:spLocks noChangeArrowheads="1"/>
          </p:cNvSpPr>
          <p:nvPr/>
        </p:nvSpPr>
        <p:spPr bwMode="auto">
          <a:xfrm>
            <a:off x="8288341" y="3704495"/>
            <a:ext cx="66141" cy="25089"/>
          </a:xfrm>
          <a:custGeom>
            <a:avLst/>
            <a:gdLst>
              <a:gd name="T0" fmla="*/ 126 w 127"/>
              <a:gd name="T1" fmla="*/ 48 h 49"/>
              <a:gd name="T2" fmla="*/ 0 w 127"/>
              <a:gd name="T3" fmla="*/ 48 h 49"/>
              <a:gd name="T4" fmla="*/ 0 w 127"/>
              <a:gd name="T5" fmla="*/ 48 h 49"/>
              <a:gd name="T6" fmla="*/ 64 w 127"/>
              <a:gd name="T7" fmla="*/ 0 h 49"/>
              <a:gd name="T8" fmla="*/ 64 w 127"/>
              <a:gd name="T9" fmla="*/ 0 h 49"/>
              <a:gd name="T10" fmla="*/ 126 w 127"/>
              <a:gd name="T11" fmla="*/ 48 h 49"/>
            </a:gdLst>
            <a:ahLst/>
            <a:cxnLst>
              <a:cxn ang="0">
                <a:pos x="T0" y="T1"/>
              </a:cxn>
              <a:cxn ang="0">
                <a:pos x="T2" y="T3"/>
              </a:cxn>
              <a:cxn ang="0">
                <a:pos x="T4" y="T5"/>
              </a:cxn>
              <a:cxn ang="0">
                <a:pos x="T6" y="T7"/>
              </a:cxn>
              <a:cxn ang="0">
                <a:pos x="T8" y="T9"/>
              </a:cxn>
              <a:cxn ang="0">
                <a:pos x="T10" y="T11"/>
              </a:cxn>
            </a:cxnLst>
            <a:rect l="0" t="0" r="r" b="b"/>
            <a:pathLst>
              <a:path w="127" h="49">
                <a:moveTo>
                  <a:pt x="126" y="48"/>
                </a:moveTo>
                <a:lnTo>
                  <a:pt x="0" y="48"/>
                </a:lnTo>
                <a:lnTo>
                  <a:pt x="0" y="48"/>
                </a:lnTo>
                <a:cubicBezTo>
                  <a:pt x="7" y="20"/>
                  <a:pt x="32" y="0"/>
                  <a:pt x="64" y="0"/>
                </a:cubicBezTo>
                <a:lnTo>
                  <a:pt x="64" y="0"/>
                </a:lnTo>
                <a:cubicBezTo>
                  <a:pt x="94" y="0"/>
                  <a:pt x="119" y="20"/>
                  <a:pt x="126" y="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0" name="Freeform 128">
            <a:extLst>
              <a:ext uri="{FF2B5EF4-FFF2-40B4-BE49-F238E27FC236}">
                <a16:creationId xmlns:a16="http://schemas.microsoft.com/office/drawing/2014/main" id="{2092F35C-B13F-8947-BB16-5DA4FBEB2C47}"/>
              </a:ext>
            </a:extLst>
          </p:cNvPr>
          <p:cNvSpPr>
            <a:spLocks noChangeArrowheads="1"/>
          </p:cNvSpPr>
          <p:nvPr/>
        </p:nvSpPr>
        <p:spPr bwMode="auto">
          <a:xfrm>
            <a:off x="8306587" y="3706777"/>
            <a:ext cx="41053" cy="22808"/>
          </a:xfrm>
          <a:custGeom>
            <a:avLst/>
            <a:gdLst>
              <a:gd name="T0" fmla="*/ 79 w 80"/>
              <a:gd name="T1" fmla="*/ 41 h 42"/>
              <a:gd name="T2" fmla="*/ 0 w 80"/>
              <a:gd name="T3" fmla="*/ 41 h 42"/>
              <a:gd name="T4" fmla="*/ 0 w 80"/>
              <a:gd name="T5" fmla="*/ 41 h 42"/>
              <a:gd name="T6" fmla="*/ 40 w 80"/>
              <a:gd name="T7" fmla="*/ 0 h 42"/>
              <a:gd name="T8" fmla="*/ 40 w 80"/>
              <a:gd name="T9" fmla="*/ 0 h 42"/>
              <a:gd name="T10" fmla="*/ 79 w 80"/>
              <a:gd name="T11" fmla="*/ 41 h 42"/>
            </a:gdLst>
            <a:ahLst/>
            <a:cxnLst>
              <a:cxn ang="0">
                <a:pos x="T0" y="T1"/>
              </a:cxn>
              <a:cxn ang="0">
                <a:pos x="T2" y="T3"/>
              </a:cxn>
              <a:cxn ang="0">
                <a:pos x="T4" y="T5"/>
              </a:cxn>
              <a:cxn ang="0">
                <a:pos x="T6" y="T7"/>
              </a:cxn>
              <a:cxn ang="0">
                <a:pos x="T8" y="T9"/>
              </a:cxn>
              <a:cxn ang="0">
                <a:pos x="T10" y="T11"/>
              </a:cxn>
            </a:cxnLst>
            <a:rect l="0" t="0" r="r" b="b"/>
            <a:pathLst>
              <a:path w="80" h="42">
                <a:moveTo>
                  <a:pt x="79" y="41"/>
                </a:moveTo>
                <a:lnTo>
                  <a:pt x="0" y="41"/>
                </a:lnTo>
                <a:lnTo>
                  <a:pt x="0" y="41"/>
                </a:lnTo>
                <a:cubicBezTo>
                  <a:pt x="1" y="19"/>
                  <a:pt x="18" y="0"/>
                  <a:pt x="40" y="0"/>
                </a:cubicBezTo>
                <a:lnTo>
                  <a:pt x="40" y="0"/>
                </a:lnTo>
                <a:cubicBezTo>
                  <a:pt x="61" y="0"/>
                  <a:pt x="78" y="19"/>
                  <a:pt x="79" y="4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1" name="Freeform 129">
            <a:extLst>
              <a:ext uri="{FF2B5EF4-FFF2-40B4-BE49-F238E27FC236}">
                <a16:creationId xmlns:a16="http://schemas.microsoft.com/office/drawing/2014/main" id="{AAA12D48-5215-304A-BCDF-85401DC0EB07}"/>
              </a:ext>
            </a:extLst>
          </p:cNvPr>
          <p:cNvSpPr>
            <a:spLocks noChangeArrowheads="1"/>
          </p:cNvSpPr>
          <p:nvPr/>
        </p:nvSpPr>
        <p:spPr bwMode="auto">
          <a:xfrm>
            <a:off x="8306587" y="3706777"/>
            <a:ext cx="15965" cy="15965"/>
          </a:xfrm>
          <a:custGeom>
            <a:avLst/>
            <a:gdLst>
              <a:gd name="T0" fmla="*/ 30 w 31"/>
              <a:gd name="T1" fmla="*/ 15 h 31"/>
              <a:gd name="T2" fmla="*/ 30 w 31"/>
              <a:gd name="T3" fmla="*/ 15 h 31"/>
              <a:gd name="T4" fmla="*/ 14 w 31"/>
              <a:gd name="T5" fmla="*/ 30 h 31"/>
              <a:gd name="T6" fmla="*/ 14 w 31"/>
              <a:gd name="T7" fmla="*/ 30 h 31"/>
              <a:gd name="T8" fmla="*/ 0 w 31"/>
              <a:gd name="T9" fmla="*/ 15 h 31"/>
              <a:gd name="T10" fmla="*/ 0 w 31"/>
              <a:gd name="T11" fmla="*/ 15 h 31"/>
              <a:gd name="T12" fmla="*/ 14 w 31"/>
              <a:gd name="T13" fmla="*/ 0 h 31"/>
              <a:gd name="T14" fmla="*/ 14 w 31"/>
              <a:gd name="T15" fmla="*/ 0 h 31"/>
              <a:gd name="T16" fmla="*/ 30 w 31"/>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0" y="15"/>
                </a:moveTo>
                <a:lnTo>
                  <a:pt x="30" y="15"/>
                </a:lnTo>
                <a:cubicBezTo>
                  <a:pt x="30" y="23"/>
                  <a:pt x="23" y="30"/>
                  <a:pt x="14" y="30"/>
                </a:cubicBezTo>
                <a:lnTo>
                  <a:pt x="14" y="30"/>
                </a:lnTo>
                <a:cubicBezTo>
                  <a:pt x="6" y="30"/>
                  <a:pt x="0" y="23"/>
                  <a:pt x="0" y="15"/>
                </a:cubicBezTo>
                <a:lnTo>
                  <a:pt x="0" y="15"/>
                </a:lnTo>
                <a:cubicBezTo>
                  <a:pt x="0" y="7"/>
                  <a:pt x="6" y="0"/>
                  <a:pt x="14" y="0"/>
                </a:cubicBezTo>
                <a:lnTo>
                  <a:pt x="14" y="0"/>
                </a:lnTo>
                <a:cubicBezTo>
                  <a:pt x="23" y="0"/>
                  <a:pt x="30" y="7"/>
                  <a:pt x="30"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2" name="Freeform 130">
            <a:extLst>
              <a:ext uri="{FF2B5EF4-FFF2-40B4-BE49-F238E27FC236}">
                <a16:creationId xmlns:a16="http://schemas.microsoft.com/office/drawing/2014/main" id="{4C3EBDE7-C059-814D-B937-8DB71E7F3BCF}"/>
              </a:ext>
            </a:extLst>
          </p:cNvPr>
          <p:cNvSpPr>
            <a:spLocks noChangeArrowheads="1"/>
          </p:cNvSpPr>
          <p:nvPr/>
        </p:nvSpPr>
        <p:spPr bwMode="auto">
          <a:xfrm>
            <a:off x="8413781" y="3704495"/>
            <a:ext cx="66142" cy="25089"/>
          </a:xfrm>
          <a:custGeom>
            <a:avLst/>
            <a:gdLst>
              <a:gd name="T0" fmla="*/ 126 w 127"/>
              <a:gd name="T1" fmla="*/ 48 h 49"/>
              <a:gd name="T2" fmla="*/ 0 w 127"/>
              <a:gd name="T3" fmla="*/ 48 h 49"/>
              <a:gd name="T4" fmla="*/ 0 w 127"/>
              <a:gd name="T5" fmla="*/ 48 h 49"/>
              <a:gd name="T6" fmla="*/ 63 w 127"/>
              <a:gd name="T7" fmla="*/ 0 h 49"/>
              <a:gd name="T8" fmla="*/ 63 w 127"/>
              <a:gd name="T9" fmla="*/ 0 h 49"/>
              <a:gd name="T10" fmla="*/ 126 w 127"/>
              <a:gd name="T11" fmla="*/ 48 h 49"/>
            </a:gdLst>
            <a:ahLst/>
            <a:cxnLst>
              <a:cxn ang="0">
                <a:pos x="T0" y="T1"/>
              </a:cxn>
              <a:cxn ang="0">
                <a:pos x="T2" y="T3"/>
              </a:cxn>
              <a:cxn ang="0">
                <a:pos x="T4" y="T5"/>
              </a:cxn>
              <a:cxn ang="0">
                <a:pos x="T6" y="T7"/>
              </a:cxn>
              <a:cxn ang="0">
                <a:pos x="T8" y="T9"/>
              </a:cxn>
              <a:cxn ang="0">
                <a:pos x="T10" y="T11"/>
              </a:cxn>
            </a:cxnLst>
            <a:rect l="0" t="0" r="r" b="b"/>
            <a:pathLst>
              <a:path w="127" h="49">
                <a:moveTo>
                  <a:pt x="126" y="48"/>
                </a:moveTo>
                <a:lnTo>
                  <a:pt x="0" y="48"/>
                </a:lnTo>
                <a:lnTo>
                  <a:pt x="0" y="48"/>
                </a:lnTo>
                <a:cubicBezTo>
                  <a:pt x="7" y="20"/>
                  <a:pt x="32" y="0"/>
                  <a:pt x="63" y="0"/>
                </a:cubicBezTo>
                <a:lnTo>
                  <a:pt x="63" y="0"/>
                </a:lnTo>
                <a:cubicBezTo>
                  <a:pt x="93" y="0"/>
                  <a:pt x="119" y="20"/>
                  <a:pt x="126" y="4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3" name="Freeform 131">
            <a:extLst>
              <a:ext uri="{FF2B5EF4-FFF2-40B4-BE49-F238E27FC236}">
                <a16:creationId xmlns:a16="http://schemas.microsoft.com/office/drawing/2014/main" id="{7D15FDF6-1328-FC41-8897-CC26EEDE912A}"/>
              </a:ext>
            </a:extLst>
          </p:cNvPr>
          <p:cNvSpPr>
            <a:spLocks noChangeArrowheads="1"/>
          </p:cNvSpPr>
          <p:nvPr/>
        </p:nvSpPr>
        <p:spPr bwMode="auto">
          <a:xfrm>
            <a:off x="8432027" y="3706777"/>
            <a:ext cx="41053" cy="22808"/>
          </a:xfrm>
          <a:custGeom>
            <a:avLst/>
            <a:gdLst>
              <a:gd name="T0" fmla="*/ 80 w 81"/>
              <a:gd name="T1" fmla="*/ 41 h 42"/>
              <a:gd name="T2" fmla="*/ 0 w 81"/>
              <a:gd name="T3" fmla="*/ 41 h 42"/>
              <a:gd name="T4" fmla="*/ 0 w 81"/>
              <a:gd name="T5" fmla="*/ 41 h 42"/>
              <a:gd name="T6" fmla="*/ 40 w 81"/>
              <a:gd name="T7" fmla="*/ 0 h 42"/>
              <a:gd name="T8" fmla="*/ 40 w 81"/>
              <a:gd name="T9" fmla="*/ 0 h 42"/>
              <a:gd name="T10" fmla="*/ 80 w 81"/>
              <a:gd name="T11" fmla="*/ 41 h 42"/>
            </a:gdLst>
            <a:ahLst/>
            <a:cxnLst>
              <a:cxn ang="0">
                <a:pos x="T0" y="T1"/>
              </a:cxn>
              <a:cxn ang="0">
                <a:pos x="T2" y="T3"/>
              </a:cxn>
              <a:cxn ang="0">
                <a:pos x="T4" y="T5"/>
              </a:cxn>
              <a:cxn ang="0">
                <a:pos x="T6" y="T7"/>
              </a:cxn>
              <a:cxn ang="0">
                <a:pos x="T8" y="T9"/>
              </a:cxn>
              <a:cxn ang="0">
                <a:pos x="T10" y="T11"/>
              </a:cxn>
            </a:cxnLst>
            <a:rect l="0" t="0" r="r" b="b"/>
            <a:pathLst>
              <a:path w="81" h="42">
                <a:moveTo>
                  <a:pt x="80" y="41"/>
                </a:moveTo>
                <a:lnTo>
                  <a:pt x="0" y="41"/>
                </a:lnTo>
                <a:lnTo>
                  <a:pt x="0" y="41"/>
                </a:lnTo>
                <a:cubicBezTo>
                  <a:pt x="2" y="19"/>
                  <a:pt x="19" y="0"/>
                  <a:pt x="40" y="0"/>
                </a:cubicBezTo>
                <a:lnTo>
                  <a:pt x="40" y="0"/>
                </a:lnTo>
                <a:cubicBezTo>
                  <a:pt x="61" y="0"/>
                  <a:pt x="78" y="19"/>
                  <a:pt x="80" y="41"/>
                </a:cubicBezTo>
              </a:path>
            </a:pathLst>
          </a:custGeom>
          <a:solidFill>
            <a:srgbClr val="231F2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4" name="Freeform 132">
            <a:extLst>
              <a:ext uri="{FF2B5EF4-FFF2-40B4-BE49-F238E27FC236}">
                <a16:creationId xmlns:a16="http://schemas.microsoft.com/office/drawing/2014/main" id="{A889069F-F009-D745-8F77-2141C5B5B7CF}"/>
              </a:ext>
            </a:extLst>
          </p:cNvPr>
          <p:cNvSpPr>
            <a:spLocks noChangeArrowheads="1"/>
          </p:cNvSpPr>
          <p:nvPr/>
        </p:nvSpPr>
        <p:spPr bwMode="auto">
          <a:xfrm>
            <a:off x="8432027" y="3706777"/>
            <a:ext cx="15966" cy="15965"/>
          </a:xfrm>
          <a:custGeom>
            <a:avLst/>
            <a:gdLst>
              <a:gd name="T0" fmla="*/ 30 w 31"/>
              <a:gd name="T1" fmla="*/ 15 h 31"/>
              <a:gd name="T2" fmla="*/ 30 w 31"/>
              <a:gd name="T3" fmla="*/ 15 h 31"/>
              <a:gd name="T4" fmla="*/ 15 w 31"/>
              <a:gd name="T5" fmla="*/ 30 h 31"/>
              <a:gd name="T6" fmla="*/ 15 w 31"/>
              <a:gd name="T7" fmla="*/ 30 h 31"/>
              <a:gd name="T8" fmla="*/ 0 w 31"/>
              <a:gd name="T9" fmla="*/ 15 h 31"/>
              <a:gd name="T10" fmla="*/ 0 w 31"/>
              <a:gd name="T11" fmla="*/ 15 h 31"/>
              <a:gd name="T12" fmla="*/ 15 w 31"/>
              <a:gd name="T13" fmla="*/ 0 h 31"/>
              <a:gd name="T14" fmla="*/ 15 w 31"/>
              <a:gd name="T15" fmla="*/ 0 h 31"/>
              <a:gd name="T16" fmla="*/ 30 w 31"/>
              <a:gd name="T1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1">
                <a:moveTo>
                  <a:pt x="30" y="15"/>
                </a:moveTo>
                <a:lnTo>
                  <a:pt x="30" y="15"/>
                </a:lnTo>
                <a:cubicBezTo>
                  <a:pt x="30" y="23"/>
                  <a:pt x="23" y="30"/>
                  <a:pt x="15" y="30"/>
                </a:cubicBezTo>
                <a:lnTo>
                  <a:pt x="15" y="30"/>
                </a:lnTo>
                <a:cubicBezTo>
                  <a:pt x="7" y="30"/>
                  <a:pt x="0" y="23"/>
                  <a:pt x="0" y="15"/>
                </a:cubicBezTo>
                <a:lnTo>
                  <a:pt x="0" y="15"/>
                </a:lnTo>
                <a:cubicBezTo>
                  <a:pt x="0" y="7"/>
                  <a:pt x="7" y="0"/>
                  <a:pt x="15" y="0"/>
                </a:cubicBezTo>
                <a:lnTo>
                  <a:pt x="15" y="0"/>
                </a:lnTo>
                <a:cubicBezTo>
                  <a:pt x="23" y="0"/>
                  <a:pt x="30" y="7"/>
                  <a:pt x="30"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5" name="Freeform 133">
            <a:extLst>
              <a:ext uri="{FF2B5EF4-FFF2-40B4-BE49-F238E27FC236}">
                <a16:creationId xmlns:a16="http://schemas.microsoft.com/office/drawing/2014/main" id="{2817C347-30A7-4F4D-9DF2-0E1B3BAEC2A1}"/>
              </a:ext>
            </a:extLst>
          </p:cNvPr>
          <p:cNvSpPr>
            <a:spLocks noChangeArrowheads="1"/>
          </p:cNvSpPr>
          <p:nvPr/>
        </p:nvSpPr>
        <p:spPr bwMode="auto">
          <a:xfrm>
            <a:off x="8345359" y="3937129"/>
            <a:ext cx="77545" cy="36492"/>
          </a:xfrm>
          <a:custGeom>
            <a:avLst/>
            <a:gdLst>
              <a:gd name="T0" fmla="*/ 150 w 151"/>
              <a:gd name="T1" fmla="*/ 0 h 69"/>
              <a:gd name="T2" fmla="*/ 75 w 151"/>
              <a:gd name="T3" fmla="*/ 68 h 69"/>
              <a:gd name="T4" fmla="*/ 0 w 151"/>
              <a:gd name="T5" fmla="*/ 0 h 69"/>
              <a:gd name="T6" fmla="*/ 150 w 151"/>
              <a:gd name="T7" fmla="*/ 0 h 69"/>
            </a:gdLst>
            <a:ahLst/>
            <a:cxnLst>
              <a:cxn ang="0">
                <a:pos x="T0" y="T1"/>
              </a:cxn>
              <a:cxn ang="0">
                <a:pos x="T2" y="T3"/>
              </a:cxn>
              <a:cxn ang="0">
                <a:pos x="T4" y="T5"/>
              </a:cxn>
              <a:cxn ang="0">
                <a:pos x="T6" y="T7"/>
              </a:cxn>
            </a:cxnLst>
            <a:rect l="0" t="0" r="r" b="b"/>
            <a:pathLst>
              <a:path w="151" h="69">
                <a:moveTo>
                  <a:pt x="150" y="0"/>
                </a:moveTo>
                <a:lnTo>
                  <a:pt x="75" y="68"/>
                </a:lnTo>
                <a:lnTo>
                  <a:pt x="0" y="0"/>
                </a:lnTo>
                <a:lnTo>
                  <a:pt x="150" y="0"/>
                </a:lnTo>
              </a:path>
            </a:pathLst>
          </a:custGeom>
          <a:solidFill>
            <a:srgbClr val="FCAF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80" name="Freeform 179">
            <a:extLst>
              <a:ext uri="{FF2B5EF4-FFF2-40B4-BE49-F238E27FC236}">
                <a16:creationId xmlns:a16="http://schemas.microsoft.com/office/drawing/2014/main" id="{5345D3B5-B920-2947-ADB9-F7F09B0EDA2F}"/>
              </a:ext>
            </a:extLst>
          </p:cNvPr>
          <p:cNvSpPr>
            <a:spLocks noChangeArrowheads="1"/>
          </p:cNvSpPr>
          <p:nvPr/>
        </p:nvSpPr>
        <p:spPr bwMode="auto">
          <a:xfrm>
            <a:off x="8349920" y="3962217"/>
            <a:ext cx="63346" cy="200186"/>
          </a:xfrm>
          <a:custGeom>
            <a:avLst/>
            <a:gdLst>
              <a:gd name="connsiteX0" fmla="*/ 22660 w 126691"/>
              <a:gd name="connsiteY0" fmla="*/ 0 h 400372"/>
              <a:gd name="connsiteX1" fmla="*/ 104031 w 126691"/>
              <a:gd name="connsiteY1" fmla="*/ 0 h 400372"/>
              <a:gd name="connsiteX2" fmla="*/ 126691 w 126691"/>
              <a:gd name="connsiteY2" fmla="*/ 32764 h 400372"/>
              <a:gd name="connsiteX3" fmla="*/ 94761 w 126691"/>
              <a:gd name="connsiteY3" fmla="*/ 85609 h 400372"/>
              <a:gd name="connsiteX4" fmla="*/ 92277 w 126691"/>
              <a:gd name="connsiteY4" fmla="*/ 85609 h 400372"/>
              <a:gd name="connsiteX5" fmla="*/ 117569 w 126691"/>
              <a:gd name="connsiteY5" fmla="*/ 312253 h 400372"/>
              <a:gd name="connsiteX6" fmla="*/ 61066 w 126691"/>
              <a:gd name="connsiteY6" fmla="*/ 400372 h 400372"/>
              <a:gd name="connsiteX7" fmla="*/ 4563 w 126691"/>
              <a:gd name="connsiteY7" fmla="*/ 312253 h 400372"/>
              <a:gd name="connsiteX8" fmla="*/ 30246 w 126691"/>
              <a:gd name="connsiteY8" fmla="*/ 82107 h 400372"/>
              <a:gd name="connsiteX9" fmla="*/ 30776 w 126691"/>
              <a:gd name="connsiteY9" fmla="*/ 82107 h 400372"/>
              <a:gd name="connsiteX10" fmla="*/ 0 w 126691"/>
              <a:gd name="connsiteY10" fmla="*/ 32764 h 40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691" h="400372">
                <a:moveTo>
                  <a:pt x="22660" y="0"/>
                </a:moveTo>
                <a:lnTo>
                  <a:pt x="104031" y="0"/>
                </a:lnTo>
                <a:lnTo>
                  <a:pt x="126691" y="32764"/>
                </a:lnTo>
                <a:lnTo>
                  <a:pt x="94761" y="85609"/>
                </a:lnTo>
                <a:lnTo>
                  <a:pt x="92277" y="85609"/>
                </a:lnTo>
                <a:lnTo>
                  <a:pt x="117569" y="312253"/>
                </a:lnTo>
                <a:lnTo>
                  <a:pt x="61066" y="400372"/>
                </a:lnTo>
                <a:lnTo>
                  <a:pt x="4563" y="312253"/>
                </a:lnTo>
                <a:lnTo>
                  <a:pt x="30246" y="82107"/>
                </a:lnTo>
                <a:lnTo>
                  <a:pt x="30776" y="82107"/>
                </a:lnTo>
                <a:lnTo>
                  <a:pt x="0" y="32764"/>
                </a:lnTo>
                <a:close/>
              </a:path>
            </a:pathLst>
          </a:custGeom>
          <a:solidFill>
            <a:srgbClr val="2223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78" name="Freeform 177">
            <a:extLst>
              <a:ext uri="{FF2B5EF4-FFF2-40B4-BE49-F238E27FC236}">
                <a16:creationId xmlns:a16="http://schemas.microsoft.com/office/drawing/2014/main" id="{21B3E35D-F696-E047-9196-78009DEC9B84}"/>
              </a:ext>
            </a:extLst>
          </p:cNvPr>
          <p:cNvSpPr>
            <a:spLocks noChangeArrowheads="1"/>
          </p:cNvSpPr>
          <p:nvPr/>
        </p:nvSpPr>
        <p:spPr bwMode="auto">
          <a:xfrm>
            <a:off x="8308867" y="3916603"/>
            <a:ext cx="150006" cy="86149"/>
          </a:xfrm>
          <a:custGeom>
            <a:avLst/>
            <a:gdLst>
              <a:gd name="connsiteX0" fmla="*/ 254017 w 300011"/>
              <a:gd name="connsiteY0" fmla="*/ 0 h 172297"/>
              <a:gd name="connsiteX1" fmla="*/ 291649 w 300011"/>
              <a:gd name="connsiteY1" fmla="*/ 37366 h 172297"/>
              <a:gd name="connsiteX2" fmla="*/ 300011 w 300011"/>
              <a:gd name="connsiteY2" fmla="*/ 46707 h 172297"/>
              <a:gd name="connsiteX3" fmla="*/ 225793 w 300011"/>
              <a:gd name="connsiteY3" fmla="*/ 172297 h 172297"/>
              <a:gd name="connsiteX4" fmla="*/ 150529 w 300011"/>
              <a:gd name="connsiteY4" fmla="*/ 93414 h 172297"/>
              <a:gd name="connsiteX5" fmla="*/ 228929 w 300011"/>
              <a:gd name="connsiteY5" fmla="*/ 22835 h 172297"/>
              <a:gd name="connsiteX6" fmla="*/ 46716 w 300011"/>
              <a:gd name="connsiteY6" fmla="*/ 0 h 172297"/>
              <a:gd name="connsiteX7" fmla="*/ 71631 w 300011"/>
              <a:gd name="connsiteY7" fmla="*/ 23873 h 172297"/>
              <a:gd name="connsiteX8" fmla="*/ 149491 w 300011"/>
              <a:gd name="connsiteY8" fmla="*/ 94452 h 172297"/>
              <a:gd name="connsiteX9" fmla="*/ 74745 w 300011"/>
              <a:gd name="connsiteY9" fmla="*/ 172297 h 172297"/>
              <a:gd name="connsiteX10" fmla="*/ 0 w 300011"/>
              <a:gd name="connsiteY10" fmla="*/ 46707 h 172297"/>
              <a:gd name="connsiteX11" fmla="*/ 10381 w 300011"/>
              <a:gd name="connsiteY11" fmla="*/ 37366 h 17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011" h="172297">
                <a:moveTo>
                  <a:pt x="254017" y="0"/>
                </a:moveTo>
                <a:lnTo>
                  <a:pt x="291649" y="37366"/>
                </a:lnTo>
                <a:lnTo>
                  <a:pt x="300011" y="46707"/>
                </a:lnTo>
                <a:lnTo>
                  <a:pt x="225793" y="172297"/>
                </a:lnTo>
                <a:lnTo>
                  <a:pt x="150529" y="93414"/>
                </a:lnTo>
                <a:lnTo>
                  <a:pt x="228929" y="22835"/>
                </a:lnTo>
                <a:close/>
                <a:moveTo>
                  <a:pt x="46716" y="0"/>
                </a:moveTo>
                <a:lnTo>
                  <a:pt x="71631" y="23873"/>
                </a:lnTo>
                <a:lnTo>
                  <a:pt x="149491" y="94452"/>
                </a:lnTo>
                <a:lnTo>
                  <a:pt x="74745" y="172297"/>
                </a:lnTo>
                <a:lnTo>
                  <a:pt x="0" y="46707"/>
                </a:lnTo>
                <a:lnTo>
                  <a:pt x="10381" y="37366"/>
                </a:lnTo>
                <a:close/>
              </a:path>
            </a:pathLst>
          </a:custGeom>
          <a:solidFill>
            <a:schemeClr val="bg1">
              <a:lumMod val="95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140" name="TextBox 139">
            <a:extLst>
              <a:ext uri="{FF2B5EF4-FFF2-40B4-BE49-F238E27FC236}">
                <a16:creationId xmlns:a16="http://schemas.microsoft.com/office/drawing/2014/main" id="{8369BBD9-94FB-FE4C-82FA-39CB86E73D2A}"/>
              </a:ext>
            </a:extLst>
          </p:cNvPr>
          <p:cNvSpPr txBox="1"/>
          <p:nvPr/>
        </p:nvSpPr>
        <p:spPr>
          <a:xfrm>
            <a:off x="4802224" y="306186"/>
            <a:ext cx="2587567"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GOALS SLIDE</a:t>
            </a:r>
          </a:p>
        </p:txBody>
      </p:sp>
      <p:sp>
        <p:nvSpPr>
          <p:cNvPr id="141" name="TextBox 140">
            <a:extLst>
              <a:ext uri="{FF2B5EF4-FFF2-40B4-BE49-F238E27FC236}">
                <a16:creationId xmlns:a16="http://schemas.microsoft.com/office/drawing/2014/main" id="{E720FC64-B1C0-0645-A77A-3C3D031B239E}"/>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50000"/>
                  </a:schemeClr>
                </a:solidFill>
                <a:latin typeface="Poppins Light" pitchFamily="2" charset="77"/>
                <a:cs typeface="Poppins Light" pitchFamily="2" charset="77"/>
              </a:rPr>
              <a:t>WRITE YOUR SUBTITLE HERE</a:t>
            </a:r>
          </a:p>
        </p:txBody>
      </p:sp>
      <p:sp>
        <p:nvSpPr>
          <p:cNvPr id="142" name="Subtitle 2">
            <a:extLst>
              <a:ext uri="{FF2B5EF4-FFF2-40B4-BE49-F238E27FC236}">
                <a16:creationId xmlns:a16="http://schemas.microsoft.com/office/drawing/2014/main" id="{0D8A9E7D-0589-B447-A98A-0EF6BEB81027}"/>
              </a:ext>
            </a:extLst>
          </p:cNvPr>
          <p:cNvSpPr txBox="1">
            <a:spLocks/>
          </p:cNvSpPr>
          <p:nvPr/>
        </p:nvSpPr>
        <p:spPr>
          <a:xfrm>
            <a:off x="6878434" y="5154581"/>
            <a:ext cx="4551567" cy="124925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a:p>
            <a:pPr algn="just">
              <a:lnSpc>
                <a:spcPts val="1750"/>
              </a:lnSpc>
            </a:pP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a:p>
            <a:pPr algn="just">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43" name="TextBox 142">
            <a:extLst>
              <a:ext uri="{FF2B5EF4-FFF2-40B4-BE49-F238E27FC236}">
                <a16:creationId xmlns:a16="http://schemas.microsoft.com/office/drawing/2014/main" id="{ED6C9AA4-13D4-1D4B-9D5A-EF2A981AF22A}"/>
              </a:ext>
            </a:extLst>
          </p:cNvPr>
          <p:cNvSpPr txBox="1"/>
          <p:nvPr/>
        </p:nvSpPr>
        <p:spPr>
          <a:xfrm>
            <a:off x="6878434" y="4805766"/>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148" name="TextBox 147">
            <a:extLst>
              <a:ext uri="{FF2B5EF4-FFF2-40B4-BE49-F238E27FC236}">
                <a16:creationId xmlns:a16="http://schemas.microsoft.com/office/drawing/2014/main" id="{F5BE1586-165C-6647-9BFE-418D758E8A24}"/>
              </a:ext>
            </a:extLst>
          </p:cNvPr>
          <p:cNvSpPr txBox="1"/>
          <p:nvPr/>
        </p:nvSpPr>
        <p:spPr>
          <a:xfrm>
            <a:off x="754309" y="6264992"/>
            <a:ext cx="476412"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JAN</a:t>
            </a:r>
          </a:p>
        </p:txBody>
      </p:sp>
      <p:sp>
        <p:nvSpPr>
          <p:cNvPr id="149" name="TextBox 148">
            <a:extLst>
              <a:ext uri="{FF2B5EF4-FFF2-40B4-BE49-F238E27FC236}">
                <a16:creationId xmlns:a16="http://schemas.microsoft.com/office/drawing/2014/main" id="{C2EA6DA0-DEDE-9144-BD27-B08AB60809E9}"/>
              </a:ext>
            </a:extLst>
          </p:cNvPr>
          <p:cNvSpPr txBox="1"/>
          <p:nvPr/>
        </p:nvSpPr>
        <p:spPr>
          <a:xfrm>
            <a:off x="1241541" y="6264992"/>
            <a:ext cx="431529"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FEB</a:t>
            </a:r>
          </a:p>
        </p:txBody>
      </p:sp>
      <p:sp>
        <p:nvSpPr>
          <p:cNvPr id="150" name="TextBox 149">
            <a:extLst>
              <a:ext uri="{FF2B5EF4-FFF2-40B4-BE49-F238E27FC236}">
                <a16:creationId xmlns:a16="http://schemas.microsoft.com/office/drawing/2014/main" id="{DCF9676A-1F58-9649-93D6-41545BAF4389}"/>
              </a:ext>
            </a:extLst>
          </p:cNvPr>
          <p:cNvSpPr txBox="1"/>
          <p:nvPr/>
        </p:nvSpPr>
        <p:spPr>
          <a:xfrm>
            <a:off x="1669077" y="6264992"/>
            <a:ext cx="510076"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MAR</a:t>
            </a:r>
          </a:p>
        </p:txBody>
      </p:sp>
      <p:sp>
        <p:nvSpPr>
          <p:cNvPr id="151" name="TextBox 150">
            <a:extLst>
              <a:ext uri="{FF2B5EF4-FFF2-40B4-BE49-F238E27FC236}">
                <a16:creationId xmlns:a16="http://schemas.microsoft.com/office/drawing/2014/main" id="{4A09E651-2451-B34E-9C78-7E14E46FB4C0}"/>
              </a:ext>
            </a:extLst>
          </p:cNvPr>
          <p:cNvSpPr txBox="1"/>
          <p:nvPr/>
        </p:nvSpPr>
        <p:spPr>
          <a:xfrm>
            <a:off x="2155718" y="6264992"/>
            <a:ext cx="468398"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APR</a:t>
            </a:r>
          </a:p>
        </p:txBody>
      </p:sp>
      <p:sp>
        <p:nvSpPr>
          <p:cNvPr id="152" name="TextBox 151">
            <a:extLst>
              <a:ext uri="{FF2B5EF4-FFF2-40B4-BE49-F238E27FC236}">
                <a16:creationId xmlns:a16="http://schemas.microsoft.com/office/drawing/2014/main" id="{A7CB0409-8BFB-054A-93E6-13ED68D41893}"/>
              </a:ext>
            </a:extLst>
          </p:cNvPr>
          <p:cNvSpPr txBox="1"/>
          <p:nvPr/>
        </p:nvSpPr>
        <p:spPr>
          <a:xfrm>
            <a:off x="2598066" y="6264992"/>
            <a:ext cx="513282"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MAY</a:t>
            </a:r>
          </a:p>
        </p:txBody>
      </p:sp>
      <p:sp>
        <p:nvSpPr>
          <p:cNvPr id="153" name="TextBox 152">
            <a:extLst>
              <a:ext uri="{FF2B5EF4-FFF2-40B4-BE49-F238E27FC236}">
                <a16:creationId xmlns:a16="http://schemas.microsoft.com/office/drawing/2014/main" id="{B61B7E2E-00DB-D244-A4AA-AC8D49A1E0FC}"/>
              </a:ext>
            </a:extLst>
          </p:cNvPr>
          <p:cNvSpPr txBox="1"/>
          <p:nvPr/>
        </p:nvSpPr>
        <p:spPr>
          <a:xfrm>
            <a:off x="3085714" y="6264992"/>
            <a:ext cx="471604"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JUN</a:t>
            </a:r>
          </a:p>
        </p:txBody>
      </p:sp>
      <p:sp>
        <p:nvSpPr>
          <p:cNvPr id="154" name="TextBox 153">
            <a:extLst>
              <a:ext uri="{FF2B5EF4-FFF2-40B4-BE49-F238E27FC236}">
                <a16:creationId xmlns:a16="http://schemas.microsoft.com/office/drawing/2014/main" id="{692CEDC8-E4AC-084A-B8C1-BA98105A52BB}"/>
              </a:ext>
            </a:extLst>
          </p:cNvPr>
          <p:cNvSpPr txBox="1"/>
          <p:nvPr/>
        </p:nvSpPr>
        <p:spPr>
          <a:xfrm>
            <a:off x="3572770" y="6264992"/>
            <a:ext cx="433132"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JUL</a:t>
            </a:r>
          </a:p>
        </p:txBody>
      </p:sp>
      <p:sp>
        <p:nvSpPr>
          <p:cNvPr id="155" name="TextBox 154">
            <a:extLst>
              <a:ext uri="{FF2B5EF4-FFF2-40B4-BE49-F238E27FC236}">
                <a16:creationId xmlns:a16="http://schemas.microsoft.com/office/drawing/2014/main" id="{F1BF93FD-5F67-9E4A-9344-AFFA1774AA8A}"/>
              </a:ext>
            </a:extLst>
          </p:cNvPr>
          <p:cNvSpPr txBox="1"/>
          <p:nvPr/>
        </p:nvSpPr>
        <p:spPr>
          <a:xfrm>
            <a:off x="4006301" y="6264992"/>
            <a:ext cx="495650"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AUG</a:t>
            </a:r>
          </a:p>
        </p:txBody>
      </p:sp>
      <p:sp>
        <p:nvSpPr>
          <p:cNvPr id="156" name="TextBox 155">
            <a:extLst>
              <a:ext uri="{FF2B5EF4-FFF2-40B4-BE49-F238E27FC236}">
                <a16:creationId xmlns:a16="http://schemas.microsoft.com/office/drawing/2014/main" id="{ED6652D6-1079-B140-8087-F0AA75C7707E}"/>
              </a:ext>
            </a:extLst>
          </p:cNvPr>
          <p:cNvSpPr txBox="1"/>
          <p:nvPr/>
        </p:nvSpPr>
        <p:spPr>
          <a:xfrm>
            <a:off x="4502767" y="6264992"/>
            <a:ext cx="436338"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SEP</a:t>
            </a:r>
          </a:p>
        </p:txBody>
      </p:sp>
      <p:sp>
        <p:nvSpPr>
          <p:cNvPr id="157" name="TextBox 156">
            <a:extLst>
              <a:ext uri="{FF2B5EF4-FFF2-40B4-BE49-F238E27FC236}">
                <a16:creationId xmlns:a16="http://schemas.microsoft.com/office/drawing/2014/main" id="{8A5B3872-B47D-B649-9D8B-63A36E08FA1F}"/>
              </a:ext>
            </a:extLst>
          </p:cNvPr>
          <p:cNvSpPr txBox="1"/>
          <p:nvPr/>
        </p:nvSpPr>
        <p:spPr>
          <a:xfrm>
            <a:off x="4943683" y="6264992"/>
            <a:ext cx="486031"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OCT</a:t>
            </a:r>
          </a:p>
        </p:txBody>
      </p:sp>
      <p:sp>
        <p:nvSpPr>
          <p:cNvPr id="158" name="TextBox 157">
            <a:extLst>
              <a:ext uri="{FF2B5EF4-FFF2-40B4-BE49-F238E27FC236}">
                <a16:creationId xmlns:a16="http://schemas.microsoft.com/office/drawing/2014/main" id="{3DEF3792-340E-A749-9842-54EF45270A1E}"/>
              </a:ext>
            </a:extLst>
          </p:cNvPr>
          <p:cNvSpPr txBox="1"/>
          <p:nvPr/>
        </p:nvSpPr>
        <p:spPr>
          <a:xfrm>
            <a:off x="5399657" y="6264992"/>
            <a:ext cx="503664"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NOV</a:t>
            </a:r>
          </a:p>
        </p:txBody>
      </p:sp>
      <p:sp>
        <p:nvSpPr>
          <p:cNvPr id="159" name="TextBox 158">
            <a:extLst>
              <a:ext uri="{FF2B5EF4-FFF2-40B4-BE49-F238E27FC236}">
                <a16:creationId xmlns:a16="http://schemas.microsoft.com/office/drawing/2014/main" id="{4FF5BC9C-4255-8145-BDE2-EDB6C10C855D}"/>
              </a:ext>
            </a:extLst>
          </p:cNvPr>
          <p:cNvSpPr txBox="1"/>
          <p:nvPr/>
        </p:nvSpPr>
        <p:spPr>
          <a:xfrm>
            <a:off x="5900130" y="6264992"/>
            <a:ext cx="436338" cy="261610"/>
          </a:xfrm>
          <a:prstGeom prst="rect">
            <a:avLst/>
          </a:prstGeom>
          <a:noFill/>
        </p:spPr>
        <p:txBody>
          <a:bodyPr wrap="none" rtlCol="0" anchor="ctr">
            <a:spAutoFit/>
          </a:bodyPr>
          <a:lstStyle/>
          <a:p>
            <a:pPr algn="ctr"/>
            <a:r>
              <a:rPr lang="en-US" sz="1100" b="1" dirty="0">
                <a:solidFill>
                  <a:schemeClr val="bg1"/>
                </a:solidFill>
                <a:latin typeface="Poppins" pitchFamily="2" charset="77"/>
                <a:cs typeface="Poppins" pitchFamily="2" charset="77"/>
              </a:rPr>
              <a:t>DIC</a:t>
            </a:r>
          </a:p>
        </p:txBody>
      </p:sp>
      <p:sp>
        <p:nvSpPr>
          <p:cNvPr id="160" name="TextBox 159">
            <a:extLst>
              <a:ext uri="{FF2B5EF4-FFF2-40B4-BE49-F238E27FC236}">
                <a16:creationId xmlns:a16="http://schemas.microsoft.com/office/drawing/2014/main" id="{4304075D-5E57-AB4A-B2FC-D5F821C39A27}"/>
              </a:ext>
            </a:extLst>
          </p:cNvPr>
          <p:cNvSpPr txBox="1"/>
          <p:nvPr/>
        </p:nvSpPr>
        <p:spPr>
          <a:xfrm>
            <a:off x="1217497" y="4595518"/>
            <a:ext cx="479618" cy="261610"/>
          </a:xfrm>
          <a:prstGeom prst="rect">
            <a:avLst/>
          </a:prstGeom>
          <a:noFill/>
        </p:spPr>
        <p:txBody>
          <a:bodyPr wrap="none" rtlCol="0" anchor="ctr">
            <a:spAutoFit/>
          </a:bodyPr>
          <a:lstStyle/>
          <a:p>
            <a:pPr algn="ctr"/>
            <a:r>
              <a:rPr lang="en-US" sz="1100" b="1" dirty="0">
                <a:solidFill>
                  <a:schemeClr val="accent1"/>
                </a:solidFill>
                <a:latin typeface="Poppins" pitchFamily="2" charset="77"/>
                <a:cs typeface="Poppins" pitchFamily="2" charset="77"/>
              </a:rPr>
              <a:t>25%</a:t>
            </a:r>
          </a:p>
        </p:txBody>
      </p:sp>
      <p:sp>
        <p:nvSpPr>
          <p:cNvPr id="161" name="TextBox 160">
            <a:extLst>
              <a:ext uri="{FF2B5EF4-FFF2-40B4-BE49-F238E27FC236}">
                <a16:creationId xmlns:a16="http://schemas.microsoft.com/office/drawing/2014/main" id="{DBD16008-B1FB-544E-8C89-44044A80C8FC}"/>
              </a:ext>
            </a:extLst>
          </p:cNvPr>
          <p:cNvSpPr txBox="1"/>
          <p:nvPr/>
        </p:nvSpPr>
        <p:spPr>
          <a:xfrm>
            <a:off x="2615221" y="3962291"/>
            <a:ext cx="490840" cy="261610"/>
          </a:xfrm>
          <a:prstGeom prst="rect">
            <a:avLst/>
          </a:prstGeom>
          <a:noFill/>
        </p:spPr>
        <p:txBody>
          <a:bodyPr wrap="none" rtlCol="0" anchor="ctr">
            <a:spAutoFit/>
          </a:bodyPr>
          <a:lstStyle/>
          <a:p>
            <a:pPr algn="ctr"/>
            <a:r>
              <a:rPr lang="en-US" sz="1100" b="1" dirty="0">
                <a:solidFill>
                  <a:schemeClr val="accent2"/>
                </a:solidFill>
                <a:latin typeface="Poppins" pitchFamily="2" charset="77"/>
                <a:cs typeface="Poppins" pitchFamily="2" charset="77"/>
              </a:rPr>
              <a:t>50%</a:t>
            </a:r>
          </a:p>
        </p:txBody>
      </p:sp>
      <p:sp>
        <p:nvSpPr>
          <p:cNvPr id="162" name="TextBox 161">
            <a:extLst>
              <a:ext uri="{FF2B5EF4-FFF2-40B4-BE49-F238E27FC236}">
                <a16:creationId xmlns:a16="http://schemas.microsoft.com/office/drawing/2014/main" id="{0B5A6FB4-11DE-0540-8FF0-25ADC03E47DB}"/>
              </a:ext>
            </a:extLst>
          </p:cNvPr>
          <p:cNvSpPr txBox="1"/>
          <p:nvPr/>
        </p:nvSpPr>
        <p:spPr>
          <a:xfrm>
            <a:off x="4019126" y="3241221"/>
            <a:ext cx="474810" cy="261610"/>
          </a:xfrm>
          <a:prstGeom prst="rect">
            <a:avLst/>
          </a:prstGeom>
          <a:noFill/>
        </p:spPr>
        <p:txBody>
          <a:bodyPr wrap="none" rtlCol="0" anchor="ctr">
            <a:spAutoFit/>
          </a:bodyPr>
          <a:lstStyle/>
          <a:p>
            <a:pPr algn="ctr"/>
            <a:r>
              <a:rPr lang="en-US" sz="1100" b="1" dirty="0">
                <a:solidFill>
                  <a:schemeClr val="accent3"/>
                </a:solidFill>
                <a:latin typeface="Poppins" pitchFamily="2" charset="77"/>
                <a:cs typeface="Poppins" pitchFamily="2" charset="77"/>
              </a:rPr>
              <a:t>75%</a:t>
            </a:r>
          </a:p>
        </p:txBody>
      </p:sp>
      <p:sp>
        <p:nvSpPr>
          <p:cNvPr id="163" name="TextBox 162">
            <a:extLst>
              <a:ext uri="{FF2B5EF4-FFF2-40B4-BE49-F238E27FC236}">
                <a16:creationId xmlns:a16="http://schemas.microsoft.com/office/drawing/2014/main" id="{3B78FF83-B941-054A-84BB-09C489A12099}"/>
              </a:ext>
            </a:extLst>
          </p:cNvPr>
          <p:cNvSpPr txBox="1"/>
          <p:nvPr/>
        </p:nvSpPr>
        <p:spPr>
          <a:xfrm>
            <a:off x="5379427" y="2656996"/>
            <a:ext cx="543739" cy="261610"/>
          </a:xfrm>
          <a:prstGeom prst="rect">
            <a:avLst/>
          </a:prstGeom>
          <a:noFill/>
        </p:spPr>
        <p:txBody>
          <a:bodyPr wrap="none" rtlCol="0" anchor="ctr">
            <a:spAutoFit/>
          </a:bodyPr>
          <a:lstStyle/>
          <a:p>
            <a:pPr algn="ctr"/>
            <a:r>
              <a:rPr lang="en-US" sz="1100" b="1" dirty="0">
                <a:solidFill>
                  <a:schemeClr val="accent4"/>
                </a:solidFill>
                <a:latin typeface="Poppins" pitchFamily="2" charset="77"/>
                <a:cs typeface="Poppins" pitchFamily="2" charset="77"/>
              </a:rPr>
              <a:t>100%</a:t>
            </a:r>
          </a:p>
        </p:txBody>
      </p:sp>
      <p:sp>
        <p:nvSpPr>
          <p:cNvPr id="164" name="TextBox 163">
            <a:extLst>
              <a:ext uri="{FF2B5EF4-FFF2-40B4-BE49-F238E27FC236}">
                <a16:creationId xmlns:a16="http://schemas.microsoft.com/office/drawing/2014/main" id="{EF6D72F2-B566-D948-8B53-CEA6266EA825}"/>
              </a:ext>
            </a:extLst>
          </p:cNvPr>
          <p:cNvSpPr txBox="1"/>
          <p:nvPr/>
        </p:nvSpPr>
        <p:spPr>
          <a:xfrm>
            <a:off x="972688" y="3335005"/>
            <a:ext cx="963726" cy="261610"/>
          </a:xfrm>
          <a:prstGeom prst="rect">
            <a:avLst/>
          </a:prstGeom>
          <a:noFill/>
        </p:spPr>
        <p:txBody>
          <a:bodyPr wrap="none" rtlCol="0" anchor="ctr" anchorCtr="0">
            <a:spAutoFit/>
          </a:bodyPr>
          <a:lstStyle/>
          <a:p>
            <a:pPr algn="ctr"/>
            <a:r>
              <a:rPr lang="en-US" sz="1100" b="1" dirty="0">
                <a:solidFill>
                  <a:schemeClr val="tx2"/>
                </a:solidFill>
                <a:latin typeface="Poppins" pitchFamily="2" charset="77"/>
                <a:ea typeface="League Spartan" charset="0"/>
                <a:cs typeface="Poppins" pitchFamily="2" charset="77"/>
              </a:rPr>
              <a:t>YOUR TITLE</a:t>
            </a:r>
          </a:p>
        </p:txBody>
      </p:sp>
      <p:sp>
        <p:nvSpPr>
          <p:cNvPr id="165" name="Subtitle 2">
            <a:extLst>
              <a:ext uri="{FF2B5EF4-FFF2-40B4-BE49-F238E27FC236}">
                <a16:creationId xmlns:a16="http://schemas.microsoft.com/office/drawing/2014/main" id="{06346A8D-275F-C046-AE50-417411F85B0F}"/>
              </a:ext>
            </a:extLst>
          </p:cNvPr>
          <p:cNvSpPr txBox="1">
            <a:spLocks/>
          </p:cNvSpPr>
          <p:nvPr/>
        </p:nvSpPr>
        <p:spPr>
          <a:xfrm>
            <a:off x="866530" y="3517248"/>
            <a:ext cx="1174831" cy="86260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66" name="TextBox 165">
            <a:extLst>
              <a:ext uri="{FF2B5EF4-FFF2-40B4-BE49-F238E27FC236}">
                <a16:creationId xmlns:a16="http://schemas.microsoft.com/office/drawing/2014/main" id="{C1243122-9AC9-254B-BE36-453BE7C7075F}"/>
              </a:ext>
            </a:extLst>
          </p:cNvPr>
          <p:cNvSpPr txBox="1"/>
          <p:nvPr/>
        </p:nvSpPr>
        <p:spPr>
          <a:xfrm>
            <a:off x="2367020" y="2700466"/>
            <a:ext cx="963726" cy="261610"/>
          </a:xfrm>
          <a:prstGeom prst="rect">
            <a:avLst/>
          </a:prstGeom>
          <a:noFill/>
        </p:spPr>
        <p:txBody>
          <a:bodyPr wrap="none" rtlCol="0" anchor="ctr" anchorCtr="0">
            <a:spAutoFit/>
          </a:bodyPr>
          <a:lstStyle/>
          <a:p>
            <a:pPr algn="ctr"/>
            <a:r>
              <a:rPr lang="en-US" sz="1100" b="1" dirty="0">
                <a:solidFill>
                  <a:schemeClr val="tx2"/>
                </a:solidFill>
                <a:latin typeface="Poppins" pitchFamily="2" charset="77"/>
                <a:ea typeface="League Spartan" charset="0"/>
                <a:cs typeface="Poppins" pitchFamily="2" charset="77"/>
              </a:rPr>
              <a:t>YOUR TITLE</a:t>
            </a:r>
          </a:p>
        </p:txBody>
      </p:sp>
      <p:sp>
        <p:nvSpPr>
          <p:cNvPr id="167" name="Subtitle 2">
            <a:extLst>
              <a:ext uri="{FF2B5EF4-FFF2-40B4-BE49-F238E27FC236}">
                <a16:creationId xmlns:a16="http://schemas.microsoft.com/office/drawing/2014/main" id="{47D4A583-683C-384A-94EA-9A2C37712A52}"/>
              </a:ext>
            </a:extLst>
          </p:cNvPr>
          <p:cNvSpPr txBox="1">
            <a:spLocks/>
          </p:cNvSpPr>
          <p:nvPr/>
        </p:nvSpPr>
        <p:spPr>
          <a:xfrm>
            <a:off x="2260862" y="2875139"/>
            <a:ext cx="1174831" cy="86260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68" name="TextBox 167">
            <a:extLst>
              <a:ext uri="{FF2B5EF4-FFF2-40B4-BE49-F238E27FC236}">
                <a16:creationId xmlns:a16="http://schemas.microsoft.com/office/drawing/2014/main" id="{504A8353-BC35-2247-8238-A660A60249A7}"/>
              </a:ext>
            </a:extLst>
          </p:cNvPr>
          <p:cNvSpPr txBox="1"/>
          <p:nvPr/>
        </p:nvSpPr>
        <p:spPr>
          <a:xfrm>
            <a:off x="3773879" y="1967626"/>
            <a:ext cx="963726" cy="261610"/>
          </a:xfrm>
          <a:prstGeom prst="rect">
            <a:avLst/>
          </a:prstGeom>
          <a:noFill/>
        </p:spPr>
        <p:txBody>
          <a:bodyPr wrap="none" rtlCol="0" anchor="ctr" anchorCtr="0">
            <a:spAutoFit/>
          </a:bodyPr>
          <a:lstStyle/>
          <a:p>
            <a:pPr algn="ctr"/>
            <a:r>
              <a:rPr lang="en-US" sz="1100" b="1" dirty="0">
                <a:solidFill>
                  <a:schemeClr val="tx2"/>
                </a:solidFill>
                <a:latin typeface="Poppins" pitchFamily="2" charset="77"/>
                <a:ea typeface="League Spartan" charset="0"/>
                <a:cs typeface="Poppins" pitchFamily="2" charset="77"/>
              </a:rPr>
              <a:t>YOUR TITLE</a:t>
            </a:r>
          </a:p>
        </p:txBody>
      </p:sp>
      <p:sp>
        <p:nvSpPr>
          <p:cNvPr id="169" name="Subtitle 2">
            <a:extLst>
              <a:ext uri="{FF2B5EF4-FFF2-40B4-BE49-F238E27FC236}">
                <a16:creationId xmlns:a16="http://schemas.microsoft.com/office/drawing/2014/main" id="{3C11DB72-A1B9-3042-B861-4068FD4C51CF}"/>
              </a:ext>
            </a:extLst>
          </p:cNvPr>
          <p:cNvSpPr txBox="1">
            <a:spLocks/>
          </p:cNvSpPr>
          <p:nvPr/>
        </p:nvSpPr>
        <p:spPr>
          <a:xfrm>
            <a:off x="3667721" y="2145906"/>
            <a:ext cx="1174831" cy="86260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70" name="TextBox 169">
            <a:extLst>
              <a:ext uri="{FF2B5EF4-FFF2-40B4-BE49-F238E27FC236}">
                <a16:creationId xmlns:a16="http://schemas.microsoft.com/office/drawing/2014/main" id="{369B4710-A40E-644F-98CB-B52F1875B602}"/>
              </a:ext>
            </a:extLst>
          </p:cNvPr>
          <p:cNvSpPr txBox="1"/>
          <p:nvPr/>
        </p:nvSpPr>
        <p:spPr>
          <a:xfrm>
            <a:off x="5178219" y="1356145"/>
            <a:ext cx="963726" cy="261610"/>
          </a:xfrm>
          <a:prstGeom prst="rect">
            <a:avLst/>
          </a:prstGeom>
          <a:noFill/>
        </p:spPr>
        <p:txBody>
          <a:bodyPr wrap="none" rtlCol="0" anchor="ctr" anchorCtr="0">
            <a:spAutoFit/>
          </a:bodyPr>
          <a:lstStyle/>
          <a:p>
            <a:pPr algn="ctr"/>
            <a:r>
              <a:rPr lang="en-US" sz="1100" b="1" dirty="0">
                <a:solidFill>
                  <a:schemeClr val="tx2"/>
                </a:solidFill>
                <a:latin typeface="Poppins" pitchFamily="2" charset="77"/>
                <a:ea typeface="League Spartan" charset="0"/>
                <a:cs typeface="Poppins" pitchFamily="2" charset="77"/>
              </a:rPr>
              <a:t>YOUR TITLE</a:t>
            </a:r>
          </a:p>
        </p:txBody>
      </p:sp>
      <p:sp>
        <p:nvSpPr>
          <p:cNvPr id="171" name="Subtitle 2">
            <a:extLst>
              <a:ext uri="{FF2B5EF4-FFF2-40B4-BE49-F238E27FC236}">
                <a16:creationId xmlns:a16="http://schemas.microsoft.com/office/drawing/2014/main" id="{250E8FF4-6A15-DC4B-A4C6-3C82A8B5DD8D}"/>
              </a:ext>
            </a:extLst>
          </p:cNvPr>
          <p:cNvSpPr txBox="1">
            <a:spLocks/>
          </p:cNvSpPr>
          <p:nvPr/>
        </p:nvSpPr>
        <p:spPr>
          <a:xfrm>
            <a:off x="5072061" y="1576429"/>
            <a:ext cx="1174831" cy="86260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
              </a:lnSpc>
            </a:pPr>
            <a:r>
              <a:rPr lang="en-US" sz="9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1322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61622A-2129-DE40-B360-ADA576E19A0A}"/>
              </a:ext>
            </a:extLst>
          </p:cNvPr>
          <p:cNvSpPr txBox="1"/>
          <p:nvPr/>
        </p:nvSpPr>
        <p:spPr>
          <a:xfrm>
            <a:off x="4831887" y="306186"/>
            <a:ext cx="2528256"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PRICE TABLE</a:t>
            </a:r>
          </a:p>
        </p:txBody>
      </p:sp>
      <p:sp>
        <p:nvSpPr>
          <p:cNvPr id="3" name="TextBox 2">
            <a:extLst>
              <a:ext uri="{FF2B5EF4-FFF2-40B4-BE49-F238E27FC236}">
                <a16:creationId xmlns:a16="http://schemas.microsoft.com/office/drawing/2014/main" id="{089D4FC7-299A-9D45-8FBC-60282DD93CCB}"/>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6" name="Freeform 2">
            <a:extLst>
              <a:ext uri="{FF2B5EF4-FFF2-40B4-BE49-F238E27FC236}">
                <a16:creationId xmlns:a16="http://schemas.microsoft.com/office/drawing/2014/main" id="{0A7AEFD7-0CCB-344A-A4F2-0B0AB2624043}"/>
              </a:ext>
            </a:extLst>
          </p:cNvPr>
          <p:cNvSpPr>
            <a:spLocks noChangeArrowheads="1"/>
          </p:cNvSpPr>
          <p:nvPr/>
        </p:nvSpPr>
        <p:spPr bwMode="auto">
          <a:xfrm>
            <a:off x="7478358" y="1684380"/>
            <a:ext cx="1976844" cy="1268862"/>
          </a:xfrm>
          <a:custGeom>
            <a:avLst/>
            <a:gdLst>
              <a:gd name="T0" fmla="*/ 0 w 4261"/>
              <a:gd name="T1" fmla="*/ 0 h 3768"/>
              <a:gd name="T2" fmla="*/ 4260 w 4261"/>
              <a:gd name="T3" fmla="*/ 0 h 3768"/>
              <a:gd name="T4" fmla="*/ 4260 w 4261"/>
              <a:gd name="T5" fmla="*/ 3767 h 3768"/>
              <a:gd name="T6" fmla="*/ 0 w 4261"/>
              <a:gd name="T7" fmla="*/ 3767 h 3768"/>
              <a:gd name="T8" fmla="*/ 0 w 4261"/>
              <a:gd name="T9" fmla="*/ 0 h 3768"/>
            </a:gdLst>
            <a:ahLst/>
            <a:cxnLst>
              <a:cxn ang="0">
                <a:pos x="T0" y="T1"/>
              </a:cxn>
              <a:cxn ang="0">
                <a:pos x="T2" y="T3"/>
              </a:cxn>
              <a:cxn ang="0">
                <a:pos x="T4" y="T5"/>
              </a:cxn>
              <a:cxn ang="0">
                <a:pos x="T6" y="T7"/>
              </a:cxn>
              <a:cxn ang="0">
                <a:pos x="T8" y="T9"/>
              </a:cxn>
            </a:cxnLst>
            <a:rect l="0" t="0" r="r" b="b"/>
            <a:pathLst>
              <a:path w="4261" h="3768">
                <a:moveTo>
                  <a:pt x="0" y="0"/>
                </a:moveTo>
                <a:lnTo>
                  <a:pt x="4260" y="0"/>
                </a:lnTo>
                <a:lnTo>
                  <a:pt x="4260" y="3767"/>
                </a:lnTo>
                <a:lnTo>
                  <a:pt x="0" y="3767"/>
                </a:lnTo>
                <a:lnTo>
                  <a:pt x="0" y="0"/>
                </a:lnTo>
              </a:path>
            </a:pathLst>
          </a:custGeom>
          <a:solidFill>
            <a:schemeClr val="accent3"/>
          </a:solidFill>
          <a:ln>
            <a:noFill/>
          </a:ln>
          <a:effectLst/>
        </p:spPr>
        <p:txBody>
          <a:bodyPr wrap="none" anchor="ctr"/>
          <a:lstStyle/>
          <a:p>
            <a:endParaRPr lang="en-US" sz="3266"/>
          </a:p>
        </p:txBody>
      </p:sp>
      <p:sp>
        <p:nvSpPr>
          <p:cNvPr id="16" name="Freeform 12">
            <a:extLst>
              <a:ext uri="{FF2B5EF4-FFF2-40B4-BE49-F238E27FC236}">
                <a16:creationId xmlns:a16="http://schemas.microsoft.com/office/drawing/2014/main" id="{F1D4AB33-DC9B-B24D-A7D1-930E417919D5}"/>
              </a:ext>
            </a:extLst>
          </p:cNvPr>
          <p:cNvSpPr>
            <a:spLocks noChangeArrowheads="1"/>
          </p:cNvSpPr>
          <p:nvPr/>
        </p:nvSpPr>
        <p:spPr bwMode="auto">
          <a:xfrm>
            <a:off x="7478358" y="1191276"/>
            <a:ext cx="1976844" cy="494556"/>
          </a:xfrm>
          <a:prstGeom prst="snip2SameRect">
            <a:avLst/>
          </a:prstGeom>
          <a:solidFill>
            <a:schemeClr val="accent3">
              <a:lumMod val="75000"/>
            </a:schemeClr>
          </a:solidFill>
          <a:ln>
            <a:noFill/>
          </a:ln>
          <a:effectLst/>
        </p:spPr>
        <p:txBody>
          <a:bodyPr wrap="none" anchor="ctr"/>
          <a:lstStyle/>
          <a:p>
            <a:endParaRPr lang="en-US" sz="3266"/>
          </a:p>
        </p:txBody>
      </p:sp>
      <p:sp>
        <p:nvSpPr>
          <p:cNvPr id="18" name="Freeform 14">
            <a:extLst>
              <a:ext uri="{FF2B5EF4-FFF2-40B4-BE49-F238E27FC236}">
                <a16:creationId xmlns:a16="http://schemas.microsoft.com/office/drawing/2014/main" id="{B828CA60-0F7B-6E4B-BE5A-6010DDF05D3E}"/>
              </a:ext>
            </a:extLst>
          </p:cNvPr>
          <p:cNvSpPr>
            <a:spLocks noChangeArrowheads="1"/>
          </p:cNvSpPr>
          <p:nvPr/>
        </p:nvSpPr>
        <p:spPr bwMode="auto">
          <a:xfrm>
            <a:off x="3536949" y="1914677"/>
            <a:ext cx="1976844" cy="1038565"/>
          </a:xfrm>
          <a:custGeom>
            <a:avLst/>
            <a:gdLst>
              <a:gd name="T0" fmla="*/ 0 w 4260"/>
              <a:gd name="T1" fmla="*/ 0 h 3081"/>
              <a:gd name="T2" fmla="*/ 4259 w 4260"/>
              <a:gd name="T3" fmla="*/ 0 h 3081"/>
              <a:gd name="T4" fmla="*/ 4259 w 4260"/>
              <a:gd name="T5" fmla="*/ 3080 h 3081"/>
              <a:gd name="T6" fmla="*/ 0 w 4260"/>
              <a:gd name="T7" fmla="*/ 3080 h 3081"/>
              <a:gd name="T8" fmla="*/ 0 w 4260"/>
              <a:gd name="T9" fmla="*/ 0 h 3081"/>
            </a:gdLst>
            <a:ahLst/>
            <a:cxnLst>
              <a:cxn ang="0">
                <a:pos x="T0" y="T1"/>
              </a:cxn>
              <a:cxn ang="0">
                <a:pos x="T2" y="T3"/>
              </a:cxn>
              <a:cxn ang="0">
                <a:pos x="T4" y="T5"/>
              </a:cxn>
              <a:cxn ang="0">
                <a:pos x="T6" y="T7"/>
              </a:cxn>
              <a:cxn ang="0">
                <a:pos x="T8" y="T9"/>
              </a:cxn>
            </a:cxnLst>
            <a:rect l="0" t="0" r="r" b="b"/>
            <a:pathLst>
              <a:path w="4260" h="3081">
                <a:moveTo>
                  <a:pt x="0" y="0"/>
                </a:moveTo>
                <a:lnTo>
                  <a:pt x="4259" y="0"/>
                </a:lnTo>
                <a:lnTo>
                  <a:pt x="4259" y="3080"/>
                </a:lnTo>
                <a:lnTo>
                  <a:pt x="0" y="3080"/>
                </a:lnTo>
                <a:lnTo>
                  <a:pt x="0" y="0"/>
                </a:lnTo>
              </a:path>
            </a:pathLst>
          </a:custGeom>
          <a:solidFill>
            <a:schemeClr val="accent1"/>
          </a:solidFill>
          <a:ln>
            <a:noFill/>
          </a:ln>
          <a:effectLst/>
        </p:spPr>
        <p:txBody>
          <a:bodyPr wrap="none" anchor="ctr"/>
          <a:lstStyle/>
          <a:p>
            <a:endParaRPr lang="en-US" sz="3266"/>
          </a:p>
        </p:txBody>
      </p:sp>
      <p:sp>
        <p:nvSpPr>
          <p:cNvPr id="28" name="Freeform 24">
            <a:extLst>
              <a:ext uri="{FF2B5EF4-FFF2-40B4-BE49-F238E27FC236}">
                <a16:creationId xmlns:a16="http://schemas.microsoft.com/office/drawing/2014/main" id="{D7652199-8E09-CC43-86BE-A470AF3E751E}"/>
              </a:ext>
            </a:extLst>
          </p:cNvPr>
          <p:cNvSpPr>
            <a:spLocks noChangeArrowheads="1"/>
          </p:cNvSpPr>
          <p:nvPr/>
        </p:nvSpPr>
        <p:spPr bwMode="auto">
          <a:xfrm>
            <a:off x="3536949" y="1423024"/>
            <a:ext cx="1976844" cy="492751"/>
          </a:xfrm>
          <a:prstGeom prst="snip2SameRect">
            <a:avLst/>
          </a:prstGeom>
          <a:solidFill>
            <a:schemeClr val="accent1">
              <a:lumMod val="75000"/>
            </a:schemeClr>
          </a:solidFill>
          <a:ln>
            <a:noFill/>
          </a:ln>
          <a:effectLst/>
        </p:spPr>
        <p:txBody>
          <a:bodyPr wrap="none" anchor="ctr"/>
          <a:lstStyle/>
          <a:p>
            <a:endParaRPr lang="en-US" sz="3266"/>
          </a:p>
        </p:txBody>
      </p:sp>
      <p:sp>
        <p:nvSpPr>
          <p:cNvPr id="30" name="Freeform 26">
            <a:extLst>
              <a:ext uri="{FF2B5EF4-FFF2-40B4-BE49-F238E27FC236}">
                <a16:creationId xmlns:a16="http://schemas.microsoft.com/office/drawing/2014/main" id="{8CDAA066-0D62-6348-9BCC-AB729039F16B}"/>
              </a:ext>
            </a:extLst>
          </p:cNvPr>
          <p:cNvSpPr>
            <a:spLocks noChangeArrowheads="1"/>
          </p:cNvSpPr>
          <p:nvPr/>
        </p:nvSpPr>
        <p:spPr bwMode="auto">
          <a:xfrm>
            <a:off x="5513793" y="1914677"/>
            <a:ext cx="1976844" cy="1038565"/>
          </a:xfrm>
          <a:custGeom>
            <a:avLst/>
            <a:gdLst>
              <a:gd name="T0" fmla="*/ 4260 w 4261"/>
              <a:gd name="T1" fmla="*/ 0 h 3081"/>
              <a:gd name="T2" fmla="*/ 0 w 4261"/>
              <a:gd name="T3" fmla="*/ 0 h 3081"/>
              <a:gd name="T4" fmla="*/ 0 w 4261"/>
              <a:gd name="T5" fmla="*/ 3080 h 3081"/>
              <a:gd name="T6" fmla="*/ 4260 w 4261"/>
              <a:gd name="T7" fmla="*/ 3080 h 3081"/>
              <a:gd name="T8" fmla="*/ 4260 w 4261"/>
              <a:gd name="T9" fmla="*/ 0 h 3081"/>
            </a:gdLst>
            <a:ahLst/>
            <a:cxnLst>
              <a:cxn ang="0">
                <a:pos x="T0" y="T1"/>
              </a:cxn>
              <a:cxn ang="0">
                <a:pos x="T2" y="T3"/>
              </a:cxn>
              <a:cxn ang="0">
                <a:pos x="T4" y="T5"/>
              </a:cxn>
              <a:cxn ang="0">
                <a:pos x="T6" y="T7"/>
              </a:cxn>
              <a:cxn ang="0">
                <a:pos x="T8" y="T9"/>
              </a:cxn>
            </a:cxnLst>
            <a:rect l="0" t="0" r="r" b="b"/>
            <a:pathLst>
              <a:path w="4261" h="3081">
                <a:moveTo>
                  <a:pt x="4260" y="0"/>
                </a:moveTo>
                <a:lnTo>
                  <a:pt x="0" y="0"/>
                </a:lnTo>
                <a:lnTo>
                  <a:pt x="0" y="3080"/>
                </a:lnTo>
                <a:lnTo>
                  <a:pt x="4260" y="3080"/>
                </a:lnTo>
                <a:lnTo>
                  <a:pt x="4260" y="0"/>
                </a:lnTo>
              </a:path>
            </a:pathLst>
          </a:custGeom>
          <a:solidFill>
            <a:schemeClr val="accent2"/>
          </a:solidFill>
          <a:ln>
            <a:noFill/>
          </a:ln>
          <a:effectLst/>
        </p:spPr>
        <p:txBody>
          <a:bodyPr wrap="none" anchor="ctr"/>
          <a:lstStyle/>
          <a:p>
            <a:endParaRPr lang="en-US" sz="3266"/>
          </a:p>
        </p:txBody>
      </p:sp>
      <p:sp>
        <p:nvSpPr>
          <p:cNvPr id="40" name="Freeform 36">
            <a:extLst>
              <a:ext uri="{FF2B5EF4-FFF2-40B4-BE49-F238E27FC236}">
                <a16:creationId xmlns:a16="http://schemas.microsoft.com/office/drawing/2014/main" id="{2366855A-BAF9-DA46-BC04-3BE79CD0B6FA}"/>
              </a:ext>
            </a:extLst>
          </p:cNvPr>
          <p:cNvSpPr>
            <a:spLocks noChangeArrowheads="1"/>
          </p:cNvSpPr>
          <p:nvPr/>
        </p:nvSpPr>
        <p:spPr bwMode="auto">
          <a:xfrm>
            <a:off x="5513793" y="1423024"/>
            <a:ext cx="1976844" cy="492751"/>
          </a:xfrm>
          <a:prstGeom prst="snip2SameRect">
            <a:avLst/>
          </a:prstGeom>
          <a:solidFill>
            <a:schemeClr val="accent2">
              <a:lumMod val="75000"/>
            </a:schemeClr>
          </a:solidFill>
          <a:ln>
            <a:noFill/>
          </a:ln>
          <a:effectLst/>
        </p:spPr>
        <p:txBody>
          <a:bodyPr wrap="none" anchor="ctr"/>
          <a:lstStyle/>
          <a:p>
            <a:endParaRPr lang="en-US" sz="3266"/>
          </a:p>
        </p:txBody>
      </p:sp>
      <p:sp>
        <p:nvSpPr>
          <p:cNvPr id="58" name="Freeform 26">
            <a:extLst>
              <a:ext uri="{FF2B5EF4-FFF2-40B4-BE49-F238E27FC236}">
                <a16:creationId xmlns:a16="http://schemas.microsoft.com/office/drawing/2014/main" id="{ED30B9E6-211B-7E43-8872-C301764834B9}"/>
              </a:ext>
            </a:extLst>
          </p:cNvPr>
          <p:cNvSpPr>
            <a:spLocks noChangeArrowheads="1"/>
          </p:cNvSpPr>
          <p:nvPr/>
        </p:nvSpPr>
        <p:spPr bwMode="auto">
          <a:xfrm>
            <a:off x="9453156" y="1914677"/>
            <a:ext cx="1976844" cy="1038565"/>
          </a:xfrm>
          <a:custGeom>
            <a:avLst/>
            <a:gdLst>
              <a:gd name="T0" fmla="*/ 4260 w 4261"/>
              <a:gd name="T1" fmla="*/ 0 h 3081"/>
              <a:gd name="T2" fmla="*/ 0 w 4261"/>
              <a:gd name="T3" fmla="*/ 0 h 3081"/>
              <a:gd name="T4" fmla="*/ 0 w 4261"/>
              <a:gd name="T5" fmla="*/ 3080 h 3081"/>
              <a:gd name="T6" fmla="*/ 4260 w 4261"/>
              <a:gd name="T7" fmla="*/ 3080 h 3081"/>
              <a:gd name="T8" fmla="*/ 4260 w 4261"/>
              <a:gd name="T9" fmla="*/ 0 h 3081"/>
            </a:gdLst>
            <a:ahLst/>
            <a:cxnLst>
              <a:cxn ang="0">
                <a:pos x="T0" y="T1"/>
              </a:cxn>
              <a:cxn ang="0">
                <a:pos x="T2" y="T3"/>
              </a:cxn>
              <a:cxn ang="0">
                <a:pos x="T4" y="T5"/>
              </a:cxn>
              <a:cxn ang="0">
                <a:pos x="T6" y="T7"/>
              </a:cxn>
              <a:cxn ang="0">
                <a:pos x="T8" y="T9"/>
              </a:cxn>
            </a:cxnLst>
            <a:rect l="0" t="0" r="r" b="b"/>
            <a:pathLst>
              <a:path w="4261" h="3081">
                <a:moveTo>
                  <a:pt x="4260" y="0"/>
                </a:moveTo>
                <a:lnTo>
                  <a:pt x="0" y="0"/>
                </a:lnTo>
                <a:lnTo>
                  <a:pt x="0" y="3080"/>
                </a:lnTo>
                <a:lnTo>
                  <a:pt x="4260" y="3080"/>
                </a:lnTo>
                <a:lnTo>
                  <a:pt x="4260" y="0"/>
                </a:lnTo>
              </a:path>
            </a:pathLst>
          </a:custGeom>
          <a:solidFill>
            <a:schemeClr val="accent4"/>
          </a:solidFill>
          <a:ln>
            <a:noFill/>
          </a:ln>
          <a:effectLst/>
        </p:spPr>
        <p:txBody>
          <a:bodyPr wrap="none" anchor="ctr"/>
          <a:lstStyle/>
          <a:p>
            <a:endParaRPr lang="en-US" sz="3266"/>
          </a:p>
        </p:txBody>
      </p:sp>
      <p:sp>
        <p:nvSpPr>
          <p:cNvPr id="68" name="Freeform 36">
            <a:extLst>
              <a:ext uri="{FF2B5EF4-FFF2-40B4-BE49-F238E27FC236}">
                <a16:creationId xmlns:a16="http://schemas.microsoft.com/office/drawing/2014/main" id="{F7BB903B-B290-2044-9EF9-3F85C745571B}"/>
              </a:ext>
            </a:extLst>
          </p:cNvPr>
          <p:cNvSpPr>
            <a:spLocks noChangeArrowheads="1"/>
          </p:cNvSpPr>
          <p:nvPr/>
        </p:nvSpPr>
        <p:spPr bwMode="auto">
          <a:xfrm>
            <a:off x="9453156" y="1423024"/>
            <a:ext cx="1976844" cy="492751"/>
          </a:xfrm>
          <a:prstGeom prst="snip2SameRect">
            <a:avLst/>
          </a:prstGeom>
          <a:solidFill>
            <a:schemeClr val="accent4">
              <a:lumMod val="75000"/>
            </a:schemeClr>
          </a:solidFill>
          <a:ln>
            <a:noFill/>
          </a:ln>
          <a:effectLst/>
        </p:spPr>
        <p:txBody>
          <a:bodyPr wrap="none" anchor="ctr"/>
          <a:lstStyle/>
          <a:p>
            <a:endParaRPr lang="en-US" sz="3266"/>
          </a:p>
        </p:txBody>
      </p:sp>
      <p:sp>
        <p:nvSpPr>
          <p:cNvPr id="71" name="TextBox 70">
            <a:extLst>
              <a:ext uri="{FF2B5EF4-FFF2-40B4-BE49-F238E27FC236}">
                <a16:creationId xmlns:a16="http://schemas.microsoft.com/office/drawing/2014/main" id="{FC49720B-DBD9-E945-AE1D-D50A214E8DA8}"/>
              </a:ext>
            </a:extLst>
          </p:cNvPr>
          <p:cNvSpPr txBox="1"/>
          <p:nvPr/>
        </p:nvSpPr>
        <p:spPr>
          <a:xfrm>
            <a:off x="4166606" y="1503008"/>
            <a:ext cx="862737" cy="338554"/>
          </a:xfrm>
          <a:prstGeom prst="rect">
            <a:avLst/>
          </a:prstGeom>
          <a:noFill/>
          <a:ln>
            <a:noFill/>
          </a:ln>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SILVER</a:t>
            </a:r>
          </a:p>
        </p:txBody>
      </p:sp>
      <p:sp>
        <p:nvSpPr>
          <p:cNvPr id="72" name="TextBox 71">
            <a:extLst>
              <a:ext uri="{FF2B5EF4-FFF2-40B4-BE49-F238E27FC236}">
                <a16:creationId xmlns:a16="http://schemas.microsoft.com/office/drawing/2014/main" id="{24F435B6-1D19-7A4F-B727-0AA11CF0223C}"/>
              </a:ext>
            </a:extLst>
          </p:cNvPr>
          <p:cNvSpPr txBox="1"/>
          <p:nvPr/>
        </p:nvSpPr>
        <p:spPr>
          <a:xfrm>
            <a:off x="6199555" y="1503008"/>
            <a:ext cx="750526" cy="338554"/>
          </a:xfrm>
          <a:prstGeom prst="rect">
            <a:avLst/>
          </a:prstGeom>
          <a:noFill/>
          <a:ln>
            <a:noFill/>
          </a:ln>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GOLD</a:t>
            </a:r>
          </a:p>
        </p:txBody>
      </p:sp>
      <p:sp>
        <p:nvSpPr>
          <p:cNvPr id="73" name="TextBox 72">
            <a:extLst>
              <a:ext uri="{FF2B5EF4-FFF2-40B4-BE49-F238E27FC236}">
                <a16:creationId xmlns:a16="http://schemas.microsoft.com/office/drawing/2014/main" id="{D805E132-E200-DA4F-9038-EECF768926E9}"/>
              </a:ext>
            </a:extLst>
          </p:cNvPr>
          <p:cNvSpPr txBox="1"/>
          <p:nvPr/>
        </p:nvSpPr>
        <p:spPr>
          <a:xfrm>
            <a:off x="7923670" y="1269277"/>
            <a:ext cx="1231427" cy="338554"/>
          </a:xfrm>
          <a:prstGeom prst="rect">
            <a:avLst/>
          </a:prstGeom>
          <a:noFill/>
          <a:ln>
            <a:noFill/>
          </a:ln>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PLATINUM</a:t>
            </a:r>
          </a:p>
        </p:txBody>
      </p:sp>
      <p:sp>
        <p:nvSpPr>
          <p:cNvPr id="74" name="TextBox 73">
            <a:extLst>
              <a:ext uri="{FF2B5EF4-FFF2-40B4-BE49-F238E27FC236}">
                <a16:creationId xmlns:a16="http://schemas.microsoft.com/office/drawing/2014/main" id="{21A57C9A-F9B7-2F4B-81D7-CDDA4331D0AD}"/>
              </a:ext>
            </a:extLst>
          </p:cNvPr>
          <p:cNvSpPr txBox="1"/>
          <p:nvPr/>
        </p:nvSpPr>
        <p:spPr>
          <a:xfrm>
            <a:off x="9842918" y="1499220"/>
            <a:ext cx="1199367" cy="338554"/>
          </a:xfrm>
          <a:prstGeom prst="rect">
            <a:avLst/>
          </a:prstGeom>
          <a:noFill/>
          <a:ln>
            <a:noFill/>
          </a:ln>
        </p:spPr>
        <p:txBody>
          <a:bodyPr wrap="none" rtlCol="0" anchor="ctr" anchorCtr="0">
            <a:spAutoFit/>
          </a:bodyPr>
          <a:lstStyle/>
          <a:p>
            <a:pPr algn="ctr"/>
            <a:r>
              <a:rPr lang="en-US" sz="1600" b="1" dirty="0">
                <a:solidFill>
                  <a:schemeClr val="bg1"/>
                </a:solidFill>
                <a:latin typeface="Poppins" pitchFamily="2" charset="77"/>
                <a:ea typeface="League Spartan" charset="0"/>
                <a:cs typeface="Poppins" pitchFamily="2" charset="77"/>
              </a:rPr>
              <a:t>DIAMOND</a:t>
            </a:r>
          </a:p>
        </p:txBody>
      </p:sp>
      <p:sp>
        <p:nvSpPr>
          <p:cNvPr id="75" name="TextBox 74">
            <a:extLst>
              <a:ext uri="{FF2B5EF4-FFF2-40B4-BE49-F238E27FC236}">
                <a16:creationId xmlns:a16="http://schemas.microsoft.com/office/drawing/2014/main" id="{3A5EADB2-7E18-9642-A96A-1C6C05725F5B}"/>
              </a:ext>
            </a:extLst>
          </p:cNvPr>
          <p:cNvSpPr txBox="1"/>
          <p:nvPr/>
        </p:nvSpPr>
        <p:spPr>
          <a:xfrm>
            <a:off x="4015122" y="2046593"/>
            <a:ext cx="1165704" cy="553998"/>
          </a:xfrm>
          <a:prstGeom prst="rect">
            <a:avLst/>
          </a:prstGeom>
          <a:noFill/>
          <a:ln>
            <a:noFill/>
          </a:ln>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$1.99</a:t>
            </a:r>
          </a:p>
        </p:txBody>
      </p:sp>
      <p:sp>
        <p:nvSpPr>
          <p:cNvPr id="76" name="TextBox 75">
            <a:extLst>
              <a:ext uri="{FF2B5EF4-FFF2-40B4-BE49-F238E27FC236}">
                <a16:creationId xmlns:a16="http://schemas.microsoft.com/office/drawing/2014/main" id="{CB71BCE8-5943-294F-B105-ABC52FC2DE00}"/>
              </a:ext>
            </a:extLst>
          </p:cNvPr>
          <p:cNvSpPr txBox="1"/>
          <p:nvPr/>
        </p:nvSpPr>
        <p:spPr>
          <a:xfrm>
            <a:off x="4268011" y="2513550"/>
            <a:ext cx="659924" cy="276999"/>
          </a:xfrm>
          <a:prstGeom prst="rect">
            <a:avLst/>
          </a:prstGeom>
          <a:noFill/>
          <a:ln>
            <a:noFill/>
          </a:ln>
        </p:spPr>
        <p:txBody>
          <a:bodyPr wrap="none" rtlCol="0" anchor="ctr" anchorCtr="0">
            <a:spAutoFit/>
          </a:bodyPr>
          <a:lstStyle/>
          <a:p>
            <a:pPr algn="ct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/month</a:t>
            </a:r>
          </a:p>
        </p:txBody>
      </p:sp>
      <p:sp>
        <p:nvSpPr>
          <p:cNvPr id="79" name="TextBox 78">
            <a:extLst>
              <a:ext uri="{FF2B5EF4-FFF2-40B4-BE49-F238E27FC236}">
                <a16:creationId xmlns:a16="http://schemas.microsoft.com/office/drawing/2014/main" id="{3D7CD4B8-BA38-D842-8AA4-5E7D191496A8}"/>
              </a:ext>
            </a:extLst>
          </p:cNvPr>
          <p:cNvSpPr txBox="1"/>
          <p:nvPr/>
        </p:nvSpPr>
        <p:spPr>
          <a:xfrm>
            <a:off x="5941471" y="2046593"/>
            <a:ext cx="1266693" cy="553998"/>
          </a:xfrm>
          <a:prstGeom prst="rect">
            <a:avLst/>
          </a:prstGeom>
          <a:noFill/>
          <a:ln>
            <a:noFill/>
          </a:ln>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$6.99</a:t>
            </a:r>
          </a:p>
        </p:txBody>
      </p:sp>
      <p:sp>
        <p:nvSpPr>
          <p:cNvPr id="80" name="TextBox 79">
            <a:extLst>
              <a:ext uri="{FF2B5EF4-FFF2-40B4-BE49-F238E27FC236}">
                <a16:creationId xmlns:a16="http://schemas.microsoft.com/office/drawing/2014/main" id="{83BF970A-C817-E54F-832E-B5F9624992AC}"/>
              </a:ext>
            </a:extLst>
          </p:cNvPr>
          <p:cNvSpPr txBox="1"/>
          <p:nvPr/>
        </p:nvSpPr>
        <p:spPr>
          <a:xfrm>
            <a:off x="6244855" y="2513550"/>
            <a:ext cx="659924" cy="276999"/>
          </a:xfrm>
          <a:prstGeom prst="rect">
            <a:avLst/>
          </a:prstGeom>
          <a:noFill/>
          <a:ln>
            <a:noFill/>
          </a:ln>
        </p:spPr>
        <p:txBody>
          <a:bodyPr wrap="none" rtlCol="0" anchor="ctr" anchorCtr="0">
            <a:spAutoFit/>
          </a:bodyPr>
          <a:lstStyle/>
          <a:p>
            <a:pPr algn="ct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/month</a:t>
            </a:r>
          </a:p>
        </p:txBody>
      </p:sp>
      <p:sp>
        <p:nvSpPr>
          <p:cNvPr id="82" name="TextBox 81">
            <a:extLst>
              <a:ext uri="{FF2B5EF4-FFF2-40B4-BE49-F238E27FC236}">
                <a16:creationId xmlns:a16="http://schemas.microsoft.com/office/drawing/2014/main" id="{ED6E8539-D074-394E-9156-41CD4F7E9E50}"/>
              </a:ext>
            </a:extLst>
          </p:cNvPr>
          <p:cNvSpPr txBox="1"/>
          <p:nvPr/>
        </p:nvSpPr>
        <p:spPr>
          <a:xfrm>
            <a:off x="7703256" y="1892864"/>
            <a:ext cx="1672253" cy="646331"/>
          </a:xfrm>
          <a:prstGeom prst="rect">
            <a:avLst/>
          </a:prstGeom>
          <a:noFill/>
          <a:ln>
            <a:noFill/>
          </a:ln>
        </p:spPr>
        <p:txBody>
          <a:bodyPr wrap="none" rtlCol="0" anchor="ctr" anchorCtr="0">
            <a:spAutoFit/>
          </a:bodyPr>
          <a:lstStyle/>
          <a:p>
            <a:pPr algn="ctr"/>
            <a:r>
              <a:rPr lang="en-US" sz="3600" b="1" dirty="0">
                <a:solidFill>
                  <a:schemeClr val="bg1"/>
                </a:solidFill>
                <a:latin typeface="Poppins" pitchFamily="2" charset="77"/>
                <a:ea typeface="League Spartan" charset="0"/>
                <a:cs typeface="Poppins" pitchFamily="2" charset="77"/>
              </a:rPr>
              <a:t>$14.99</a:t>
            </a:r>
          </a:p>
        </p:txBody>
      </p:sp>
      <p:sp>
        <p:nvSpPr>
          <p:cNvPr id="83" name="TextBox 82">
            <a:extLst>
              <a:ext uri="{FF2B5EF4-FFF2-40B4-BE49-F238E27FC236}">
                <a16:creationId xmlns:a16="http://schemas.microsoft.com/office/drawing/2014/main" id="{EA064A8D-0A3E-9F41-8325-2E95E06D28AF}"/>
              </a:ext>
            </a:extLst>
          </p:cNvPr>
          <p:cNvSpPr txBox="1"/>
          <p:nvPr/>
        </p:nvSpPr>
        <p:spPr>
          <a:xfrm>
            <a:off x="8136817" y="2436983"/>
            <a:ext cx="659924" cy="276999"/>
          </a:xfrm>
          <a:prstGeom prst="rect">
            <a:avLst/>
          </a:prstGeom>
          <a:noFill/>
          <a:ln>
            <a:noFill/>
          </a:ln>
        </p:spPr>
        <p:txBody>
          <a:bodyPr wrap="none" rtlCol="0" anchor="ctr" anchorCtr="0">
            <a:spAutoFit/>
          </a:bodyPr>
          <a:lstStyle/>
          <a:p>
            <a:pPr algn="ct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/month</a:t>
            </a:r>
          </a:p>
        </p:txBody>
      </p:sp>
      <p:sp>
        <p:nvSpPr>
          <p:cNvPr id="5" name="Freeform 1">
            <a:extLst>
              <a:ext uri="{FF2B5EF4-FFF2-40B4-BE49-F238E27FC236}">
                <a16:creationId xmlns:a16="http://schemas.microsoft.com/office/drawing/2014/main" id="{0F152970-C23C-8645-B123-1F4B4F9A842A}"/>
              </a:ext>
            </a:extLst>
          </p:cNvPr>
          <p:cNvSpPr>
            <a:spLocks noChangeArrowheads="1"/>
          </p:cNvSpPr>
          <p:nvPr/>
        </p:nvSpPr>
        <p:spPr bwMode="auto">
          <a:xfrm>
            <a:off x="7511240" y="5912051"/>
            <a:ext cx="1976844" cy="564950"/>
          </a:xfrm>
          <a:custGeom>
            <a:avLst/>
            <a:gdLst>
              <a:gd name="T0" fmla="*/ 4260 w 4261"/>
              <a:gd name="T1" fmla="*/ 0 h 1379"/>
              <a:gd name="T2" fmla="*/ 0 w 4261"/>
              <a:gd name="T3" fmla="*/ 0 h 1379"/>
              <a:gd name="T4" fmla="*/ 0 w 4261"/>
              <a:gd name="T5" fmla="*/ 1378 h 1379"/>
              <a:gd name="T6" fmla="*/ 4260 w 4261"/>
              <a:gd name="T7" fmla="*/ 1378 h 1379"/>
              <a:gd name="T8" fmla="*/ 4260 w 4261"/>
              <a:gd name="T9" fmla="*/ 0 h 1379"/>
            </a:gdLst>
            <a:ahLst/>
            <a:cxnLst>
              <a:cxn ang="0">
                <a:pos x="T0" y="T1"/>
              </a:cxn>
              <a:cxn ang="0">
                <a:pos x="T2" y="T3"/>
              </a:cxn>
              <a:cxn ang="0">
                <a:pos x="T4" y="T5"/>
              </a:cxn>
              <a:cxn ang="0">
                <a:pos x="T6" y="T7"/>
              </a:cxn>
              <a:cxn ang="0">
                <a:pos x="T8" y="T9"/>
              </a:cxn>
            </a:cxnLst>
            <a:rect l="0" t="0" r="r" b="b"/>
            <a:pathLst>
              <a:path w="4261" h="1379">
                <a:moveTo>
                  <a:pt x="4260" y="0"/>
                </a:moveTo>
                <a:lnTo>
                  <a:pt x="0" y="0"/>
                </a:lnTo>
                <a:lnTo>
                  <a:pt x="0" y="1378"/>
                </a:lnTo>
                <a:lnTo>
                  <a:pt x="4260" y="1378"/>
                </a:lnTo>
                <a:lnTo>
                  <a:pt x="4260" y="0"/>
                </a:lnTo>
              </a:path>
            </a:pathLst>
          </a:custGeom>
          <a:solidFill>
            <a:schemeClr val="accent3"/>
          </a:solidFill>
          <a:ln>
            <a:noFill/>
          </a:ln>
          <a:effectLst/>
        </p:spPr>
        <p:txBody>
          <a:bodyPr wrap="none" anchor="ctr"/>
          <a:lstStyle/>
          <a:p>
            <a:endParaRPr lang="en-US" sz="3266">
              <a:solidFill>
                <a:schemeClr val="bg1"/>
              </a:solidFill>
            </a:endParaRPr>
          </a:p>
        </p:txBody>
      </p:sp>
      <p:sp>
        <p:nvSpPr>
          <p:cNvPr id="17" name="Freeform 13">
            <a:extLst>
              <a:ext uri="{FF2B5EF4-FFF2-40B4-BE49-F238E27FC236}">
                <a16:creationId xmlns:a16="http://schemas.microsoft.com/office/drawing/2014/main" id="{87C05403-B1B8-DF4B-BA98-95F9D606070C}"/>
              </a:ext>
            </a:extLst>
          </p:cNvPr>
          <p:cNvSpPr>
            <a:spLocks noChangeArrowheads="1"/>
          </p:cNvSpPr>
          <p:nvPr/>
        </p:nvSpPr>
        <p:spPr bwMode="auto">
          <a:xfrm>
            <a:off x="3536949" y="5912051"/>
            <a:ext cx="1976844" cy="564950"/>
          </a:xfrm>
          <a:custGeom>
            <a:avLst/>
            <a:gdLst>
              <a:gd name="T0" fmla="*/ 4259 w 4260"/>
              <a:gd name="T1" fmla="*/ 0 h 1379"/>
              <a:gd name="T2" fmla="*/ 0 w 4260"/>
              <a:gd name="T3" fmla="*/ 0 h 1379"/>
              <a:gd name="T4" fmla="*/ 0 w 4260"/>
              <a:gd name="T5" fmla="*/ 1378 h 1379"/>
              <a:gd name="T6" fmla="*/ 4259 w 4260"/>
              <a:gd name="T7" fmla="*/ 1378 h 1379"/>
              <a:gd name="T8" fmla="*/ 4259 w 4260"/>
              <a:gd name="T9" fmla="*/ 0 h 1379"/>
            </a:gdLst>
            <a:ahLst/>
            <a:cxnLst>
              <a:cxn ang="0">
                <a:pos x="T0" y="T1"/>
              </a:cxn>
              <a:cxn ang="0">
                <a:pos x="T2" y="T3"/>
              </a:cxn>
              <a:cxn ang="0">
                <a:pos x="T4" y="T5"/>
              </a:cxn>
              <a:cxn ang="0">
                <a:pos x="T6" y="T7"/>
              </a:cxn>
              <a:cxn ang="0">
                <a:pos x="T8" y="T9"/>
              </a:cxn>
            </a:cxnLst>
            <a:rect l="0" t="0" r="r" b="b"/>
            <a:pathLst>
              <a:path w="4260" h="1379">
                <a:moveTo>
                  <a:pt x="4259" y="0"/>
                </a:moveTo>
                <a:lnTo>
                  <a:pt x="0" y="0"/>
                </a:lnTo>
                <a:lnTo>
                  <a:pt x="0" y="1378"/>
                </a:lnTo>
                <a:lnTo>
                  <a:pt x="4259" y="1378"/>
                </a:lnTo>
                <a:lnTo>
                  <a:pt x="4259" y="0"/>
                </a:lnTo>
              </a:path>
            </a:pathLst>
          </a:custGeom>
          <a:solidFill>
            <a:schemeClr val="accent1"/>
          </a:solidFill>
          <a:ln>
            <a:noFill/>
          </a:ln>
          <a:effectLst/>
        </p:spPr>
        <p:txBody>
          <a:bodyPr wrap="none" anchor="ctr"/>
          <a:lstStyle/>
          <a:p>
            <a:endParaRPr lang="en-US" sz="3266"/>
          </a:p>
        </p:txBody>
      </p:sp>
      <p:sp>
        <p:nvSpPr>
          <p:cNvPr id="29" name="Freeform 25">
            <a:extLst>
              <a:ext uri="{FF2B5EF4-FFF2-40B4-BE49-F238E27FC236}">
                <a16:creationId xmlns:a16="http://schemas.microsoft.com/office/drawing/2014/main" id="{2B05C113-F3C1-1647-9B2D-EE9E9078E5D8}"/>
              </a:ext>
            </a:extLst>
          </p:cNvPr>
          <p:cNvSpPr>
            <a:spLocks noChangeArrowheads="1"/>
          </p:cNvSpPr>
          <p:nvPr/>
        </p:nvSpPr>
        <p:spPr bwMode="auto">
          <a:xfrm>
            <a:off x="5513793" y="5912051"/>
            <a:ext cx="1976844" cy="564950"/>
          </a:xfrm>
          <a:custGeom>
            <a:avLst/>
            <a:gdLst>
              <a:gd name="T0" fmla="*/ 0 w 4261"/>
              <a:gd name="T1" fmla="*/ 0 h 1379"/>
              <a:gd name="T2" fmla="*/ 4260 w 4261"/>
              <a:gd name="T3" fmla="*/ 0 h 1379"/>
              <a:gd name="T4" fmla="*/ 4260 w 4261"/>
              <a:gd name="T5" fmla="*/ 1378 h 1379"/>
              <a:gd name="T6" fmla="*/ 0 w 4261"/>
              <a:gd name="T7" fmla="*/ 1378 h 1379"/>
              <a:gd name="T8" fmla="*/ 0 w 4261"/>
              <a:gd name="T9" fmla="*/ 0 h 1379"/>
            </a:gdLst>
            <a:ahLst/>
            <a:cxnLst>
              <a:cxn ang="0">
                <a:pos x="T0" y="T1"/>
              </a:cxn>
              <a:cxn ang="0">
                <a:pos x="T2" y="T3"/>
              </a:cxn>
              <a:cxn ang="0">
                <a:pos x="T4" y="T5"/>
              </a:cxn>
              <a:cxn ang="0">
                <a:pos x="T6" y="T7"/>
              </a:cxn>
              <a:cxn ang="0">
                <a:pos x="T8" y="T9"/>
              </a:cxn>
            </a:cxnLst>
            <a:rect l="0" t="0" r="r" b="b"/>
            <a:pathLst>
              <a:path w="4261" h="1379">
                <a:moveTo>
                  <a:pt x="0" y="0"/>
                </a:moveTo>
                <a:lnTo>
                  <a:pt x="4260" y="0"/>
                </a:lnTo>
                <a:lnTo>
                  <a:pt x="4260" y="1378"/>
                </a:lnTo>
                <a:lnTo>
                  <a:pt x="0" y="1378"/>
                </a:lnTo>
                <a:lnTo>
                  <a:pt x="0" y="0"/>
                </a:lnTo>
              </a:path>
            </a:pathLst>
          </a:custGeom>
          <a:solidFill>
            <a:schemeClr val="accent2"/>
          </a:solidFill>
          <a:ln>
            <a:noFill/>
          </a:ln>
          <a:effectLst/>
        </p:spPr>
        <p:txBody>
          <a:bodyPr wrap="none" anchor="ctr"/>
          <a:lstStyle/>
          <a:p>
            <a:endParaRPr lang="en-US" sz="3266"/>
          </a:p>
        </p:txBody>
      </p:sp>
      <p:sp>
        <p:nvSpPr>
          <p:cNvPr id="57" name="Freeform 25">
            <a:extLst>
              <a:ext uri="{FF2B5EF4-FFF2-40B4-BE49-F238E27FC236}">
                <a16:creationId xmlns:a16="http://schemas.microsoft.com/office/drawing/2014/main" id="{7E643D0F-8EBD-A548-BCB4-57EF77FD1453}"/>
              </a:ext>
            </a:extLst>
          </p:cNvPr>
          <p:cNvSpPr>
            <a:spLocks noChangeArrowheads="1"/>
          </p:cNvSpPr>
          <p:nvPr/>
        </p:nvSpPr>
        <p:spPr bwMode="auto">
          <a:xfrm>
            <a:off x="9453156" y="5912051"/>
            <a:ext cx="1976844" cy="564950"/>
          </a:xfrm>
          <a:custGeom>
            <a:avLst/>
            <a:gdLst>
              <a:gd name="T0" fmla="*/ 0 w 4261"/>
              <a:gd name="T1" fmla="*/ 0 h 1379"/>
              <a:gd name="T2" fmla="*/ 4260 w 4261"/>
              <a:gd name="T3" fmla="*/ 0 h 1379"/>
              <a:gd name="T4" fmla="*/ 4260 w 4261"/>
              <a:gd name="T5" fmla="*/ 1378 h 1379"/>
              <a:gd name="T6" fmla="*/ 0 w 4261"/>
              <a:gd name="T7" fmla="*/ 1378 h 1379"/>
              <a:gd name="T8" fmla="*/ 0 w 4261"/>
              <a:gd name="T9" fmla="*/ 0 h 1379"/>
            </a:gdLst>
            <a:ahLst/>
            <a:cxnLst>
              <a:cxn ang="0">
                <a:pos x="T0" y="T1"/>
              </a:cxn>
              <a:cxn ang="0">
                <a:pos x="T2" y="T3"/>
              </a:cxn>
              <a:cxn ang="0">
                <a:pos x="T4" y="T5"/>
              </a:cxn>
              <a:cxn ang="0">
                <a:pos x="T6" y="T7"/>
              </a:cxn>
              <a:cxn ang="0">
                <a:pos x="T8" y="T9"/>
              </a:cxn>
            </a:cxnLst>
            <a:rect l="0" t="0" r="r" b="b"/>
            <a:pathLst>
              <a:path w="4261" h="1379">
                <a:moveTo>
                  <a:pt x="0" y="0"/>
                </a:moveTo>
                <a:lnTo>
                  <a:pt x="4260" y="0"/>
                </a:lnTo>
                <a:lnTo>
                  <a:pt x="4260" y="1378"/>
                </a:lnTo>
                <a:lnTo>
                  <a:pt x="0" y="1378"/>
                </a:lnTo>
                <a:lnTo>
                  <a:pt x="0" y="0"/>
                </a:lnTo>
              </a:path>
            </a:pathLst>
          </a:custGeom>
          <a:solidFill>
            <a:schemeClr val="accent4"/>
          </a:solidFill>
          <a:ln>
            <a:noFill/>
          </a:ln>
          <a:effectLst/>
        </p:spPr>
        <p:txBody>
          <a:bodyPr wrap="none" anchor="ctr"/>
          <a:lstStyle/>
          <a:p>
            <a:endParaRPr lang="en-US" sz="3266"/>
          </a:p>
        </p:txBody>
      </p:sp>
      <p:sp>
        <p:nvSpPr>
          <p:cNvPr id="85" name="TextBox 84">
            <a:extLst>
              <a:ext uri="{FF2B5EF4-FFF2-40B4-BE49-F238E27FC236}">
                <a16:creationId xmlns:a16="http://schemas.microsoft.com/office/drawing/2014/main" id="{A0169090-8A9C-8844-A224-F3D69C4719F8}"/>
              </a:ext>
            </a:extLst>
          </p:cNvPr>
          <p:cNvSpPr txBox="1"/>
          <p:nvPr/>
        </p:nvSpPr>
        <p:spPr>
          <a:xfrm>
            <a:off x="9692235" y="2035018"/>
            <a:ext cx="1500732" cy="553998"/>
          </a:xfrm>
          <a:prstGeom prst="rect">
            <a:avLst/>
          </a:prstGeom>
          <a:noFill/>
          <a:ln>
            <a:noFill/>
          </a:ln>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$24.99</a:t>
            </a:r>
          </a:p>
        </p:txBody>
      </p:sp>
      <p:sp>
        <p:nvSpPr>
          <p:cNvPr id="86" name="TextBox 85">
            <a:extLst>
              <a:ext uri="{FF2B5EF4-FFF2-40B4-BE49-F238E27FC236}">
                <a16:creationId xmlns:a16="http://schemas.microsoft.com/office/drawing/2014/main" id="{6DDB0354-C93B-1A4D-8F71-3C506CD05B2E}"/>
              </a:ext>
            </a:extLst>
          </p:cNvPr>
          <p:cNvSpPr txBox="1"/>
          <p:nvPr/>
        </p:nvSpPr>
        <p:spPr>
          <a:xfrm>
            <a:off x="10112638" y="2501975"/>
            <a:ext cx="659924" cy="276999"/>
          </a:xfrm>
          <a:prstGeom prst="rect">
            <a:avLst/>
          </a:prstGeom>
          <a:noFill/>
          <a:ln>
            <a:noFill/>
          </a:ln>
        </p:spPr>
        <p:txBody>
          <a:bodyPr wrap="none" rtlCol="0" anchor="ctr" anchorCtr="0">
            <a:spAutoFit/>
          </a:bodyPr>
          <a:lstStyle/>
          <a:p>
            <a:pPr algn="ctr"/>
            <a:r>
              <a:rPr lang="en-US"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/month</a:t>
            </a:r>
          </a:p>
        </p:txBody>
      </p:sp>
      <p:sp>
        <p:nvSpPr>
          <p:cNvPr id="87" name="TextBox 86">
            <a:extLst>
              <a:ext uri="{FF2B5EF4-FFF2-40B4-BE49-F238E27FC236}">
                <a16:creationId xmlns:a16="http://schemas.microsoft.com/office/drawing/2014/main" id="{CB70A9F0-E5D7-DE44-8F21-C0006EBEB966}"/>
              </a:ext>
            </a:extLst>
          </p:cNvPr>
          <p:cNvSpPr txBox="1"/>
          <p:nvPr/>
        </p:nvSpPr>
        <p:spPr>
          <a:xfrm>
            <a:off x="4023138" y="6056026"/>
            <a:ext cx="1149674" cy="276999"/>
          </a:xfrm>
          <a:prstGeom prst="rect">
            <a:avLst/>
          </a:prstGeom>
          <a:noFill/>
          <a:ln>
            <a:noFill/>
          </a:ln>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LEARN MORE</a:t>
            </a:r>
          </a:p>
        </p:txBody>
      </p:sp>
      <p:sp>
        <p:nvSpPr>
          <p:cNvPr id="88" name="TextBox 87">
            <a:extLst>
              <a:ext uri="{FF2B5EF4-FFF2-40B4-BE49-F238E27FC236}">
                <a16:creationId xmlns:a16="http://schemas.microsoft.com/office/drawing/2014/main" id="{DE3FB6E4-73D1-5448-8F30-FE96191433C9}"/>
              </a:ext>
            </a:extLst>
          </p:cNvPr>
          <p:cNvSpPr txBox="1"/>
          <p:nvPr/>
        </p:nvSpPr>
        <p:spPr>
          <a:xfrm>
            <a:off x="5960259" y="6056026"/>
            <a:ext cx="1149674" cy="276999"/>
          </a:xfrm>
          <a:prstGeom prst="rect">
            <a:avLst/>
          </a:prstGeom>
          <a:noFill/>
          <a:ln>
            <a:noFill/>
          </a:ln>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LEARN MORE</a:t>
            </a:r>
          </a:p>
        </p:txBody>
      </p:sp>
      <p:sp>
        <p:nvSpPr>
          <p:cNvPr id="89" name="TextBox 88">
            <a:extLst>
              <a:ext uri="{FF2B5EF4-FFF2-40B4-BE49-F238E27FC236}">
                <a16:creationId xmlns:a16="http://schemas.microsoft.com/office/drawing/2014/main" id="{C21C8220-7A85-4E48-B9D1-89E17D976225}"/>
              </a:ext>
            </a:extLst>
          </p:cNvPr>
          <p:cNvSpPr txBox="1"/>
          <p:nvPr/>
        </p:nvSpPr>
        <p:spPr>
          <a:xfrm>
            <a:off x="7889899" y="6056026"/>
            <a:ext cx="1149674" cy="276999"/>
          </a:xfrm>
          <a:prstGeom prst="rect">
            <a:avLst/>
          </a:prstGeom>
          <a:noFill/>
          <a:ln>
            <a:noFill/>
          </a:ln>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LEARN MORE</a:t>
            </a:r>
          </a:p>
        </p:txBody>
      </p:sp>
      <p:sp>
        <p:nvSpPr>
          <p:cNvPr id="90" name="TextBox 89">
            <a:extLst>
              <a:ext uri="{FF2B5EF4-FFF2-40B4-BE49-F238E27FC236}">
                <a16:creationId xmlns:a16="http://schemas.microsoft.com/office/drawing/2014/main" id="{06118ABC-965B-8F49-AFEF-0B3E2CF9BF36}"/>
              </a:ext>
            </a:extLst>
          </p:cNvPr>
          <p:cNvSpPr txBox="1"/>
          <p:nvPr/>
        </p:nvSpPr>
        <p:spPr>
          <a:xfrm>
            <a:off x="9866741" y="6056026"/>
            <a:ext cx="1149674" cy="276999"/>
          </a:xfrm>
          <a:prstGeom prst="rect">
            <a:avLst/>
          </a:prstGeom>
          <a:noFill/>
          <a:ln>
            <a:noFill/>
          </a:ln>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LEARN MORE</a:t>
            </a:r>
          </a:p>
        </p:txBody>
      </p:sp>
      <p:sp>
        <p:nvSpPr>
          <p:cNvPr id="7" name="Freeform 3">
            <a:extLst>
              <a:ext uri="{FF2B5EF4-FFF2-40B4-BE49-F238E27FC236}">
                <a16:creationId xmlns:a16="http://schemas.microsoft.com/office/drawing/2014/main" id="{0E15E075-3804-E444-8CAB-3D88A5699415}"/>
              </a:ext>
            </a:extLst>
          </p:cNvPr>
          <p:cNvSpPr>
            <a:spLocks noChangeArrowheads="1"/>
          </p:cNvSpPr>
          <p:nvPr/>
        </p:nvSpPr>
        <p:spPr bwMode="auto">
          <a:xfrm>
            <a:off x="7478358" y="2952145"/>
            <a:ext cx="1976844" cy="423204"/>
          </a:xfrm>
          <a:custGeom>
            <a:avLst/>
            <a:gdLst>
              <a:gd name="T0" fmla="*/ 0 w 4261"/>
              <a:gd name="T1" fmla="*/ 741 h 742"/>
              <a:gd name="T2" fmla="*/ 4260 w 4261"/>
              <a:gd name="T3" fmla="*/ 741 h 742"/>
              <a:gd name="T4" fmla="*/ 4260 w 4261"/>
              <a:gd name="T5" fmla="*/ 0 h 742"/>
              <a:gd name="T6" fmla="*/ 0 w 4261"/>
              <a:gd name="T7" fmla="*/ 0 h 742"/>
              <a:gd name="T8" fmla="*/ 0 w 4261"/>
              <a:gd name="T9" fmla="*/ 741 h 742"/>
            </a:gdLst>
            <a:ahLst/>
            <a:cxnLst>
              <a:cxn ang="0">
                <a:pos x="T0" y="T1"/>
              </a:cxn>
              <a:cxn ang="0">
                <a:pos x="T2" y="T3"/>
              </a:cxn>
              <a:cxn ang="0">
                <a:pos x="T4" y="T5"/>
              </a:cxn>
              <a:cxn ang="0">
                <a:pos x="T6" y="T7"/>
              </a:cxn>
              <a:cxn ang="0">
                <a:pos x="T8" y="T9"/>
              </a:cxn>
            </a:cxnLst>
            <a:rect l="0" t="0" r="r" b="b"/>
            <a:pathLst>
              <a:path w="4261" h="742">
                <a:moveTo>
                  <a:pt x="0" y="741"/>
                </a:moveTo>
                <a:lnTo>
                  <a:pt x="4260" y="741"/>
                </a:lnTo>
                <a:lnTo>
                  <a:pt x="4260" y="0"/>
                </a:lnTo>
                <a:lnTo>
                  <a:pt x="0" y="0"/>
                </a:lnTo>
                <a:lnTo>
                  <a:pt x="0" y="741"/>
                </a:lnTo>
              </a:path>
            </a:pathLst>
          </a:custGeom>
          <a:solidFill>
            <a:schemeClr val="bg1">
              <a:lumMod val="95000"/>
            </a:schemeClr>
          </a:solidFill>
          <a:ln>
            <a:noFill/>
          </a:ln>
          <a:effectLst/>
        </p:spPr>
        <p:txBody>
          <a:bodyPr wrap="none" anchor="ctr"/>
          <a:lstStyle/>
          <a:p>
            <a:endParaRPr lang="en-US" sz="3266"/>
          </a:p>
        </p:txBody>
      </p:sp>
      <p:sp>
        <p:nvSpPr>
          <p:cNvPr id="8" name="Freeform 4">
            <a:extLst>
              <a:ext uri="{FF2B5EF4-FFF2-40B4-BE49-F238E27FC236}">
                <a16:creationId xmlns:a16="http://schemas.microsoft.com/office/drawing/2014/main" id="{49B24E40-2F17-A545-85F8-7FC18BC1B7BE}"/>
              </a:ext>
            </a:extLst>
          </p:cNvPr>
          <p:cNvSpPr>
            <a:spLocks noChangeArrowheads="1"/>
          </p:cNvSpPr>
          <p:nvPr/>
        </p:nvSpPr>
        <p:spPr bwMode="auto">
          <a:xfrm>
            <a:off x="7478358" y="3375349"/>
            <a:ext cx="1976844" cy="423204"/>
          </a:xfrm>
          <a:custGeom>
            <a:avLst/>
            <a:gdLst>
              <a:gd name="T0" fmla="*/ 0 w 4261"/>
              <a:gd name="T1" fmla="*/ 0 h 740"/>
              <a:gd name="T2" fmla="*/ 4260 w 4261"/>
              <a:gd name="T3" fmla="*/ 0 h 740"/>
              <a:gd name="T4" fmla="*/ 4260 w 4261"/>
              <a:gd name="T5" fmla="*/ 739 h 740"/>
              <a:gd name="T6" fmla="*/ 0 w 4261"/>
              <a:gd name="T7" fmla="*/ 739 h 740"/>
              <a:gd name="T8" fmla="*/ 0 w 4261"/>
              <a:gd name="T9" fmla="*/ 0 h 740"/>
            </a:gdLst>
            <a:ahLst/>
            <a:cxnLst>
              <a:cxn ang="0">
                <a:pos x="T0" y="T1"/>
              </a:cxn>
              <a:cxn ang="0">
                <a:pos x="T2" y="T3"/>
              </a:cxn>
              <a:cxn ang="0">
                <a:pos x="T4" y="T5"/>
              </a:cxn>
              <a:cxn ang="0">
                <a:pos x="T6" y="T7"/>
              </a:cxn>
              <a:cxn ang="0">
                <a:pos x="T8" y="T9"/>
              </a:cxn>
            </a:cxnLst>
            <a:rect l="0" t="0" r="r" b="b"/>
            <a:pathLst>
              <a:path w="4261" h="740">
                <a:moveTo>
                  <a:pt x="0" y="0"/>
                </a:moveTo>
                <a:lnTo>
                  <a:pt x="4260" y="0"/>
                </a:lnTo>
                <a:lnTo>
                  <a:pt x="4260" y="739"/>
                </a:lnTo>
                <a:lnTo>
                  <a:pt x="0" y="739"/>
                </a:lnTo>
                <a:lnTo>
                  <a:pt x="0" y="0"/>
                </a:lnTo>
              </a:path>
            </a:pathLst>
          </a:custGeom>
          <a:solidFill>
            <a:schemeClr val="bg1"/>
          </a:solidFill>
          <a:ln>
            <a:noFill/>
          </a:ln>
          <a:effectLst/>
        </p:spPr>
        <p:txBody>
          <a:bodyPr wrap="none" anchor="ctr"/>
          <a:lstStyle/>
          <a:p>
            <a:endParaRPr lang="en-US" sz="3266"/>
          </a:p>
        </p:txBody>
      </p:sp>
      <p:sp>
        <p:nvSpPr>
          <p:cNvPr id="9" name="Freeform 5">
            <a:extLst>
              <a:ext uri="{FF2B5EF4-FFF2-40B4-BE49-F238E27FC236}">
                <a16:creationId xmlns:a16="http://schemas.microsoft.com/office/drawing/2014/main" id="{D4951482-B868-FD4A-BF54-400E03CD1934}"/>
              </a:ext>
            </a:extLst>
          </p:cNvPr>
          <p:cNvSpPr>
            <a:spLocks noChangeArrowheads="1"/>
          </p:cNvSpPr>
          <p:nvPr/>
        </p:nvSpPr>
        <p:spPr bwMode="auto">
          <a:xfrm>
            <a:off x="7478358" y="4221755"/>
            <a:ext cx="1976844" cy="423204"/>
          </a:xfrm>
          <a:custGeom>
            <a:avLst/>
            <a:gdLst>
              <a:gd name="T0" fmla="*/ 0 w 4261"/>
              <a:gd name="T1" fmla="*/ 0 h 742"/>
              <a:gd name="T2" fmla="*/ 4260 w 4261"/>
              <a:gd name="T3" fmla="*/ 0 h 742"/>
              <a:gd name="T4" fmla="*/ 4260 w 4261"/>
              <a:gd name="T5" fmla="*/ 741 h 742"/>
              <a:gd name="T6" fmla="*/ 0 w 4261"/>
              <a:gd name="T7" fmla="*/ 741 h 742"/>
              <a:gd name="T8" fmla="*/ 0 w 4261"/>
              <a:gd name="T9" fmla="*/ 0 h 742"/>
            </a:gdLst>
            <a:ahLst/>
            <a:cxnLst>
              <a:cxn ang="0">
                <a:pos x="T0" y="T1"/>
              </a:cxn>
              <a:cxn ang="0">
                <a:pos x="T2" y="T3"/>
              </a:cxn>
              <a:cxn ang="0">
                <a:pos x="T4" y="T5"/>
              </a:cxn>
              <a:cxn ang="0">
                <a:pos x="T6" y="T7"/>
              </a:cxn>
              <a:cxn ang="0">
                <a:pos x="T8" y="T9"/>
              </a:cxn>
            </a:cxnLst>
            <a:rect l="0" t="0" r="r" b="b"/>
            <a:pathLst>
              <a:path w="4261" h="742">
                <a:moveTo>
                  <a:pt x="0" y="0"/>
                </a:moveTo>
                <a:lnTo>
                  <a:pt x="4260" y="0"/>
                </a:lnTo>
                <a:lnTo>
                  <a:pt x="4260" y="741"/>
                </a:lnTo>
                <a:lnTo>
                  <a:pt x="0" y="741"/>
                </a:lnTo>
                <a:lnTo>
                  <a:pt x="0" y="0"/>
                </a:lnTo>
              </a:path>
            </a:pathLst>
          </a:custGeom>
          <a:solidFill>
            <a:schemeClr val="bg1"/>
          </a:solidFill>
          <a:ln>
            <a:noFill/>
          </a:ln>
          <a:effectLst/>
        </p:spPr>
        <p:txBody>
          <a:bodyPr wrap="none" anchor="ctr"/>
          <a:lstStyle/>
          <a:p>
            <a:endParaRPr lang="en-US" sz="3266"/>
          </a:p>
        </p:txBody>
      </p:sp>
      <p:sp>
        <p:nvSpPr>
          <p:cNvPr id="10" name="Freeform 6">
            <a:extLst>
              <a:ext uri="{FF2B5EF4-FFF2-40B4-BE49-F238E27FC236}">
                <a16:creationId xmlns:a16="http://schemas.microsoft.com/office/drawing/2014/main" id="{013176B9-0723-DC49-B52B-892AF5EDFC4A}"/>
              </a:ext>
            </a:extLst>
          </p:cNvPr>
          <p:cNvSpPr>
            <a:spLocks noChangeArrowheads="1"/>
          </p:cNvSpPr>
          <p:nvPr/>
        </p:nvSpPr>
        <p:spPr bwMode="auto">
          <a:xfrm>
            <a:off x="7478358" y="3798552"/>
            <a:ext cx="1976844" cy="423204"/>
          </a:xfrm>
          <a:custGeom>
            <a:avLst/>
            <a:gdLst>
              <a:gd name="T0" fmla="*/ 0 w 4261"/>
              <a:gd name="T1" fmla="*/ 742 h 743"/>
              <a:gd name="T2" fmla="*/ 4260 w 4261"/>
              <a:gd name="T3" fmla="*/ 742 h 743"/>
              <a:gd name="T4" fmla="*/ 4260 w 4261"/>
              <a:gd name="T5" fmla="*/ 0 h 743"/>
              <a:gd name="T6" fmla="*/ 0 w 4261"/>
              <a:gd name="T7" fmla="*/ 0 h 743"/>
              <a:gd name="T8" fmla="*/ 0 w 4261"/>
              <a:gd name="T9" fmla="*/ 742 h 743"/>
            </a:gdLst>
            <a:ahLst/>
            <a:cxnLst>
              <a:cxn ang="0">
                <a:pos x="T0" y="T1"/>
              </a:cxn>
              <a:cxn ang="0">
                <a:pos x="T2" y="T3"/>
              </a:cxn>
              <a:cxn ang="0">
                <a:pos x="T4" y="T5"/>
              </a:cxn>
              <a:cxn ang="0">
                <a:pos x="T6" y="T7"/>
              </a:cxn>
              <a:cxn ang="0">
                <a:pos x="T8" y="T9"/>
              </a:cxn>
            </a:cxnLst>
            <a:rect l="0" t="0" r="r" b="b"/>
            <a:pathLst>
              <a:path w="4261" h="743">
                <a:moveTo>
                  <a:pt x="0" y="742"/>
                </a:moveTo>
                <a:lnTo>
                  <a:pt x="4260" y="742"/>
                </a:lnTo>
                <a:lnTo>
                  <a:pt x="4260"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12" name="Freeform 8">
            <a:extLst>
              <a:ext uri="{FF2B5EF4-FFF2-40B4-BE49-F238E27FC236}">
                <a16:creationId xmlns:a16="http://schemas.microsoft.com/office/drawing/2014/main" id="{F2D0EEDE-5E97-1740-897B-374727D9DF64}"/>
              </a:ext>
            </a:extLst>
          </p:cNvPr>
          <p:cNvSpPr>
            <a:spLocks noChangeArrowheads="1"/>
          </p:cNvSpPr>
          <p:nvPr/>
        </p:nvSpPr>
        <p:spPr bwMode="auto">
          <a:xfrm>
            <a:off x="7478358" y="5488847"/>
            <a:ext cx="1976844" cy="423204"/>
          </a:xfrm>
          <a:custGeom>
            <a:avLst/>
            <a:gdLst>
              <a:gd name="T0" fmla="*/ 0 w 4261"/>
              <a:gd name="T1" fmla="*/ 742 h 743"/>
              <a:gd name="T2" fmla="*/ 4260 w 4261"/>
              <a:gd name="T3" fmla="*/ 742 h 743"/>
              <a:gd name="T4" fmla="*/ 4260 w 4261"/>
              <a:gd name="T5" fmla="*/ 0 h 743"/>
              <a:gd name="T6" fmla="*/ 0 w 4261"/>
              <a:gd name="T7" fmla="*/ 0 h 743"/>
              <a:gd name="T8" fmla="*/ 0 w 4261"/>
              <a:gd name="T9" fmla="*/ 742 h 743"/>
            </a:gdLst>
            <a:ahLst/>
            <a:cxnLst>
              <a:cxn ang="0">
                <a:pos x="T0" y="T1"/>
              </a:cxn>
              <a:cxn ang="0">
                <a:pos x="T2" y="T3"/>
              </a:cxn>
              <a:cxn ang="0">
                <a:pos x="T4" y="T5"/>
              </a:cxn>
              <a:cxn ang="0">
                <a:pos x="T6" y="T7"/>
              </a:cxn>
              <a:cxn ang="0">
                <a:pos x="T8" y="T9"/>
              </a:cxn>
            </a:cxnLst>
            <a:rect l="0" t="0" r="r" b="b"/>
            <a:pathLst>
              <a:path w="4261" h="743">
                <a:moveTo>
                  <a:pt x="0" y="742"/>
                </a:moveTo>
                <a:lnTo>
                  <a:pt x="4260" y="742"/>
                </a:lnTo>
                <a:lnTo>
                  <a:pt x="4260"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13" name="Freeform 9">
            <a:extLst>
              <a:ext uri="{FF2B5EF4-FFF2-40B4-BE49-F238E27FC236}">
                <a16:creationId xmlns:a16="http://schemas.microsoft.com/office/drawing/2014/main" id="{DAC5FFA9-53F1-364D-AC14-5F0A6B6CFB9B}"/>
              </a:ext>
            </a:extLst>
          </p:cNvPr>
          <p:cNvSpPr>
            <a:spLocks noChangeArrowheads="1"/>
          </p:cNvSpPr>
          <p:nvPr/>
        </p:nvSpPr>
        <p:spPr bwMode="auto">
          <a:xfrm>
            <a:off x="7478358" y="4644958"/>
            <a:ext cx="1976844" cy="423204"/>
          </a:xfrm>
          <a:custGeom>
            <a:avLst/>
            <a:gdLst>
              <a:gd name="T0" fmla="*/ 0 w 4261"/>
              <a:gd name="T1" fmla="*/ 742 h 743"/>
              <a:gd name="T2" fmla="*/ 4260 w 4261"/>
              <a:gd name="T3" fmla="*/ 742 h 743"/>
              <a:gd name="T4" fmla="*/ 4260 w 4261"/>
              <a:gd name="T5" fmla="*/ 0 h 743"/>
              <a:gd name="T6" fmla="*/ 0 w 4261"/>
              <a:gd name="T7" fmla="*/ 0 h 743"/>
              <a:gd name="T8" fmla="*/ 0 w 4261"/>
              <a:gd name="T9" fmla="*/ 742 h 743"/>
            </a:gdLst>
            <a:ahLst/>
            <a:cxnLst>
              <a:cxn ang="0">
                <a:pos x="T0" y="T1"/>
              </a:cxn>
              <a:cxn ang="0">
                <a:pos x="T2" y="T3"/>
              </a:cxn>
              <a:cxn ang="0">
                <a:pos x="T4" y="T5"/>
              </a:cxn>
              <a:cxn ang="0">
                <a:pos x="T6" y="T7"/>
              </a:cxn>
              <a:cxn ang="0">
                <a:pos x="T8" y="T9"/>
              </a:cxn>
            </a:cxnLst>
            <a:rect l="0" t="0" r="r" b="b"/>
            <a:pathLst>
              <a:path w="4261" h="743">
                <a:moveTo>
                  <a:pt x="0" y="742"/>
                </a:moveTo>
                <a:lnTo>
                  <a:pt x="4260" y="742"/>
                </a:lnTo>
                <a:lnTo>
                  <a:pt x="4260"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14" name="Freeform 10">
            <a:extLst>
              <a:ext uri="{FF2B5EF4-FFF2-40B4-BE49-F238E27FC236}">
                <a16:creationId xmlns:a16="http://schemas.microsoft.com/office/drawing/2014/main" id="{008097C0-9F22-EF4A-A459-DD217AD09186}"/>
              </a:ext>
            </a:extLst>
          </p:cNvPr>
          <p:cNvSpPr>
            <a:spLocks noChangeArrowheads="1"/>
          </p:cNvSpPr>
          <p:nvPr/>
        </p:nvSpPr>
        <p:spPr bwMode="auto">
          <a:xfrm>
            <a:off x="7478358" y="5068162"/>
            <a:ext cx="1976844" cy="423204"/>
          </a:xfrm>
          <a:custGeom>
            <a:avLst/>
            <a:gdLst>
              <a:gd name="T0" fmla="*/ 0 w 4261"/>
              <a:gd name="T1" fmla="*/ 0 h 739"/>
              <a:gd name="T2" fmla="*/ 4260 w 4261"/>
              <a:gd name="T3" fmla="*/ 0 h 739"/>
              <a:gd name="T4" fmla="*/ 4260 w 4261"/>
              <a:gd name="T5" fmla="*/ 738 h 739"/>
              <a:gd name="T6" fmla="*/ 0 w 4261"/>
              <a:gd name="T7" fmla="*/ 738 h 739"/>
              <a:gd name="T8" fmla="*/ 0 w 4261"/>
              <a:gd name="T9" fmla="*/ 0 h 739"/>
            </a:gdLst>
            <a:ahLst/>
            <a:cxnLst>
              <a:cxn ang="0">
                <a:pos x="T0" y="T1"/>
              </a:cxn>
              <a:cxn ang="0">
                <a:pos x="T2" y="T3"/>
              </a:cxn>
              <a:cxn ang="0">
                <a:pos x="T4" y="T5"/>
              </a:cxn>
              <a:cxn ang="0">
                <a:pos x="T6" y="T7"/>
              </a:cxn>
              <a:cxn ang="0">
                <a:pos x="T8" y="T9"/>
              </a:cxn>
            </a:cxnLst>
            <a:rect l="0" t="0" r="r" b="b"/>
            <a:pathLst>
              <a:path w="4261" h="739">
                <a:moveTo>
                  <a:pt x="0" y="0"/>
                </a:moveTo>
                <a:lnTo>
                  <a:pt x="4260" y="0"/>
                </a:lnTo>
                <a:lnTo>
                  <a:pt x="4260" y="738"/>
                </a:lnTo>
                <a:lnTo>
                  <a:pt x="0" y="738"/>
                </a:lnTo>
                <a:lnTo>
                  <a:pt x="0" y="0"/>
                </a:lnTo>
              </a:path>
            </a:pathLst>
          </a:custGeom>
          <a:solidFill>
            <a:schemeClr val="bg1"/>
          </a:solidFill>
          <a:ln>
            <a:noFill/>
          </a:ln>
          <a:effectLst/>
        </p:spPr>
        <p:txBody>
          <a:bodyPr wrap="none" anchor="ctr"/>
          <a:lstStyle/>
          <a:p>
            <a:endParaRPr lang="en-US" sz="3266"/>
          </a:p>
        </p:txBody>
      </p:sp>
      <p:sp>
        <p:nvSpPr>
          <p:cNvPr id="19" name="Freeform 15">
            <a:extLst>
              <a:ext uri="{FF2B5EF4-FFF2-40B4-BE49-F238E27FC236}">
                <a16:creationId xmlns:a16="http://schemas.microsoft.com/office/drawing/2014/main" id="{81155A59-84E2-BB47-B5D1-44CFA47FA6FA}"/>
              </a:ext>
            </a:extLst>
          </p:cNvPr>
          <p:cNvSpPr>
            <a:spLocks noChangeArrowheads="1"/>
          </p:cNvSpPr>
          <p:nvPr/>
        </p:nvSpPr>
        <p:spPr bwMode="auto">
          <a:xfrm>
            <a:off x="3536949" y="2952146"/>
            <a:ext cx="1976844" cy="423204"/>
          </a:xfrm>
          <a:custGeom>
            <a:avLst/>
            <a:gdLst>
              <a:gd name="T0" fmla="*/ 0 w 4260"/>
              <a:gd name="T1" fmla="*/ 741 h 742"/>
              <a:gd name="T2" fmla="*/ 4259 w 4260"/>
              <a:gd name="T3" fmla="*/ 741 h 742"/>
              <a:gd name="T4" fmla="*/ 4259 w 4260"/>
              <a:gd name="T5" fmla="*/ 0 h 742"/>
              <a:gd name="T6" fmla="*/ 0 w 4260"/>
              <a:gd name="T7" fmla="*/ 0 h 742"/>
              <a:gd name="T8" fmla="*/ 0 w 4260"/>
              <a:gd name="T9" fmla="*/ 741 h 742"/>
            </a:gdLst>
            <a:ahLst/>
            <a:cxnLst>
              <a:cxn ang="0">
                <a:pos x="T0" y="T1"/>
              </a:cxn>
              <a:cxn ang="0">
                <a:pos x="T2" y="T3"/>
              </a:cxn>
              <a:cxn ang="0">
                <a:pos x="T4" y="T5"/>
              </a:cxn>
              <a:cxn ang="0">
                <a:pos x="T6" y="T7"/>
              </a:cxn>
              <a:cxn ang="0">
                <a:pos x="T8" y="T9"/>
              </a:cxn>
            </a:cxnLst>
            <a:rect l="0" t="0" r="r" b="b"/>
            <a:pathLst>
              <a:path w="4260" h="742">
                <a:moveTo>
                  <a:pt x="0" y="741"/>
                </a:moveTo>
                <a:lnTo>
                  <a:pt x="4259" y="741"/>
                </a:lnTo>
                <a:lnTo>
                  <a:pt x="4259" y="0"/>
                </a:lnTo>
                <a:lnTo>
                  <a:pt x="0" y="0"/>
                </a:lnTo>
                <a:lnTo>
                  <a:pt x="0" y="741"/>
                </a:lnTo>
              </a:path>
            </a:pathLst>
          </a:custGeom>
          <a:solidFill>
            <a:schemeClr val="bg1">
              <a:lumMod val="95000"/>
            </a:schemeClr>
          </a:solidFill>
          <a:ln>
            <a:noFill/>
          </a:ln>
          <a:effectLst/>
        </p:spPr>
        <p:txBody>
          <a:bodyPr wrap="none" anchor="ctr"/>
          <a:lstStyle/>
          <a:p>
            <a:endParaRPr lang="en-US" sz="3266"/>
          </a:p>
        </p:txBody>
      </p:sp>
      <p:sp>
        <p:nvSpPr>
          <p:cNvPr id="20" name="Freeform 16">
            <a:extLst>
              <a:ext uri="{FF2B5EF4-FFF2-40B4-BE49-F238E27FC236}">
                <a16:creationId xmlns:a16="http://schemas.microsoft.com/office/drawing/2014/main" id="{281B01CF-BA6E-934E-A447-231C2686D692}"/>
              </a:ext>
            </a:extLst>
          </p:cNvPr>
          <p:cNvSpPr>
            <a:spLocks noChangeArrowheads="1"/>
          </p:cNvSpPr>
          <p:nvPr/>
        </p:nvSpPr>
        <p:spPr bwMode="auto">
          <a:xfrm>
            <a:off x="3536949" y="3375350"/>
            <a:ext cx="1976844" cy="423204"/>
          </a:xfrm>
          <a:custGeom>
            <a:avLst/>
            <a:gdLst>
              <a:gd name="T0" fmla="*/ 0 w 4260"/>
              <a:gd name="T1" fmla="*/ 0 h 740"/>
              <a:gd name="T2" fmla="*/ 4259 w 4260"/>
              <a:gd name="T3" fmla="*/ 0 h 740"/>
              <a:gd name="T4" fmla="*/ 4259 w 4260"/>
              <a:gd name="T5" fmla="*/ 739 h 740"/>
              <a:gd name="T6" fmla="*/ 0 w 4260"/>
              <a:gd name="T7" fmla="*/ 739 h 740"/>
              <a:gd name="T8" fmla="*/ 0 w 4260"/>
              <a:gd name="T9" fmla="*/ 0 h 740"/>
            </a:gdLst>
            <a:ahLst/>
            <a:cxnLst>
              <a:cxn ang="0">
                <a:pos x="T0" y="T1"/>
              </a:cxn>
              <a:cxn ang="0">
                <a:pos x="T2" y="T3"/>
              </a:cxn>
              <a:cxn ang="0">
                <a:pos x="T4" y="T5"/>
              </a:cxn>
              <a:cxn ang="0">
                <a:pos x="T6" y="T7"/>
              </a:cxn>
              <a:cxn ang="0">
                <a:pos x="T8" y="T9"/>
              </a:cxn>
            </a:cxnLst>
            <a:rect l="0" t="0" r="r" b="b"/>
            <a:pathLst>
              <a:path w="4260" h="740">
                <a:moveTo>
                  <a:pt x="0" y="0"/>
                </a:moveTo>
                <a:lnTo>
                  <a:pt x="4259" y="0"/>
                </a:lnTo>
                <a:lnTo>
                  <a:pt x="4259" y="739"/>
                </a:lnTo>
                <a:lnTo>
                  <a:pt x="0" y="739"/>
                </a:lnTo>
                <a:lnTo>
                  <a:pt x="0" y="0"/>
                </a:lnTo>
              </a:path>
            </a:pathLst>
          </a:custGeom>
          <a:solidFill>
            <a:schemeClr val="bg1"/>
          </a:solidFill>
          <a:ln>
            <a:noFill/>
          </a:ln>
          <a:effectLst/>
        </p:spPr>
        <p:txBody>
          <a:bodyPr wrap="none" anchor="ctr"/>
          <a:lstStyle/>
          <a:p>
            <a:endParaRPr lang="en-US" sz="3266"/>
          </a:p>
        </p:txBody>
      </p:sp>
      <p:sp>
        <p:nvSpPr>
          <p:cNvPr id="21" name="Freeform 17">
            <a:extLst>
              <a:ext uri="{FF2B5EF4-FFF2-40B4-BE49-F238E27FC236}">
                <a16:creationId xmlns:a16="http://schemas.microsoft.com/office/drawing/2014/main" id="{A1A72546-8C9C-D347-8242-A38D110FB545}"/>
              </a:ext>
            </a:extLst>
          </p:cNvPr>
          <p:cNvSpPr>
            <a:spLocks noChangeArrowheads="1"/>
          </p:cNvSpPr>
          <p:nvPr/>
        </p:nvSpPr>
        <p:spPr bwMode="auto">
          <a:xfrm>
            <a:off x="3536949" y="4221755"/>
            <a:ext cx="1976844" cy="423204"/>
          </a:xfrm>
          <a:custGeom>
            <a:avLst/>
            <a:gdLst>
              <a:gd name="T0" fmla="*/ 0 w 4260"/>
              <a:gd name="T1" fmla="*/ 0 h 742"/>
              <a:gd name="T2" fmla="*/ 4259 w 4260"/>
              <a:gd name="T3" fmla="*/ 0 h 742"/>
              <a:gd name="T4" fmla="*/ 4259 w 4260"/>
              <a:gd name="T5" fmla="*/ 741 h 742"/>
              <a:gd name="T6" fmla="*/ 0 w 4260"/>
              <a:gd name="T7" fmla="*/ 741 h 742"/>
              <a:gd name="T8" fmla="*/ 0 w 4260"/>
              <a:gd name="T9" fmla="*/ 0 h 742"/>
            </a:gdLst>
            <a:ahLst/>
            <a:cxnLst>
              <a:cxn ang="0">
                <a:pos x="T0" y="T1"/>
              </a:cxn>
              <a:cxn ang="0">
                <a:pos x="T2" y="T3"/>
              </a:cxn>
              <a:cxn ang="0">
                <a:pos x="T4" y="T5"/>
              </a:cxn>
              <a:cxn ang="0">
                <a:pos x="T6" y="T7"/>
              </a:cxn>
              <a:cxn ang="0">
                <a:pos x="T8" y="T9"/>
              </a:cxn>
            </a:cxnLst>
            <a:rect l="0" t="0" r="r" b="b"/>
            <a:pathLst>
              <a:path w="4260" h="742">
                <a:moveTo>
                  <a:pt x="0" y="0"/>
                </a:moveTo>
                <a:lnTo>
                  <a:pt x="4259" y="0"/>
                </a:lnTo>
                <a:lnTo>
                  <a:pt x="4259" y="741"/>
                </a:lnTo>
                <a:lnTo>
                  <a:pt x="0" y="741"/>
                </a:lnTo>
                <a:lnTo>
                  <a:pt x="0" y="0"/>
                </a:lnTo>
              </a:path>
            </a:pathLst>
          </a:custGeom>
          <a:solidFill>
            <a:schemeClr val="bg1"/>
          </a:solidFill>
          <a:ln>
            <a:noFill/>
          </a:ln>
          <a:effectLst/>
        </p:spPr>
        <p:txBody>
          <a:bodyPr wrap="none" anchor="ctr"/>
          <a:lstStyle/>
          <a:p>
            <a:endParaRPr lang="en-US" sz="3266"/>
          </a:p>
        </p:txBody>
      </p:sp>
      <p:sp>
        <p:nvSpPr>
          <p:cNvPr id="22" name="Freeform 18">
            <a:extLst>
              <a:ext uri="{FF2B5EF4-FFF2-40B4-BE49-F238E27FC236}">
                <a16:creationId xmlns:a16="http://schemas.microsoft.com/office/drawing/2014/main" id="{2DC7EE40-BAC6-3C4E-8FD0-8C31E83B794C}"/>
              </a:ext>
            </a:extLst>
          </p:cNvPr>
          <p:cNvSpPr>
            <a:spLocks noChangeArrowheads="1"/>
          </p:cNvSpPr>
          <p:nvPr/>
        </p:nvSpPr>
        <p:spPr bwMode="auto">
          <a:xfrm>
            <a:off x="3536949" y="3798553"/>
            <a:ext cx="1976844" cy="423204"/>
          </a:xfrm>
          <a:custGeom>
            <a:avLst/>
            <a:gdLst>
              <a:gd name="T0" fmla="*/ 0 w 4260"/>
              <a:gd name="T1" fmla="*/ 742 h 743"/>
              <a:gd name="T2" fmla="*/ 4259 w 4260"/>
              <a:gd name="T3" fmla="*/ 742 h 743"/>
              <a:gd name="T4" fmla="*/ 4259 w 4260"/>
              <a:gd name="T5" fmla="*/ 0 h 743"/>
              <a:gd name="T6" fmla="*/ 0 w 4260"/>
              <a:gd name="T7" fmla="*/ 0 h 743"/>
              <a:gd name="T8" fmla="*/ 0 w 4260"/>
              <a:gd name="T9" fmla="*/ 742 h 743"/>
            </a:gdLst>
            <a:ahLst/>
            <a:cxnLst>
              <a:cxn ang="0">
                <a:pos x="T0" y="T1"/>
              </a:cxn>
              <a:cxn ang="0">
                <a:pos x="T2" y="T3"/>
              </a:cxn>
              <a:cxn ang="0">
                <a:pos x="T4" y="T5"/>
              </a:cxn>
              <a:cxn ang="0">
                <a:pos x="T6" y="T7"/>
              </a:cxn>
              <a:cxn ang="0">
                <a:pos x="T8" y="T9"/>
              </a:cxn>
            </a:cxnLst>
            <a:rect l="0" t="0" r="r" b="b"/>
            <a:pathLst>
              <a:path w="4260" h="743">
                <a:moveTo>
                  <a:pt x="0" y="742"/>
                </a:moveTo>
                <a:lnTo>
                  <a:pt x="4259" y="742"/>
                </a:lnTo>
                <a:lnTo>
                  <a:pt x="4259"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24" name="Freeform 20">
            <a:extLst>
              <a:ext uri="{FF2B5EF4-FFF2-40B4-BE49-F238E27FC236}">
                <a16:creationId xmlns:a16="http://schemas.microsoft.com/office/drawing/2014/main" id="{61769EE1-A8D8-8345-8A9E-6211DE00A709}"/>
              </a:ext>
            </a:extLst>
          </p:cNvPr>
          <p:cNvSpPr>
            <a:spLocks noChangeArrowheads="1"/>
          </p:cNvSpPr>
          <p:nvPr/>
        </p:nvSpPr>
        <p:spPr bwMode="auto">
          <a:xfrm>
            <a:off x="3536949" y="5488847"/>
            <a:ext cx="1976844" cy="423204"/>
          </a:xfrm>
          <a:custGeom>
            <a:avLst/>
            <a:gdLst>
              <a:gd name="T0" fmla="*/ 0 w 4260"/>
              <a:gd name="T1" fmla="*/ 742 h 743"/>
              <a:gd name="T2" fmla="*/ 4259 w 4260"/>
              <a:gd name="T3" fmla="*/ 742 h 743"/>
              <a:gd name="T4" fmla="*/ 4259 w 4260"/>
              <a:gd name="T5" fmla="*/ 0 h 743"/>
              <a:gd name="T6" fmla="*/ 0 w 4260"/>
              <a:gd name="T7" fmla="*/ 0 h 743"/>
              <a:gd name="T8" fmla="*/ 0 w 4260"/>
              <a:gd name="T9" fmla="*/ 742 h 743"/>
            </a:gdLst>
            <a:ahLst/>
            <a:cxnLst>
              <a:cxn ang="0">
                <a:pos x="T0" y="T1"/>
              </a:cxn>
              <a:cxn ang="0">
                <a:pos x="T2" y="T3"/>
              </a:cxn>
              <a:cxn ang="0">
                <a:pos x="T4" y="T5"/>
              </a:cxn>
              <a:cxn ang="0">
                <a:pos x="T6" y="T7"/>
              </a:cxn>
              <a:cxn ang="0">
                <a:pos x="T8" y="T9"/>
              </a:cxn>
            </a:cxnLst>
            <a:rect l="0" t="0" r="r" b="b"/>
            <a:pathLst>
              <a:path w="4260" h="743">
                <a:moveTo>
                  <a:pt x="0" y="742"/>
                </a:moveTo>
                <a:lnTo>
                  <a:pt x="4259" y="742"/>
                </a:lnTo>
                <a:lnTo>
                  <a:pt x="4259"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25" name="Freeform 21">
            <a:extLst>
              <a:ext uri="{FF2B5EF4-FFF2-40B4-BE49-F238E27FC236}">
                <a16:creationId xmlns:a16="http://schemas.microsoft.com/office/drawing/2014/main" id="{AF36EB60-9AAE-C844-ADC7-B1BBA7A323B2}"/>
              </a:ext>
            </a:extLst>
          </p:cNvPr>
          <p:cNvSpPr>
            <a:spLocks noChangeArrowheads="1"/>
          </p:cNvSpPr>
          <p:nvPr/>
        </p:nvSpPr>
        <p:spPr bwMode="auto">
          <a:xfrm>
            <a:off x="3536949" y="4644958"/>
            <a:ext cx="1976844" cy="423204"/>
          </a:xfrm>
          <a:custGeom>
            <a:avLst/>
            <a:gdLst>
              <a:gd name="T0" fmla="*/ 0 w 4260"/>
              <a:gd name="T1" fmla="*/ 742 h 743"/>
              <a:gd name="T2" fmla="*/ 4259 w 4260"/>
              <a:gd name="T3" fmla="*/ 742 h 743"/>
              <a:gd name="T4" fmla="*/ 4259 w 4260"/>
              <a:gd name="T5" fmla="*/ 0 h 743"/>
              <a:gd name="T6" fmla="*/ 0 w 4260"/>
              <a:gd name="T7" fmla="*/ 0 h 743"/>
              <a:gd name="T8" fmla="*/ 0 w 4260"/>
              <a:gd name="T9" fmla="*/ 742 h 743"/>
            </a:gdLst>
            <a:ahLst/>
            <a:cxnLst>
              <a:cxn ang="0">
                <a:pos x="T0" y="T1"/>
              </a:cxn>
              <a:cxn ang="0">
                <a:pos x="T2" y="T3"/>
              </a:cxn>
              <a:cxn ang="0">
                <a:pos x="T4" y="T5"/>
              </a:cxn>
              <a:cxn ang="0">
                <a:pos x="T6" y="T7"/>
              </a:cxn>
              <a:cxn ang="0">
                <a:pos x="T8" y="T9"/>
              </a:cxn>
            </a:cxnLst>
            <a:rect l="0" t="0" r="r" b="b"/>
            <a:pathLst>
              <a:path w="4260" h="743">
                <a:moveTo>
                  <a:pt x="0" y="742"/>
                </a:moveTo>
                <a:lnTo>
                  <a:pt x="4259" y="742"/>
                </a:lnTo>
                <a:lnTo>
                  <a:pt x="4259"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26" name="Freeform 22">
            <a:extLst>
              <a:ext uri="{FF2B5EF4-FFF2-40B4-BE49-F238E27FC236}">
                <a16:creationId xmlns:a16="http://schemas.microsoft.com/office/drawing/2014/main" id="{934B0A76-B6D3-9B4B-8D4C-9AD5E6F298DA}"/>
              </a:ext>
            </a:extLst>
          </p:cNvPr>
          <p:cNvSpPr>
            <a:spLocks noChangeArrowheads="1"/>
          </p:cNvSpPr>
          <p:nvPr/>
        </p:nvSpPr>
        <p:spPr bwMode="auto">
          <a:xfrm>
            <a:off x="3536949" y="5068162"/>
            <a:ext cx="1976844" cy="423204"/>
          </a:xfrm>
          <a:custGeom>
            <a:avLst/>
            <a:gdLst>
              <a:gd name="T0" fmla="*/ 0 w 4260"/>
              <a:gd name="T1" fmla="*/ 0 h 739"/>
              <a:gd name="T2" fmla="*/ 4259 w 4260"/>
              <a:gd name="T3" fmla="*/ 0 h 739"/>
              <a:gd name="T4" fmla="*/ 4259 w 4260"/>
              <a:gd name="T5" fmla="*/ 738 h 739"/>
              <a:gd name="T6" fmla="*/ 0 w 4260"/>
              <a:gd name="T7" fmla="*/ 738 h 739"/>
              <a:gd name="T8" fmla="*/ 0 w 4260"/>
              <a:gd name="T9" fmla="*/ 0 h 739"/>
            </a:gdLst>
            <a:ahLst/>
            <a:cxnLst>
              <a:cxn ang="0">
                <a:pos x="T0" y="T1"/>
              </a:cxn>
              <a:cxn ang="0">
                <a:pos x="T2" y="T3"/>
              </a:cxn>
              <a:cxn ang="0">
                <a:pos x="T4" y="T5"/>
              </a:cxn>
              <a:cxn ang="0">
                <a:pos x="T6" y="T7"/>
              </a:cxn>
              <a:cxn ang="0">
                <a:pos x="T8" y="T9"/>
              </a:cxn>
            </a:cxnLst>
            <a:rect l="0" t="0" r="r" b="b"/>
            <a:pathLst>
              <a:path w="4260" h="739">
                <a:moveTo>
                  <a:pt x="0" y="0"/>
                </a:moveTo>
                <a:lnTo>
                  <a:pt x="4259" y="0"/>
                </a:lnTo>
                <a:lnTo>
                  <a:pt x="4259" y="738"/>
                </a:lnTo>
                <a:lnTo>
                  <a:pt x="0" y="738"/>
                </a:lnTo>
                <a:lnTo>
                  <a:pt x="0" y="0"/>
                </a:lnTo>
              </a:path>
            </a:pathLst>
          </a:custGeom>
          <a:solidFill>
            <a:schemeClr val="bg1"/>
          </a:solidFill>
          <a:ln>
            <a:noFill/>
          </a:ln>
          <a:effectLst/>
        </p:spPr>
        <p:txBody>
          <a:bodyPr wrap="none" anchor="ctr"/>
          <a:lstStyle/>
          <a:p>
            <a:endParaRPr lang="en-US" sz="3266"/>
          </a:p>
        </p:txBody>
      </p:sp>
      <p:sp>
        <p:nvSpPr>
          <p:cNvPr id="31" name="Freeform 27">
            <a:extLst>
              <a:ext uri="{FF2B5EF4-FFF2-40B4-BE49-F238E27FC236}">
                <a16:creationId xmlns:a16="http://schemas.microsoft.com/office/drawing/2014/main" id="{3B5144B0-C17C-BE44-A274-D7E8791254C6}"/>
              </a:ext>
            </a:extLst>
          </p:cNvPr>
          <p:cNvSpPr>
            <a:spLocks noChangeArrowheads="1"/>
          </p:cNvSpPr>
          <p:nvPr/>
        </p:nvSpPr>
        <p:spPr bwMode="auto">
          <a:xfrm>
            <a:off x="5513793" y="2952146"/>
            <a:ext cx="1976844" cy="423204"/>
          </a:xfrm>
          <a:custGeom>
            <a:avLst/>
            <a:gdLst>
              <a:gd name="T0" fmla="*/ 4260 w 4261"/>
              <a:gd name="T1" fmla="*/ 741 h 742"/>
              <a:gd name="T2" fmla="*/ 0 w 4261"/>
              <a:gd name="T3" fmla="*/ 741 h 742"/>
              <a:gd name="T4" fmla="*/ 0 w 4261"/>
              <a:gd name="T5" fmla="*/ 0 h 742"/>
              <a:gd name="T6" fmla="*/ 4260 w 4261"/>
              <a:gd name="T7" fmla="*/ 0 h 742"/>
              <a:gd name="T8" fmla="*/ 4260 w 4261"/>
              <a:gd name="T9" fmla="*/ 741 h 742"/>
            </a:gdLst>
            <a:ahLst/>
            <a:cxnLst>
              <a:cxn ang="0">
                <a:pos x="T0" y="T1"/>
              </a:cxn>
              <a:cxn ang="0">
                <a:pos x="T2" y="T3"/>
              </a:cxn>
              <a:cxn ang="0">
                <a:pos x="T4" y="T5"/>
              </a:cxn>
              <a:cxn ang="0">
                <a:pos x="T6" y="T7"/>
              </a:cxn>
              <a:cxn ang="0">
                <a:pos x="T8" y="T9"/>
              </a:cxn>
            </a:cxnLst>
            <a:rect l="0" t="0" r="r" b="b"/>
            <a:pathLst>
              <a:path w="4261" h="742">
                <a:moveTo>
                  <a:pt x="4260" y="741"/>
                </a:moveTo>
                <a:lnTo>
                  <a:pt x="0" y="741"/>
                </a:lnTo>
                <a:lnTo>
                  <a:pt x="0" y="0"/>
                </a:lnTo>
                <a:lnTo>
                  <a:pt x="4260" y="0"/>
                </a:lnTo>
                <a:lnTo>
                  <a:pt x="4260" y="741"/>
                </a:lnTo>
              </a:path>
            </a:pathLst>
          </a:custGeom>
          <a:solidFill>
            <a:schemeClr val="bg1">
              <a:lumMod val="95000"/>
            </a:schemeClr>
          </a:solidFill>
          <a:ln>
            <a:noFill/>
          </a:ln>
          <a:effectLst/>
        </p:spPr>
        <p:txBody>
          <a:bodyPr wrap="none" anchor="ctr"/>
          <a:lstStyle/>
          <a:p>
            <a:endParaRPr lang="en-US" sz="3266"/>
          </a:p>
        </p:txBody>
      </p:sp>
      <p:sp>
        <p:nvSpPr>
          <p:cNvPr id="32" name="Freeform 28">
            <a:extLst>
              <a:ext uri="{FF2B5EF4-FFF2-40B4-BE49-F238E27FC236}">
                <a16:creationId xmlns:a16="http://schemas.microsoft.com/office/drawing/2014/main" id="{9EEF0335-CA26-D848-BF99-A0A17CEC2DE4}"/>
              </a:ext>
            </a:extLst>
          </p:cNvPr>
          <p:cNvSpPr>
            <a:spLocks noChangeArrowheads="1"/>
          </p:cNvSpPr>
          <p:nvPr/>
        </p:nvSpPr>
        <p:spPr bwMode="auto">
          <a:xfrm>
            <a:off x="5513793" y="3375350"/>
            <a:ext cx="1976844" cy="423204"/>
          </a:xfrm>
          <a:custGeom>
            <a:avLst/>
            <a:gdLst>
              <a:gd name="T0" fmla="*/ 4260 w 4261"/>
              <a:gd name="T1" fmla="*/ 0 h 740"/>
              <a:gd name="T2" fmla="*/ 0 w 4261"/>
              <a:gd name="T3" fmla="*/ 0 h 740"/>
              <a:gd name="T4" fmla="*/ 0 w 4261"/>
              <a:gd name="T5" fmla="*/ 739 h 740"/>
              <a:gd name="T6" fmla="*/ 4260 w 4261"/>
              <a:gd name="T7" fmla="*/ 739 h 740"/>
              <a:gd name="T8" fmla="*/ 4260 w 4261"/>
              <a:gd name="T9" fmla="*/ 0 h 740"/>
            </a:gdLst>
            <a:ahLst/>
            <a:cxnLst>
              <a:cxn ang="0">
                <a:pos x="T0" y="T1"/>
              </a:cxn>
              <a:cxn ang="0">
                <a:pos x="T2" y="T3"/>
              </a:cxn>
              <a:cxn ang="0">
                <a:pos x="T4" y="T5"/>
              </a:cxn>
              <a:cxn ang="0">
                <a:pos x="T6" y="T7"/>
              </a:cxn>
              <a:cxn ang="0">
                <a:pos x="T8" y="T9"/>
              </a:cxn>
            </a:cxnLst>
            <a:rect l="0" t="0" r="r" b="b"/>
            <a:pathLst>
              <a:path w="4261" h="740">
                <a:moveTo>
                  <a:pt x="4260" y="0"/>
                </a:moveTo>
                <a:lnTo>
                  <a:pt x="0" y="0"/>
                </a:lnTo>
                <a:lnTo>
                  <a:pt x="0" y="739"/>
                </a:lnTo>
                <a:lnTo>
                  <a:pt x="4260" y="739"/>
                </a:lnTo>
                <a:lnTo>
                  <a:pt x="4260" y="0"/>
                </a:lnTo>
              </a:path>
            </a:pathLst>
          </a:custGeom>
          <a:solidFill>
            <a:schemeClr val="bg1"/>
          </a:solidFill>
          <a:ln>
            <a:noFill/>
          </a:ln>
          <a:effectLst/>
        </p:spPr>
        <p:txBody>
          <a:bodyPr wrap="none" anchor="ctr"/>
          <a:lstStyle/>
          <a:p>
            <a:endParaRPr lang="en-US" sz="3266"/>
          </a:p>
        </p:txBody>
      </p:sp>
      <p:sp>
        <p:nvSpPr>
          <p:cNvPr id="33" name="Freeform 29">
            <a:extLst>
              <a:ext uri="{FF2B5EF4-FFF2-40B4-BE49-F238E27FC236}">
                <a16:creationId xmlns:a16="http://schemas.microsoft.com/office/drawing/2014/main" id="{46767098-F265-5840-AE81-69E782582945}"/>
              </a:ext>
            </a:extLst>
          </p:cNvPr>
          <p:cNvSpPr>
            <a:spLocks noChangeArrowheads="1"/>
          </p:cNvSpPr>
          <p:nvPr/>
        </p:nvSpPr>
        <p:spPr bwMode="auto">
          <a:xfrm>
            <a:off x="5513793" y="4221755"/>
            <a:ext cx="1976844" cy="423204"/>
          </a:xfrm>
          <a:custGeom>
            <a:avLst/>
            <a:gdLst>
              <a:gd name="T0" fmla="*/ 4260 w 4261"/>
              <a:gd name="T1" fmla="*/ 0 h 742"/>
              <a:gd name="T2" fmla="*/ 0 w 4261"/>
              <a:gd name="T3" fmla="*/ 0 h 742"/>
              <a:gd name="T4" fmla="*/ 0 w 4261"/>
              <a:gd name="T5" fmla="*/ 741 h 742"/>
              <a:gd name="T6" fmla="*/ 4260 w 4261"/>
              <a:gd name="T7" fmla="*/ 741 h 742"/>
              <a:gd name="T8" fmla="*/ 4260 w 4261"/>
              <a:gd name="T9" fmla="*/ 0 h 742"/>
            </a:gdLst>
            <a:ahLst/>
            <a:cxnLst>
              <a:cxn ang="0">
                <a:pos x="T0" y="T1"/>
              </a:cxn>
              <a:cxn ang="0">
                <a:pos x="T2" y="T3"/>
              </a:cxn>
              <a:cxn ang="0">
                <a:pos x="T4" y="T5"/>
              </a:cxn>
              <a:cxn ang="0">
                <a:pos x="T6" y="T7"/>
              </a:cxn>
              <a:cxn ang="0">
                <a:pos x="T8" y="T9"/>
              </a:cxn>
            </a:cxnLst>
            <a:rect l="0" t="0" r="r" b="b"/>
            <a:pathLst>
              <a:path w="4261" h="742">
                <a:moveTo>
                  <a:pt x="4260" y="0"/>
                </a:moveTo>
                <a:lnTo>
                  <a:pt x="0" y="0"/>
                </a:lnTo>
                <a:lnTo>
                  <a:pt x="0" y="741"/>
                </a:lnTo>
                <a:lnTo>
                  <a:pt x="4260" y="741"/>
                </a:lnTo>
                <a:lnTo>
                  <a:pt x="4260" y="0"/>
                </a:lnTo>
              </a:path>
            </a:pathLst>
          </a:custGeom>
          <a:solidFill>
            <a:schemeClr val="bg1"/>
          </a:solidFill>
          <a:ln>
            <a:noFill/>
          </a:ln>
          <a:effectLst/>
        </p:spPr>
        <p:txBody>
          <a:bodyPr wrap="none" anchor="ctr"/>
          <a:lstStyle/>
          <a:p>
            <a:endParaRPr lang="en-US" sz="3266"/>
          </a:p>
        </p:txBody>
      </p:sp>
      <p:sp>
        <p:nvSpPr>
          <p:cNvPr id="34" name="Freeform 30">
            <a:extLst>
              <a:ext uri="{FF2B5EF4-FFF2-40B4-BE49-F238E27FC236}">
                <a16:creationId xmlns:a16="http://schemas.microsoft.com/office/drawing/2014/main" id="{202CFCE3-D186-1049-B45B-76EF247004EA}"/>
              </a:ext>
            </a:extLst>
          </p:cNvPr>
          <p:cNvSpPr>
            <a:spLocks noChangeArrowheads="1"/>
          </p:cNvSpPr>
          <p:nvPr/>
        </p:nvSpPr>
        <p:spPr bwMode="auto">
          <a:xfrm>
            <a:off x="5513793" y="3798553"/>
            <a:ext cx="1976844" cy="42320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3266"/>
          </a:p>
        </p:txBody>
      </p:sp>
      <p:sp>
        <p:nvSpPr>
          <p:cNvPr id="36" name="Freeform 32">
            <a:extLst>
              <a:ext uri="{FF2B5EF4-FFF2-40B4-BE49-F238E27FC236}">
                <a16:creationId xmlns:a16="http://schemas.microsoft.com/office/drawing/2014/main" id="{33EA3507-70B4-774B-BF63-8EB21B2A2282}"/>
              </a:ext>
            </a:extLst>
          </p:cNvPr>
          <p:cNvSpPr>
            <a:spLocks noChangeArrowheads="1"/>
          </p:cNvSpPr>
          <p:nvPr/>
        </p:nvSpPr>
        <p:spPr bwMode="auto">
          <a:xfrm>
            <a:off x="5513793" y="5488847"/>
            <a:ext cx="1976844" cy="42320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3266"/>
          </a:p>
        </p:txBody>
      </p:sp>
      <p:sp>
        <p:nvSpPr>
          <p:cNvPr id="37" name="Freeform 33">
            <a:extLst>
              <a:ext uri="{FF2B5EF4-FFF2-40B4-BE49-F238E27FC236}">
                <a16:creationId xmlns:a16="http://schemas.microsoft.com/office/drawing/2014/main" id="{9F0FDD82-83FF-BD42-A94C-0E5AE7A1B2CB}"/>
              </a:ext>
            </a:extLst>
          </p:cNvPr>
          <p:cNvSpPr>
            <a:spLocks noChangeArrowheads="1"/>
          </p:cNvSpPr>
          <p:nvPr/>
        </p:nvSpPr>
        <p:spPr bwMode="auto">
          <a:xfrm>
            <a:off x="5513793" y="4644958"/>
            <a:ext cx="1976844" cy="42320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3266"/>
          </a:p>
        </p:txBody>
      </p:sp>
      <p:sp>
        <p:nvSpPr>
          <p:cNvPr id="38" name="Freeform 34">
            <a:extLst>
              <a:ext uri="{FF2B5EF4-FFF2-40B4-BE49-F238E27FC236}">
                <a16:creationId xmlns:a16="http://schemas.microsoft.com/office/drawing/2014/main" id="{0DDE65E7-BD6E-094E-A59D-1E0C112879F8}"/>
              </a:ext>
            </a:extLst>
          </p:cNvPr>
          <p:cNvSpPr>
            <a:spLocks noChangeArrowheads="1"/>
          </p:cNvSpPr>
          <p:nvPr/>
        </p:nvSpPr>
        <p:spPr bwMode="auto">
          <a:xfrm>
            <a:off x="5513793" y="5068162"/>
            <a:ext cx="1976844" cy="423204"/>
          </a:xfrm>
          <a:custGeom>
            <a:avLst/>
            <a:gdLst>
              <a:gd name="T0" fmla="*/ 4260 w 4261"/>
              <a:gd name="T1" fmla="*/ 0 h 739"/>
              <a:gd name="T2" fmla="*/ 0 w 4261"/>
              <a:gd name="T3" fmla="*/ 0 h 739"/>
              <a:gd name="T4" fmla="*/ 0 w 4261"/>
              <a:gd name="T5" fmla="*/ 738 h 739"/>
              <a:gd name="T6" fmla="*/ 4260 w 4261"/>
              <a:gd name="T7" fmla="*/ 738 h 739"/>
              <a:gd name="T8" fmla="*/ 4260 w 4261"/>
              <a:gd name="T9" fmla="*/ 0 h 739"/>
            </a:gdLst>
            <a:ahLst/>
            <a:cxnLst>
              <a:cxn ang="0">
                <a:pos x="T0" y="T1"/>
              </a:cxn>
              <a:cxn ang="0">
                <a:pos x="T2" y="T3"/>
              </a:cxn>
              <a:cxn ang="0">
                <a:pos x="T4" y="T5"/>
              </a:cxn>
              <a:cxn ang="0">
                <a:pos x="T6" y="T7"/>
              </a:cxn>
              <a:cxn ang="0">
                <a:pos x="T8" y="T9"/>
              </a:cxn>
            </a:cxnLst>
            <a:rect l="0" t="0" r="r" b="b"/>
            <a:pathLst>
              <a:path w="4261" h="739">
                <a:moveTo>
                  <a:pt x="4260" y="0"/>
                </a:moveTo>
                <a:lnTo>
                  <a:pt x="0" y="0"/>
                </a:lnTo>
                <a:lnTo>
                  <a:pt x="0" y="738"/>
                </a:lnTo>
                <a:lnTo>
                  <a:pt x="4260" y="738"/>
                </a:lnTo>
                <a:lnTo>
                  <a:pt x="4260" y="0"/>
                </a:lnTo>
              </a:path>
            </a:pathLst>
          </a:custGeom>
          <a:solidFill>
            <a:schemeClr val="bg1"/>
          </a:solidFill>
          <a:ln>
            <a:noFill/>
          </a:ln>
          <a:effectLst/>
        </p:spPr>
        <p:txBody>
          <a:bodyPr wrap="none" anchor="ctr"/>
          <a:lstStyle/>
          <a:p>
            <a:endParaRPr lang="en-US" sz="3266"/>
          </a:p>
        </p:txBody>
      </p:sp>
      <p:sp>
        <p:nvSpPr>
          <p:cNvPr id="42" name="Freeform 38">
            <a:extLst>
              <a:ext uri="{FF2B5EF4-FFF2-40B4-BE49-F238E27FC236}">
                <a16:creationId xmlns:a16="http://schemas.microsoft.com/office/drawing/2014/main" id="{9A41DFA6-6CE4-244B-BD55-ACB71FA30EBD}"/>
              </a:ext>
            </a:extLst>
          </p:cNvPr>
          <p:cNvSpPr>
            <a:spLocks noChangeArrowheads="1"/>
          </p:cNvSpPr>
          <p:nvPr/>
        </p:nvSpPr>
        <p:spPr bwMode="auto">
          <a:xfrm>
            <a:off x="762000" y="2952145"/>
            <a:ext cx="2776994" cy="423204"/>
          </a:xfrm>
          <a:custGeom>
            <a:avLst/>
            <a:gdLst>
              <a:gd name="T0" fmla="*/ 0 w 5983"/>
              <a:gd name="T1" fmla="*/ 741 h 742"/>
              <a:gd name="T2" fmla="*/ 5982 w 5983"/>
              <a:gd name="T3" fmla="*/ 741 h 742"/>
              <a:gd name="T4" fmla="*/ 5982 w 5983"/>
              <a:gd name="T5" fmla="*/ 0 h 742"/>
              <a:gd name="T6" fmla="*/ 0 w 5983"/>
              <a:gd name="T7" fmla="*/ 0 h 742"/>
              <a:gd name="T8" fmla="*/ 0 w 5983"/>
              <a:gd name="T9" fmla="*/ 741 h 742"/>
            </a:gdLst>
            <a:ahLst/>
            <a:cxnLst>
              <a:cxn ang="0">
                <a:pos x="T0" y="T1"/>
              </a:cxn>
              <a:cxn ang="0">
                <a:pos x="T2" y="T3"/>
              </a:cxn>
              <a:cxn ang="0">
                <a:pos x="T4" y="T5"/>
              </a:cxn>
              <a:cxn ang="0">
                <a:pos x="T6" y="T7"/>
              </a:cxn>
              <a:cxn ang="0">
                <a:pos x="T8" y="T9"/>
              </a:cxn>
            </a:cxnLst>
            <a:rect l="0" t="0" r="r" b="b"/>
            <a:pathLst>
              <a:path w="5983" h="742">
                <a:moveTo>
                  <a:pt x="0" y="741"/>
                </a:moveTo>
                <a:lnTo>
                  <a:pt x="5982" y="741"/>
                </a:lnTo>
                <a:lnTo>
                  <a:pt x="5982" y="0"/>
                </a:lnTo>
                <a:lnTo>
                  <a:pt x="0" y="0"/>
                </a:lnTo>
                <a:lnTo>
                  <a:pt x="0" y="741"/>
                </a:lnTo>
              </a:path>
            </a:pathLst>
          </a:custGeom>
          <a:solidFill>
            <a:schemeClr val="bg1">
              <a:lumMod val="95000"/>
            </a:schemeClr>
          </a:solidFill>
          <a:ln>
            <a:noFill/>
          </a:ln>
          <a:effectLst/>
        </p:spPr>
        <p:txBody>
          <a:bodyPr wrap="none" anchor="ctr"/>
          <a:lstStyle/>
          <a:p>
            <a:endParaRPr lang="en-US" sz="3266"/>
          </a:p>
        </p:txBody>
      </p:sp>
      <p:sp>
        <p:nvSpPr>
          <p:cNvPr id="43" name="Freeform 39">
            <a:extLst>
              <a:ext uri="{FF2B5EF4-FFF2-40B4-BE49-F238E27FC236}">
                <a16:creationId xmlns:a16="http://schemas.microsoft.com/office/drawing/2014/main" id="{0F104AAD-997C-E14A-9CD5-CCF1D0D971AC}"/>
              </a:ext>
            </a:extLst>
          </p:cNvPr>
          <p:cNvSpPr>
            <a:spLocks noChangeArrowheads="1"/>
          </p:cNvSpPr>
          <p:nvPr/>
        </p:nvSpPr>
        <p:spPr bwMode="auto">
          <a:xfrm>
            <a:off x="762000" y="3375349"/>
            <a:ext cx="2776994" cy="423204"/>
          </a:xfrm>
          <a:custGeom>
            <a:avLst/>
            <a:gdLst>
              <a:gd name="T0" fmla="*/ 0 w 5983"/>
              <a:gd name="T1" fmla="*/ 0 h 740"/>
              <a:gd name="T2" fmla="*/ 5982 w 5983"/>
              <a:gd name="T3" fmla="*/ 0 h 740"/>
              <a:gd name="T4" fmla="*/ 5982 w 5983"/>
              <a:gd name="T5" fmla="*/ 739 h 740"/>
              <a:gd name="T6" fmla="*/ 0 w 5983"/>
              <a:gd name="T7" fmla="*/ 739 h 740"/>
              <a:gd name="T8" fmla="*/ 0 w 5983"/>
              <a:gd name="T9" fmla="*/ 0 h 740"/>
            </a:gdLst>
            <a:ahLst/>
            <a:cxnLst>
              <a:cxn ang="0">
                <a:pos x="T0" y="T1"/>
              </a:cxn>
              <a:cxn ang="0">
                <a:pos x="T2" y="T3"/>
              </a:cxn>
              <a:cxn ang="0">
                <a:pos x="T4" y="T5"/>
              </a:cxn>
              <a:cxn ang="0">
                <a:pos x="T6" y="T7"/>
              </a:cxn>
              <a:cxn ang="0">
                <a:pos x="T8" y="T9"/>
              </a:cxn>
            </a:cxnLst>
            <a:rect l="0" t="0" r="r" b="b"/>
            <a:pathLst>
              <a:path w="5983" h="740">
                <a:moveTo>
                  <a:pt x="0" y="0"/>
                </a:moveTo>
                <a:lnTo>
                  <a:pt x="5982" y="0"/>
                </a:lnTo>
                <a:lnTo>
                  <a:pt x="5982" y="739"/>
                </a:lnTo>
                <a:lnTo>
                  <a:pt x="0" y="739"/>
                </a:lnTo>
                <a:lnTo>
                  <a:pt x="0" y="0"/>
                </a:lnTo>
              </a:path>
            </a:pathLst>
          </a:custGeom>
          <a:solidFill>
            <a:schemeClr val="bg1"/>
          </a:solidFill>
          <a:ln>
            <a:noFill/>
          </a:ln>
          <a:effectLst/>
        </p:spPr>
        <p:txBody>
          <a:bodyPr wrap="none" anchor="ctr"/>
          <a:lstStyle/>
          <a:p>
            <a:endParaRPr lang="en-US" sz="3266"/>
          </a:p>
        </p:txBody>
      </p:sp>
      <p:sp>
        <p:nvSpPr>
          <p:cNvPr id="44" name="Freeform 40">
            <a:extLst>
              <a:ext uri="{FF2B5EF4-FFF2-40B4-BE49-F238E27FC236}">
                <a16:creationId xmlns:a16="http://schemas.microsoft.com/office/drawing/2014/main" id="{659EC730-E38C-C246-B3E2-E0FFEF831987}"/>
              </a:ext>
            </a:extLst>
          </p:cNvPr>
          <p:cNvSpPr>
            <a:spLocks noChangeArrowheads="1"/>
          </p:cNvSpPr>
          <p:nvPr/>
        </p:nvSpPr>
        <p:spPr bwMode="auto">
          <a:xfrm>
            <a:off x="762000" y="4221755"/>
            <a:ext cx="2776994" cy="423204"/>
          </a:xfrm>
          <a:custGeom>
            <a:avLst/>
            <a:gdLst>
              <a:gd name="T0" fmla="*/ 0 w 5983"/>
              <a:gd name="T1" fmla="*/ 0 h 742"/>
              <a:gd name="T2" fmla="*/ 5982 w 5983"/>
              <a:gd name="T3" fmla="*/ 0 h 742"/>
              <a:gd name="T4" fmla="*/ 5982 w 5983"/>
              <a:gd name="T5" fmla="*/ 741 h 742"/>
              <a:gd name="T6" fmla="*/ 0 w 5983"/>
              <a:gd name="T7" fmla="*/ 741 h 742"/>
              <a:gd name="T8" fmla="*/ 0 w 5983"/>
              <a:gd name="T9" fmla="*/ 0 h 742"/>
            </a:gdLst>
            <a:ahLst/>
            <a:cxnLst>
              <a:cxn ang="0">
                <a:pos x="T0" y="T1"/>
              </a:cxn>
              <a:cxn ang="0">
                <a:pos x="T2" y="T3"/>
              </a:cxn>
              <a:cxn ang="0">
                <a:pos x="T4" y="T5"/>
              </a:cxn>
              <a:cxn ang="0">
                <a:pos x="T6" y="T7"/>
              </a:cxn>
              <a:cxn ang="0">
                <a:pos x="T8" y="T9"/>
              </a:cxn>
            </a:cxnLst>
            <a:rect l="0" t="0" r="r" b="b"/>
            <a:pathLst>
              <a:path w="5983" h="742">
                <a:moveTo>
                  <a:pt x="0" y="0"/>
                </a:moveTo>
                <a:lnTo>
                  <a:pt x="5982" y="0"/>
                </a:lnTo>
                <a:lnTo>
                  <a:pt x="5982" y="741"/>
                </a:lnTo>
                <a:lnTo>
                  <a:pt x="0" y="741"/>
                </a:lnTo>
                <a:lnTo>
                  <a:pt x="0" y="0"/>
                </a:lnTo>
              </a:path>
            </a:pathLst>
          </a:custGeom>
          <a:solidFill>
            <a:schemeClr val="bg1"/>
          </a:solidFill>
          <a:ln>
            <a:noFill/>
          </a:ln>
          <a:effectLst/>
        </p:spPr>
        <p:txBody>
          <a:bodyPr wrap="none" anchor="ctr"/>
          <a:lstStyle/>
          <a:p>
            <a:endParaRPr lang="en-US" sz="3266"/>
          </a:p>
        </p:txBody>
      </p:sp>
      <p:sp>
        <p:nvSpPr>
          <p:cNvPr id="45" name="Freeform 41">
            <a:extLst>
              <a:ext uri="{FF2B5EF4-FFF2-40B4-BE49-F238E27FC236}">
                <a16:creationId xmlns:a16="http://schemas.microsoft.com/office/drawing/2014/main" id="{417E0AC0-8BD3-2448-8286-555301B7904B}"/>
              </a:ext>
            </a:extLst>
          </p:cNvPr>
          <p:cNvSpPr>
            <a:spLocks noChangeArrowheads="1"/>
          </p:cNvSpPr>
          <p:nvPr/>
        </p:nvSpPr>
        <p:spPr bwMode="auto">
          <a:xfrm>
            <a:off x="762000" y="3798552"/>
            <a:ext cx="2776994" cy="423204"/>
          </a:xfrm>
          <a:custGeom>
            <a:avLst/>
            <a:gdLst>
              <a:gd name="T0" fmla="*/ 0 w 5983"/>
              <a:gd name="T1" fmla="*/ 742 h 743"/>
              <a:gd name="T2" fmla="*/ 5982 w 5983"/>
              <a:gd name="T3" fmla="*/ 742 h 743"/>
              <a:gd name="T4" fmla="*/ 5982 w 5983"/>
              <a:gd name="T5" fmla="*/ 0 h 743"/>
              <a:gd name="T6" fmla="*/ 0 w 5983"/>
              <a:gd name="T7" fmla="*/ 0 h 743"/>
              <a:gd name="T8" fmla="*/ 0 w 5983"/>
              <a:gd name="T9" fmla="*/ 742 h 743"/>
            </a:gdLst>
            <a:ahLst/>
            <a:cxnLst>
              <a:cxn ang="0">
                <a:pos x="T0" y="T1"/>
              </a:cxn>
              <a:cxn ang="0">
                <a:pos x="T2" y="T3"/>
              </a:cxn>
              <a:cxn ang="0">
                <a:pos x="T4" y="T5"/>
              </a:cxn>
              <a:cxn ang="0">
                <a:pos x="T6" y="T7"/>
              </a:cxn>
              <a:cxn ang="0">
                <a:pos x="T8" y="T9"/>
              </a:cxn>
            </a:cxnLst>
            <a:rect l="0" t="0" r="r" b="b"/>
            <a:pathLst>
              <a:path w="5983" h="743">
                <a:moveTo>
                  <a:pt x="0" y="742"/>
                </a:moveTo>
                <a:lnTo>
                  <a:pt x="5982" y="742"/>
                </a:lnTo>
                <a:lnTo>
                  <a:pt x="5982"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47" name="Freeform 43">
            <a:extLst>
              <a:ext uri="{FF2B5EF4-FFF2-40B4-BE49-F238E27FC236}">
                <a16:creationId xmlns:a16="http://schemas.microsoft.com/office/drawing/2014/main" id="{94BEA9FB-27AB-4A47-A80B-9819E3DAC0A4}"/>
              </a:ext>
            </a:extLst>
          </p:cNvPr>
          <p:cNvSpPr>
            <a:spLocks noChangeArrowheads="1"/>
          </p:cNvSpPr>
          <p:nvPr/>
        </p:nvSpPr>
        <p:spPr bwMode="auto">
          <a:xfrm>
            <a:off x="762000" y="5488847"/>
            <a:ext cx="2776994" cy="423204"/>
          </a:xfrm>
          <a:custGeom>
            <a:avLst/>
            <a:gdLst>
              <a:gd name="T0" fmla="*/ 0 w 5983"/>
              <a:gd name="T1" fmla="*/ 742 h 743"/>
              <a:gd name="T2" fmla="*/ 5982 w 5983"/>
              <a:gd name="T3" fmla="*/ 742 h 743"/>
              <a:gd name="T4" fmla="*/ 5982 w 5983"/>
              <a:gd name="T5" fmla="*/ 0 h 743"/>
              <a:gd name="T6" fmla="*/ 0 w 5983"/>
              <a:gd name="T7" fmla="*/ 0 h 743"/>
              <a:gd name="T8" fmla="*/ 0 w 5983"/>
              <a:gd name="T9" fmla="*/ 742 h 743"/>
            </a:gdLst>
            <a:ahLst/>
            <a:cxnLst>
              <a:cxn ang="0">
                <a:pos x="T0" y="T1"/>
              </a:cxn>
              <a:cxn ang="0">
                <a:pos x="T2" y="T3"/>
              </a:cxn>
              <a:cxn ang="0">
                <a:pos x="T4" y="T5"/>
              </a:cxn>
              <a:cxn ang="0">
                <a:pos x="T6" y="T7"/>
              </a:cxn>
              <a:cxn ang="0">
                <a:pos x="T8" y="T9"/>
              </a:cxn>
            </a:cxnLst>
            <a:rect l="0" t="0" r="r" b="b"/>
            <a:pathLst>
              <a:path w="5983" h="743">
                <a:moveTo>
                  <a:pt x="0" y="742"/>
                </a:moveTo>
                <a:lnTo>
                  <a:pt x="5982" y="742"/>
                </a:lnTo>
                <a:lnTo>
                  <a:pt x="5982"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48" name="Freeform 44">
            <a:extLst>
              <a:ext uri="{FF2B5EF4-FFF2-40B4-BE49-F238E27FC236}">
                <a16:creationId xmlns:a16="http://schemas.microsoft.com/office/drawing/2014/main" id="{08604A98-97FB-7D42-B777-2AAA35428C79}"/>
              </a:ext>
            </a:extLst>
          </p:cNvPr>
          <p:cNvSpPr>
            <a:spLocks noChangeArrowheads="1"/>
          </p:cNvSpPr>
          <p:nvPr/>
        </p:nvSpPr>
        <p:spPr bwMode="auto">
          <a:xfrm>
            <a:off x="762000" y="4644958"/>
            <a:ext cx="2776994" cy="423204"/>
          </a:xfrm>
          <a:custGeom>
            <a:avLst/>
            <a:gdLst>
              <a:gd name="T0" fmla="*/ 0 w 5983"/>
              <a:gd name="T1" fmla="*/ 742 h 743"/>
              <a:gd name="T2" fmla="*/ 5982 w 5983"/>
              <a:gd name="T3" fmla="*/ 742 h 743"/>
              <a:gd name="T4" fmla="*/ 5982 w 5983"/>
              <a:gd name="T5" fmla="*/ 0 h 743"/>
              <a:gd name="T6" fmla="*/ 0 w 5983"/>
              <a:gd name="T7" fmla="*/ 0 h 743"/>
              <a:gd name="T8" fmla="*/ 0 w 5983"/>
              <a:gd name="T9" fmla="*/ 742 h 743"/>
            </a:gdLst>
            <a:ahLst/>
            <a:cxnLst>
              <a:cxn ang="0">
                <a:pos x="T0" y="T1"/>
              </a:cxn>
              <a:cxn ang="0">
                <a:pos x="T2" y="T3"/>
              </a:cxn>
              <a:cxn ang="0">
                <a:pos x="T4" y="T5"/>
              </a:cxn>
              <a:cxn ang="0">
                <a:pos x="T6" y="T7"/>
              </a:cxn>
              <a:cxn ang="0">
                <a:pos x="T8" y="T9"/>
              </a:cxn>
            </a:cxnLst>
            <a:rect l="0" t="0" r="r" b="b"/>
            <a:pathLst>
              <a:path w="5983" h="743">
                <a:moveTo>
                  <a:pt x="0" y="742"/>
                </a:moveTo>
                <a:lnTo>
                  <a:pt x="5982" y="742"/>
                </a:lnTo>
                <a:lnTo>
                  <a:pt x="5982" y="0"/>
                </a:lnTo>
                <a:lnTo>
                  <a:pt x="0" y="0"/>
                </a:lnTo>
                <a:lnTo>
                  <a:pt x="0" y="742"/>
                </a:lnTo>
              </a:path>
            </a:pathLst>
          </a:custGeom>
          <a:solidFill>
            <a:schemeClr val="bg1">
              <a:lumMod val="95000"/>
            </a:schemeClr>
          </a:solidFill>
          <a:ln>
            <a:noFill/>
          </a:ln>
          <a:effectLst/>
        </p:spPr>
        <p:txBody>
          <a:bodyPr wrap="none" anchor="ctr"/>
          <a:lstStyle/>
          <a:p>
            <a:endParaRPr lang="en-US" sz="3266"/>
          </a:p>
        </p:txBody>
      </p:sp>
      <p:sp>
        <p:nvSpPr>
          <p:cNvPr id="49" name="Freeform 45">
            <a:extLst>
              <a:ext uri="{FF2B5EF4-FFF2-40B4-BE49-F238E27FC236}">
                <a16:creationId xmlns:a16="http://schemas.microsoft.com/office/drawing/2014/main" id="{6CD5A082-A91A-D94F-B445-DA48FC21D9E8}"/>
              </a:ext>
            </a:extLst>
          </p:cNvPr>
          <p:cNvSpPr>
            <a:spLocks noChangeArrowheads="1"/>
          </p:cNvSpPr>
          <p:nvPr/>
        </p:nvSpPr>
        <p:spPr bwMode="auto">
          <a:xfrm>
            <a:off x="762000" y="5068162"/>
            <a:ext cx="2776994" cy="423204"/>
          </a:xfrm>
          <a:custGeom>
            <a:avLst/>
            <a:gdLst>
              <a:gd name="T0" fmla="*/ 0 w 5983"/>
              <a:gd name="T1" fmla="*/ 0 h 739"/>
              <a:gd name="T2" fmla="*/ 5982 w 5983"/>
              <a:gd name="T3" fmla="*/ 0 h 739"/>
              <a:gd name="T4" fmla="*/ 5982 w 5983"/>
              <a:gd name="T5" fmla="*/ 738 h 739"/>
              <a:gd name="T6" fmla="*/ 0 w 5983"/>
              <a:gd name="T7" fmla="*/ 738 h 739"/>
              <a:gd name="T8" fmla="*/ 0 w 5983"/>
              <a:gd name="T9" fmla="*/ 0 h 739"/>
            </a:gdLst>
            <a:ahLst/>
            <a:cxnLst>
              <a:cxn ang="0">
                <a:pos x="T0" y="T1"/>
              </a:cxn>
              <a:cxn ang="0">
                <a:pos x="T2" y="T3"/>
              </a:cxn>
              <a:cxn ang="0">
                <a:pos x="T4" y="T5"/>
              </a:cxn>
              <a:cxn ang="0">
                <a:pos x="T6" y="T7"/>
              </a:cxn>
              <a:cxn ang="0">
                <a:pos x="T8" y="T9"/>
              </a:cxn>
            </a:cxnLst>
            <a:rect l="0" t="0" r="r" b="b"/>
            <a:pathLst>
              <a:path w="5983" h="739">
                <a:moveTo>
                  <a:pt x="0" y="0"/>
                </a:moveTo>
                <a:lnTo>
                  <a:pt x="5982" y="0"/>
                </a:lnTo>
                <a:lnTo>
                  <a:pt x="5982" y="738"/>
                </a:lnTo>
                <a:lnTo>
                  <a:pt x="0" y="738"/>
                </a:lnTo>
                <a:lnTo>
                  <a:pt x="0" y="0"/>
                </a:lnTo>
              </a:path>
            </a:pathLst>
          </a:custGeom>
          <a:solidFill>
            <a:schemeClr val="bg1"/>
          </a:solidFill>
          <a:ln>
            <a:noFill/>
          </a:ln>
          <a:effectLst/>
        </p:spPr>
        <p:txBody>
          <a:bodyPr wrap="none" anchor="ctr"/>
          <a:lstStyle/>
          <a:p>
            <a:endParaRPr lang="en-US" sz="3266"/>
          </a:p>
        </p:txBody>
      </p:sp>
      <p:sp>
        <p:nvSpPr>
          <p:cNvPr id="59" name="Freeform 27">
            <a:extLst>
              <a:ext uri="{FF2B5EF4-FFF2-40B4-BE49-F238E27FC236}">
                <a16:creationId xmlns:a16="http://schemas.microsoft.com/office/drawing/2014/main" id="{1B3B6E8C-CE95-D54D-9E9E-FE8F39A6F00F}"/>
              </a:ext>
            </a:extLst>
          </p:cNvPr>
          <p:cNvSpPr>
            <a:spLocks noChangeArrowheads="1"/>
          </p:cNvSpPr>
          <p:nvPr/>
        </p:nvSpPr>
        <p:spPr bwMode="auto">
          <a:xfrm>
            <a:off x="9453156" y="2952146"/>
            <a:ext cx="1976844" cy="423204"/>
          </a:xfrm>
          <a:custGeom>
            <a:avLst/>
            <a:gdLst>
              <a:gd name="T0" fmla="*/ 4260 w 4261"/>
              <a:gd name="T1" fmla="*/ 741 h 742"/>
              <a:gd name="T2" fmla="*/ 0 w 4261"/>
              <a:gd name="T3" fmla="*/ 741 h 742"/>
              <a:gd name="T4" fmla="*/ 0 w 4261"/>
              <a:gd name="T5" fmla="*/ 0 h 742"/>
              <a:gd name="T6" fmla="*/ 4260 w 4261"/>
              <a:gd name="T7" fmla="*/ 0 h 742"/>
              <a:gd name="T8" fmla="*/ 4260 w 4261"/>
              <a:gd name="T9" fmla="*/ 741 h 742"/>
            </a:gdLst>
            <a:ahLst/>
            <a:cxnLst>
              <a:cxn ang="0">
                <a:pos x="T0" y="T1"/>
              </a:cxn>
              <a:cxn ang="0">
                <a:pos x="T2" y="T3"/>
              </a:cxn>
              <a:cxn ang="0">
                <a:pos x="T4" y="T5"/>
              </a:cxn>
              <a:cxn ang="0">
                <a:pos x="T6" y="T7"/>
              </a:cxn>
              <a:cxn ang="0">
                <a:pos x="T8" y="T9"/>
              </a:cxn>
            </a:cxnLst>
            <a:rect l="0" t="0" r="r" b="b"/>
            <a:pathLst>
              <a:path w="4261" h="742">
                <a:moveTo>
                  <a:pt x="4260" y="741"/>
                </a:moveTo>
                <a:lnTo>
                  <a:pt x="0" y="741"/>
                </a:lnTo>
                <a:lnTo>
                  <a:pt x="0" y="0"/>
                </a:lnTo>
                <a:lnTo>
                  <a:pt x="4260" y="0"/>
                </a:lnTo>
                <a:lnTo>
                  <a:pt x="4260" y="741"/>
                </a:lnTo>
              </a:path>
            </a:pathLst>
          </a:custGeom>
          <a:solidFill>
            <a:schemeClr val="bg1">
              <a:lumMod val="95000"/>
            </a:schemeClr>
          </a:solidFill>
          <a:ln>
            <a:noFill/>
          </a:ln>
          <a:effectLst/>
        </p:spPr>
        <p:txBody>
          <a:bodyPr wrap="none" anchor="ctr"/>
          <a:lstStyle/>
          <a:p>
            <a:endParaRPr lang="en-US" sz="3266"/>
          </a:p>
        </p:txBody>
      </p:sp>
      <p:sp>
        <p:nvSpPr>
          <p:cNvPr id="60" name="Freeform 28">
            <a:extLst>
              <a:ext uri="{FF2B5EF4-FFF2-40B4-BE49-F238E27FC236}">
                <a16:creationId xmlns:a16="http://schemas.microsoft.com/office/drawing/2014/main" id="{BA706994-5F58-5F41-8378-735856164D4A}"/>
              </a:ext>
            </a:extLst>
          </p:cNvPr>
          <p:cNvSpPr>
            <a:spLocks noChangeArrowheads="1"/>
          </p:cNvSpPr>
          <p:nvPr/>
        </p:nvSpPr>
        <p:spPr bwMode="auto">
          <a:xfrm>
            <a:off x="9453156" y="3375350"/>
            <a:ext cx="1976844" cy="423204"/>
          </a:xfrm>
          <a:custGeom>
            <a:avLst/>
            <a:gdLst>
              <a:gd name="T0" fmla="*/ 4260 w 4261"/>
              <a:gd name="T1" fmla="*/ 0 h 740"/>
              <a:gd name="T2" fmla="*/ 0 w 4261"/>
              <a:gd name="T3" fmla="*/ 0 h 740"/>
              <a:gd name="T4" fmla="*/ 0 w 4261"/>
              <a:gd name="T5" fmla="*/ 739 h 740"/>
              <a:gd name="T6" fmla="*/ 4260 w 4261"/>
              <a:gd name="T7" fmla="*/ 739 h 740"/>
              <a:gd name="T8" fmla="*/ 4260 w 4261"/>
              <a:gd name="T9" fmla="*/ 0 h 740"/>
            </a:gdLst>
            <a:ahLst/>
            <a:cxnLst>
              <a:cxn ang="0">
                <a:pos x="T0" y="T1"/>
              </a:cxn>
              <a:cxn ang="0">
                <a:pos x="T2" y="T3"/>
              </a:cxn>
              <a:cxn ang="0">
                <a:pos x="T4" y="T5"/>
              </a:cxn>
              <a:cxn ang="0">
                <a:pos x="T6" y="T7"/>
              </a:cxn>
              <a:cxn ang="0">
                <a:pos x="T8" y="T9"/>
              </a:cxn>
            </a:cxnLst>
            <a:rect l="0" t="0" r="r" b="b"/>
            <a:pathLst>
              <a:path w="4261" h="740">
                <a:moveTo>
                  <a:pt x="4260" y="0"/>
                </a:moveTo>
                <a:lnTo>
                  <a:pt x="0" y="0"/>
                </a:lnTo>
                <a:lnTo>
                  <a:pt x="0" y="739"/>
                </a:lnTo>
                <a:lnTo>
                  <a:pt x="4260" y="739"/>
                </a:lnTo>
                <a:lnTo>
                  <a:pt x="4260" y="0"/>
                </a:lnTo>
              </a:path>
            </a:pathLst>
          </a:custGeom>
          <a:solidFill>
            <a:schemeClr val="bg1"/>
          </a:solidFill>
          <a:ln>
            <a:noFill/>
          </a:ln>
          <a:effectLst/>
        </p:spPr>
        <p:txBody>
          <a:bodyPr wrap="none" anchor="ctr"/>
          <a:lstStyle/>
          <a:p>
            <a:endParaRPr lang="en-US" sz="3266"/>
          </a:p>
        </p:txBody>
      </p:sp>
      <p:sp>
        <p:nvSpPr>
          <p:cNvPr id="61" name="Freeform 29">
            <a:extLst>
              <a:ext uri="{FF2B5EF4-FFF2-40B4-BE49-F238E27FC236}">
                <a16:creationId xmlns:a16="http://schemas.microsoft.com/office/drawing/2014/main" id="{2284CAAC-5D21-BF4D-9EE4-8C9DA91A3258}"/>
              </a:ext>
            </a:extLst>
          </p:cNvPr>
          <p:cNvSpPr>
            <a:spLocks noChangeArrowheads="1"/>
          </p:cNvSpPr>
          <p:nvPr/>
        </p:nvSpPr>
        <p:spPr bwMode="auto">
          <a:xfrm>
            <a:off x="9453156" y="4221755"/>
            <a:ext cx="1976844" cy="423204"/>
          </a:xfrm>
          <a:custGeom>
            <a:avLst/>
            <a:gdLst>
              <a:gd name="T0" fmla="*/ 4260 w 4261"/>
              <a:gd name="T1" fmla="*/ 0 h 742"/>
              <a:gd name="T2" fmla="*/ 0 w 4261"/>
              <a:gd name="T3" fmla="*/ 0 h 742"/>
              <a:gd name="T4" fmla="*/ 0 w 4261"/>
              <a:gd name="T5" fmla="*/ 741 h 742"/>
              <a:gd name="T6" fmla="*/ 4260 w 4261"/>
              <a:gd name="T7" fmla="*/ 741 h 742"/>
              <a:gd name="T8" fmla="*/ 4260 w 4261"/>
              <a:gd name="T9" fmla="*/ 0 h 742"/>
            </a:gdLst>
            <a:ahLst/>
            <a:cxnLst>
              <a:cxn ang="0">
                <a:pos x="T0" y="T1"/>
              </a:cxn>
              <a:cxn ang="0">
                <a:pos x="T2" y="T3"/>
              </a:cxn>
              <a:cxn ang="0">
                <a:pos x="T4" y="T5"/>
              </a:cxn>
              <a:cxn ang="0">
                <a:pos x="T6" y="T7"/>
              </a:cxn>
              <a:cxn ang="0">
                <a:pos x="T8" y="T9"/>
              </a:cxn>
            </a:cxnLst>
            <a:rect l="0" t="0" r="r" b="b"/>
            <a:pathLst>
              <a:path w="4261" h="742">
                <a:moveTo>
                  <a:pt x="4260" y="0"/>
                </a:moveTo>
                <a:lnTo>
                  <a:pt x="0" y="0"/>
                </a:lnTo>
                <a:lnTo>
                  <a:pt x="0" y="741"/>
                </a:lnTo>
                <a:lnTo>
                  <a:pt x="4260" y="741"/>
                </a:lnTo>
                <a:lnTo>
                  <a:pt x="4260" y="0"/>
                </a:lnTo>
              </a:path>
            </a:pathLst>
          </a:custGeom>
          <a:solidFill>
            <a:schemeClr val="bg1"/>
          </a:solidFill>
          <a:ln>
            <a:noFill/>
          </a:ln>
          <a:effectLst/>
        </p:spPr>
        <p:txBody>
          <a:bodyPr wrap="none" anchor="ctr"/>
          <a:lstStyle/>
          <a:p>
            <a:endParaRPr lang="en-US" sz="3266"/>
          </a:p>
        </p:txBody>
      </p:sp>
      <p:sp>
        <p:nvSpPr>
          <p:cNvPr id="62" name="Freeform 30">
            <a:extLst>
              <a:ext uri="{FF2B5EF4-FFF2-40B4-BE49-F238E27FC236}">
                <a16:creationId xmlns:a16="http://schemas.microsoft.com/office/drawing/2014/main" id="{0F769792-FE54-E14D-8D7D-E49604CF8215}"/>
              </a:ext>
            </a:extLst>
          </p:cNvPr>
          <p:cNvSpPr>
            <a:spLocks noChangeArrowheads="1"/>
          </p:cNvSpPr>
          <p:nvPr/>
        </p:nvSpPr>
        <p:spPr bwMode="auto">
          <a:xfrm>
            <a:off x="9453156" y="3798553"/>
            <a:ext cx="1976844" cy="42320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3266"/>
          </a:p>
        </p:txBody>
      </p:sp>
      <p:sp>
        <p:nvSpPr>
          <p:cNvPr id="64" name="Freeform 32">
            <a:extLst>
              <a:ext uri="{FF2B5EF4-FFF2-40B4-BE49-F238E27FC236}">
                <a16:creationId xmlns:a16="http://schemas.microsoft.com/office/drawing/2014/main" id="{E53C587F-D7A1-AC4B-BD06-5515B5FD98EE}"/>
              </a:ext>
            </a:extLst>
          </p:cNvPr>
          <p:cNvSpPr>
            <a:spLocks noChangeArrowheads="1"/>
          </p:cNvSpPr>
          <p:nvPr/>
        </p:nvSpPr>
        <p:spPr bwMode="auto">
          <a:xfrm>
            <a:off x="9453156" y="5488847"/>
            <a:ext cx="1976844" cy="42320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3266"/>
          </a:p>
        </p:txBody>
      </p:sp>
      <p:sp>
        <p:nvSpPr>
          <p:cNvPr id="65" name="Freeform 33">
            <a:extLst>
              <a:ext uri="{FF2B5EF4-FFF2-40B4-BE49-F238E27FC236}">
                <a16:creationId xmlns:a16="http://schemas.microsoft.com/office/drawing/2014/main" id="{1C7508FF-6C5E-E549-A3EB-218EBD967958}"/>
              </a:ext>
            </a:extLst>
          </p:cNvPr>
          <p:cNvSpPr>
            <a:spLocks noChangeArrowheads="1"/>
          </p:cNvSpPr>
          <p:nvPr/>
        </p:nvSpPr>
        <p:spPr bwMode="auto">
          <a:xfrm>
            <a:off x="9453156" y="4644958"/>
            <a:ext cx="1976844" cy="423204"/>
          </a:xfrm>
          <a:custGeom>
            <a:avLst/>
            <a:gdLst>
              <a:gd name="T0" fmla="*/ 4260 w 4261"/>
              <a:gd name="T1" fmla="*/ 742 h 743"/>
              <a:gd name="T2" fmla="*/ 0 w 4261"/>
              <a:gd name="T3" fmla="*/ 742 h 743"/>
              <a:gd name="T4" fmla="*/ 0 w 4261"/>
              <a:gd name="T5" fmla="*/ 0 h 743"/>
              <a:gd name="T6" fmla="*/ 4260 w 4261"/>
              <a:gd name="T7" fmla="*/ 0 h 743"/>
              <a:gd name="T8" fmla="*/ 4260 w 4261"/>
              <a:gd name="T9" fmla="*/ 742 h 743"/>
            </a:gdLst>
            <a:ahLst/>
            <a:cxnLst>
              <a:cxn ang="0">
                <a:pos x="T0" y="T1"/>
              </a:cxn>
              <a:cxn ang="0">
                <a:pos x="T2" y="T3"/>
              </a:cxn>
              <a:cxn ang="0">
                <a:pos x="T4" y="T5"/>
              </a:cxn>
              <a:cxn ang="0">
                <a:pos x="T6" y="T7"/>
              </a:cxn>
              <a:cxn ang="0">
                <a:pos x="T8" y="T9"/>
              </a:cxn>
            </a:cxnLst>
            <a:rect l="0" t="0" r="r" b="b"/>
            <a:pathLst>
              <a:path w="4261" h="743">
                <a:moveTo>
                  <a:pt x="4260" y="742"/>
                </a:moveTo>
                <a:lnTo>
                  <a:pt x="0" y="742"/>
                </a:lnTo>
                <a:lnTo>
                  <a:pt x="0" y="0"/>
                </a:lnTo>
                <a:lnTo>
                  <a:pt x="4260" y="0"/>
                </a:lnTo>
                <a:lnTo>
                  <a:pt x="4260" y="742"/>
                </a:lnTo>
              </a:path>
            </a:pathLst>
          </a:custGeom>
          <a:solidFill>
            <a:schemeClr val="bg1">
              <a:lumMod val="95000"/>
            </a:schemeClr>
          </a:solidFill>
          <a:ln>
            <a:noFill/>
          </a:ln>
          <a:effectLst/>
        </p:spPr>
        <p:txBody>
          <a:bodyPr wrap="none" anchor="ctr"/>
          <a:lstStyle/>
          <a:p>
            <a:endParaRPr lang="en-US" sz="3266"/>
          </a:p>
        </p:txBody>
      </p:sp>
      <p:sp>
        <p:nvSpPr>
          <p:cNvPr id="66" name="Freeform 34">
            <a:extLst>
              <a:ext uri="{FF2B5EF4-FFF2-40B4-BE49-F238E27FC236}">
                <a16:creationId xmlns:a16="http://schemas.microsoft.com/office/drawing/2014/main" id="{6D606D70-190F-804F-970E-F522A193E3CD}"/>
              </a:ext>
            </a:extLst>
          </p:cNvPr>
          <p:cNvSpPr>
            <a:spLocks noChangeArrowheads="1"/>
          </p:cNvSpPr>
          <p:nvPr/>
        </p:nvSpPr>
        <p:spPr bwMode="auto">
          <a:xfrm>
            <a:off x="9453156" y="5068162"/>
            <a:ext cx="1976844" cy="423204"/>
          </a:xfrm>
          <a:custGeom>
            <a:avLst/>
            <a:gdLst>
              <a:gd name="T0" fmla="*/ 4260 w 4261"/>
              <a:gd name="T1" fmla="*/ 0 h 739"/>
              <a:gd name="T2" fmla="*/ 0 w 4261"/>
              <a:gd name="T3" fmla="*/ 0 h 739"/>
              <a:gd name="T4" fmla="*/ 0 w 4261"/>
              <a:gd name="T5" fmla="*/ 738 h 739"/>
              <a:gd name="T6" fmla="*/ 4260 w 4261"/>
              <a:gd name="T7" fmla="*/ 738 h 739"/>
              <a:gd name="T8" fmla="*/ 4260 w 4261"/>
              <a:gd name="T9" fmla="*/ 0 h 739"/>
            </a:gdLst>
            <a:ahLst/>
            <a:cxnLst>
              <a:cxn ang="0">
                <a:pos x="T0" y="T1"/>
              </a:cxn>
              <a:cxn ang="0">
                <a:pos x="T2" y="T3"/>
              </a:cxn>
              <a:cxn ang="0">
                <a:pos x="T4" y="T5"/>
              </a:cxn>
              <a:cxn ang="0">
                <a:pos x="T6" y="T7"/>
              </a:cxn>
              <a:cxn ang="0">
                <a:pos x="T8" y="T9"/>
              </a:cxn>
            </a:cxnLst>
            <a:rect l="0" t="0" r="r" b="b"/>
            <a:pathLst>
              <a:path w="4261" h="739">
                <a:moveTo>
                  <a:pt x="4260" y="0"/>
                </a:moveTo>
                <a:lnTo>
                  <a:pt x="0" y="0"/>
                </a:lnTo>
                <a:lnTo>
                  <a:pt x="0" y="738"/>
                </a:lnTo>
                <a:lnTo>
                  <a:pt x="4260" y="738"/>
                </a:lnTo>
                <a:lnTo>
                  <a:pt x="4260" y="0"/>
                </a:lnTo>
              </a:path>
            </a:pathLst>
          </a:custGeom>
          <a:solidFill>
            <a:schemeClr val="bg1"/>
          </a:solidFill>
          <a:ln>
            <a:noFill/>
          </a:ln>
          <a:effectLst/>
        </p:spPr>
        <p:txBody>
          <a:bodyPr wrap="none" anchor="ctr"/>
          <a:lstStyle/>
          <a:p>
            <a:endParaRPr lang="en-US" sz="3266"/>
          </a:p>
        </p:txBody>
      </p:sp>
      <p:sp>
        <p:nvSpPr>
          <p:cNvPr id="91" name="TextBox 90">
            <a:extLst>
              <a:ext uri="{FF2B5EF4-FFF2-40B4-BE49-F238E27FC236}">
                <a16:creationId xmlns:a16="http://schemas.microsoft.com/office/drawing/2014/main" id="{D50164C5-5CDC-4945-9DCE-0E43711584A5}"/>
              </a:ext>
            </a:extLst>
          </p:cNvPr>
          <p:cNvSpPr txBox="1"/>
          <p:nvPr/>
        </p:nvSpPr>
        <p:spPr>
          <a:xfrm>
            <a:off x="870590" y="2994470"/>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PRODUCTS</a:t>
            </a:r>
          </a:p>
        </p:txBody>
      </p:sp>
      <p:sp>
        <p:nvSpPr>
          <p:cNvPr id="92" name="TextBox 91">
            <a:extLst>
              <a:ext uri="{FF2B5EF4-FFF2-40B4-BE49-F238E27FC236}">
                <a16:creationId xmlns:a16="http://schemas.microsoft.com/office/drawing/2014/main" id="{688C3CBD-8717-1544-9A45-6B62241D2D73}"/>
              </a:ext>
            </a:extLst>
          </p:cNvPr>
          <p:cNvSpPr txBox="1"/>
          <p:nvPr/>
        </p:nvSpPr>
        <p:spPr>
          <a:xfrm>
            <a:off x="870590" y="3416414"/>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IMAGES PER PRODUCT</a:t>
            </a:r>
          </a:p>
        </p:txBody>
      </p:sp>
      <p:sp>
        <p:nvSpPr>
          <p:cNvPr id="93" name="TextBox 92">
            <a:extLst>
              <a:ext uri="{FF2B5EF4-FFF2-40B4-BE49-F238E27FC236}">
                <a16:creationId xmlns:a16="http://schemas.microsoft.com/office/drawing/2014/main" id="{68AE24D9-B55F-5246-AFBA-EC5887F19E4A}"/>
              </a:ext>
            </a:extLst>
          </p:cNvPr>
          <p:cNvSpPr txBox="1"/>
          <p:nvPr/>
        </p:nvSpPr>
        <p:spPr>
          <a:xfrm>
            <a:off x="870590" y="3839618"/>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CUSTOM PAGE</a:t>
            </a:r>
          </a:p>
        </p:txBody>
      </p:sp>
      <p:sp>
        <p:nvSpPr>
          <p:cNvPr id="94" name="TextBox 93">
            <a:extLst>
              <a:ext uri="{FF2B5EF4-FFF2-40B4-BE49-F238E27FC236}">
                <a16:creationId xmlns:a16="http://schemas.microsoft.com/office/drawing/2014/main" id="{9D359DA1-B381-C846-8314-9CA20FB7C7DE}"/>
              </a:ext>
            </a:extLst>
          </p:cNvPr>
          <p:cNvSpPr txBox="1"/>
          <p:nvPr/>
        </p:nvSpPr>
        <p:spPr>
          <a:xfrm>
            <a:off x="870590" y="4262821"/>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STATISTICS</a:t>
            </a:r>
          </a:p>
        </p:txBody>
      </p:sp>
      <p:sp>
        <p:nvSpPr>
          <p:cNvPr id="97" name="TextBox 96">
            <a:extLst>
              <a:ext uri="{FF2B5EF4-FFF2-40B4-BE49-F238E27FC236}">
                <a16:creationId xmlns:a16="http://schemas.microsoft.com/office/drawing/2014/main" id="{56DA640A-4004-164A-81BB-288C23B04D6A}"/>
              </a:ext>
            </a:extLst>
          </p:cNvPr>
          <p:cNvSpPr txBox="1"/>
          <p:nvPr/>
        </p:nvSpPr>
        <p:spPr>
          <a:xfrm>
            <a:off x="870590" y="4687283"/>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CUSTOMIZATION</a:t>
            </a:r>
          </a:p>
        </p:txBody>
      </p:sp>
      <p:sp>
        <p:nvSpPr>
          <p:cNvPr id="98" name="TextBox 97">
            <a:extLst>
              <a:ext uri="{FF2B5EF4-FFF2-40B4-BE49-F238E27FC236}">
                <a16:creationId xmlns:a16="http://schemas.microsoft.com/office/drawing/2014/main" id="{8F37D235-F51D-1E47-9DF4-3A3046DCEFA7}"/>
              </a:ext>
            </a:extLst>
          </p:cNvPr>
          <p:cNvSpPr txBox="1"/>
          <p:nvPr/>
        </p:nvSpPr>
        <p:spPr>
          <a:xfrm>
            <a:off x="870590" y="5111745"/>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INVENTORY TRACKING</a:t>
            </a:r>
          </a:p>
        </p:txBody>
      </p:sp>
      <p:sp>
        <p:nvSpPr>
          <p:cNvPr id="99" name="TextBox 98">
            <a:extLst>
              <a:ext uri="{FF2B5EF4-FFF2-40B4-BE49-F238E27FC236}">
                <a16:creationId xmlns:a16="http://schemas.microsoft.com/office/drawing/2014/main" id="{02FF8AFA-BD78-E24D-91AF-DB210519A8E9}"/>
              </a:ext>
            </a:extLst>
          </p:cNvPr>
          <p:cNvSpPr txBox="1"/>
          <p:nvPr/>
        </p:nvSpPr>
        <p:spPr>
          <a:xfrm>
            <a:off x="870590" y="5532431"/>
            <a:ext cx="2559815" cy="338554"/>
          </a:xfrm>
          <a:prstGeom prst="rect">
            <a:avLst/>
          </a:prstGeom>
          <a:noFill/>
          <a:ln>
            <a:noFill/>
          </a:ln>
        </p:spPr>
        <p:txBody>
          <a:bodyPr wrap="square" rtlCol="0" anchor="ctr" anchorCtr="0">
            <a:spAutoFit/>
          </a:bodyPr>
          <a:lstStyle/>
          <a:p>
            <a:r>
              <a:rPr lang="en-US" sz="1600" b="1" dirty="0">
                <a:solidFill>
                  <a:schemeClr val="tx2"/>
                </a:solidFill>
                <a:latin typeface="Poppins" pitchFamily="2" charset="77"/>
                <a:ea typeface="League Spartan" charset="0"/>
                <a:cs typeface="Poppins" pitchFamily="2" charset="77"/>
              </a:rPr>
              <a:t>DISCOUNT CODES</a:t>
            </a:r>
          </a:p>
        </p:txBody>
      </p:sp>
      <p:sp>
        <p:nvSpPr>
          <p:cNvPr id="101" name="Subtitle 2">
            <a:extLst>
              <a:ext uri="{FF2B5EF4-FFF2-40B4-BE49-F238E27FC236}">
                <a16:creationId xmlns:a16="http://schemas.microsoft.com/office/drawing/2014/main" id="{8C85DD45-DDC2-F347-95C9-15D24B8F38EB}"/>
              </a:ext>
            </a:extLst>
          </p:cNvPr>
          <p:cNvSpPr txBox="1">
            <a:spLocks/>
          </p:cNvSpPr>
          <p:nvPr/>
        </p:nvSpPr>
        <p:spPr>
          <a:xfrm>
            <a:off x="3657816" y="3038979"/>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5</a:t>
            </a:r>
          </a:p>
        </p:txBody>
      </p:sp>
      <p:sp>
        <p:nvSpPr>
          <p:cNvPr id="102" name="Subtitle 2">
            <a:extLst>
              <a:ext uri="{FF2B5EF4-FFF2-40B4-BE49-F238E27FC236}">
                <a16:creationId xmlns:a16="http://schemas.microsoft.com/office/drawing/2014/main" id="{D8A82EAB-481E-2841-95DE-C01574A14312}"/>
              </a:ext>
            </a:extLst>
          </p:cNvPr>
          <p:cNvSpPr txBox="1">
            <a:spLocks/>
          </p:cNvSpPr>
          <p:nvPr/>
        </p:nvSpPr>
        <p:spPr>
          <a:xfrm>
            <a:off x="3657816" y="3459664"/>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1</a:t>
            </a:r>
          </a:p>
        </p:txBody>
      </p:sp>
      <p:sp>
        <p:nvSpPr>
          <p:cNvPr id="103" name="Subtitle 2">
            <a:extLst>
              <a:ext uri="{FF2B5EF4-FFF2-40B4-BE49-F238E27FC236}">
                <a16:creationId xmlns:a16="http://schemas.microsoft.com/office/drawing/2014/main" id="{7D489938-4194-8240-B85F-CC1BA14BC525}"/>
              </a:ext>
            </a:extLst>
          </p:cNvPr>
          <p:cNvSpPr txBox="1">
            <a:spLocks/>
          </p:cNvSpPr>
          <p:nvPr/>
        </p:nvSpPr>
        <p:spPr>
          <a:xfrm>
            <a:off x="3657816" y="3882866"/>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1</a:t>
            </a:r>
          </a:p>
        </p:txBody>
      </p:sp>
      <p:sp>
        <p:nvSpPr>
          <p:cNvPr id="104" name="Subtitle 2">
            <a:extLst>
              <a:ext uri="{FF2B5EF4-FFF2-40B4-BE49-F238E27FC236}">
                <a16:creationId xmlns:a16="http://schemas.microsoft.com/office/drawing/2014/main" id="{F7E3AD0A-02F1-2B49-8FF0-8F853C722239}"/>
              </a:ext>
            </a:extLst>
          </p:cNvPr>
          <p:cNvSpPr txBox="1">
            <a:spLocks/>
          </p:cNvSpPr>
          <p:nvPr/>
        </p:nvSpPr>
        <p:spPr>
          <a:xfrm>
            <a:off x="3657816" y="4306071"/>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Basic</a:t>
            </a:r>
          </a:p>
        </p:txBody>
      </p:sp>
      <p:sp>
        <p:nvSpPr>
          <p:cNvPr id="107" name="Subtitle 2">
            <a:extLst>
              <a:ext uri="{FF2B5EF4-FFF2-40B4-BE49-F238E27FC236}">
                <a16:creationId xmlns:a16="http://schemas.microsoft.com/office/drawing/2014/main" id="{E9ADDAED-B996-4F44-A1B3-E2D74A79AB72}"/>
              </a:ext>
            </a:extLst>
          </p:cNvPr>
          <p:cNvSpPr txBox="1">
            <a:spLocks/>
          </p:cNvSpPr>
          <p:nvPr/>
        </p:nvSpPr>
        <p:spPr>
          <a:xfrm>
            <a:off x="3657816" y="4731792"/>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Basic</a:t>
            </a:r>
          </a:p>
        </p:txBody>
      </p:sp>
      <p:sp>
        <p:nvSpPr>
          <p:cNvPr id="112" name="Freeform 88">
            <a:extLst>
              <a:ext uri="{FF2B5EF4-FFF2-40B4-BE49-F238E27FC236}">
                <a16:creationId xmlns:a16="http://schemas.microsoft.com/office/drawing/2014/main" id="{E3E1B2DA-B23F-6B42-81C7-A90D3913F8C5}"/>
              </a:ext>
            </a:extLst>
          </p:cNvPr>
          <p:cNvSpPr>
            <a:spLocks noChangeArrowheads="1"/>
          </p:cNvSpPr>
          <p:nvPr/>
        </p:nvSpPr>
        <p:spPr bwMode="auto">
          <a:xfrm>
            <a:off x="6386621" y="5186883"/>
            <a:ext cx="231188" cy="18576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66"/>
          </a:p>
        </p:txBody>
      </p:sp>
      <p:sp>
        <p:nvSpPr>
          <p:cNvPr id="116" name="Freeform 88">
            <a:extLst>
              <a:ext uri="{FF2B5EF4-FFF2-40B4-BE49-F238E27FC236}">
                <a16:creationId xmlns:a16="http://schemas.microsoft.com/office/drawing/2014/main" id="{EF7C0A8E-17C1-F34F-A185-50252CB69C22}"/>
              </a:ext>
            </a:extLst>
          </p:cNvPr>
          <p:cNvSpPr>
            <a:spLocks noChangeArrowheads="1"/>
          </p:cNvSpPr>
          <p:nvPr/>
        </p:nvSpPr>
        <p:spPr bwMode="auto">
          <a:xfrm>
            <a:off x="8351186" y="5608828"/>
            <a:ext cx="231188" cy="18576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66"/>
          </a:p>
        </p:txBody>
      </p:sp>
      <p:sp>
        <p:nvSpPr>
          <p:cNvPr id="118" name="Freeform 88">
            <a:extLst>
              <a:ext uri="{FF2B5EF4-FFF2-40B4-BE49-F238E27FC236}">
                <a16:creationId xmlns:a16="http://schemas.microsoft.com/office/drawing/2014/main" id="{89BFC99C-2179-A541-857D-978F796BFB71}"/>
              </a:ext>
            </a:extLst>
          </p:cNvPr>
          <p:cNvSpPr>
            <a:spLocks noChangeArrowheads="1"/>
          </p:cNvSpPr>
          <p:nvPr/>
        </p:nvSpPr>
        <p:spPr bwMode="auto">
          <a:xfrm>
            <a:off x="10325984" y="5186883"/>
            <a:ext cx="231188" cy="18576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66"/>
          </a:p>
        </p:txBody>
      </p:sp>
      <p:sp>
        <p:nvSpPr>
          <p:cNvPr id="119" name="Freeform 88">
            <a:extLst>
              <a:ext uri="{FF2B5EF4-FFF2-40B4-BE49-F238E27FC236}">
                <a16:creationId xmlns:a16="http://schemas.microsoft.com/office/drawing/2014/main" id="{CDCC32B1-01F5-B945-B51B-2928CB654DE6}"/>
              </a:ext>
            </a:extLst>
          </p:cNvPr>
          <p:cNvSpPr>
            <a:spLocks noChangeArrowheads="1"/>
          </p:cNvSpPr>
          <p:nvPr/>
        </p:nvSpPr>
        <p:spPr bwMode="auto">
          <a:xfrm>
            <a:off x="10325984" y="5608828"/>
            <a:ext cx="231188" cy="185760"/>
          </a:xfrm>
          <a:custGeom>
            <a:avLst/>
            <a:gdLst>
              <a:gd name="T0" fmla="*/ 856 w 2267"/>
              <a:gd name="T1" fmla="*/ 1003 h 1820"/>
              <a:gd name="T2" fmla="*/ 408 w 2267"/>
              <a:gd name="T3" fmla="*/ 555 h 1820"/>
              <a:gd name="T4" fmla="*/ 0 w 2267"/>
              <a:gd name="T5" fmla="*/ 963 h 1820"/>
              <a:gd name="T6" fmla="*/ 856 w 2267"/>
              <a:gd name="T7" fmla="*/ 1819 h 1820"/>
              <a:gd name="T8" fmla="*/ 856 w 2267"/>
              <a:gd name="T9" fmla="*/ 1819 h 1820"/>
              <a:gd name="T10" fmla="*/ 1264 w 2267"/>
              <a:gd name="T11" fmla="*/ 1411 h 1820"/>
              <a:gd name="T12" fmla="*/ 2266 w 2267"/>
              <a:gd name="T13" fmla="*/ 409 h 1820"/>
              <a:gd name="T14" fmla="*/ 1858 w 2267"/>
              <a:gd name="T15" fmla="*/ 0 h 1820"/>
              <a:gd name="T16" fmla="*/ 856 w 2267"/>
              <a:gd name="T17" fmla="*/ 100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7" h="1820">
                <a:moveTo>
                  <a:pt x="856" y="1003"/>
                </a:moveTo>
                <a:lnTo>
                  <a:pt x="408" y="555"/>
                </a:lnTo>
                <a:lnTo>
                  <a:pt x="0" y="963"/>
                </a:lnTo>
                <a:lnTo>
                  <a:pt x="856" y="1819"/>
                </a:lnTo>
                <a:lnTo>
                  <a:pt x="856" y="1819"/>
                </a:lnTo>
                <a:lnTo>
                  <a:pt x="1264" y="1411"/>
                </a:lnTo>
                <a:lnTo>
                  <a:pt x="2266" y="409"/>
                </a:lnTo>
                <a:lnTo>
                  <a:pt x="1858" y="0"/>
                </a:lnTo>
                <a:lnTo>
                  <a:pt x="856" y="1003"/>
                </a:lnTo>
              </a:path>
            </a:pathLst>
          </a:custGeom>
          <a:solidFill>
            <a:schemeClr val="tx2"/>
          </a:solidFill>
          <a:ln>
            <a:noFill/>
          </a:ln>
          <a:effectLst/>
        </p:spPr>
        <p:txBody>
          <a:bodyPr wrap="none" anchor="ctr"/>
          <a:lstStyle/>
          <a:p>
            <a:endParaRPr lang="en-US" sz="3266"/>
          </a:p>
        </p:txBody>
      </p:sp>
      <p:sp>
        <p:nvSpPr>
          <p:cNvPr id="120" name="Freeform 188">
            <a:extLst>
              <a:ext uri="{FF2B5EF4-FFF2-40B4-BE49-F238E27FC236}">
                <a16:creationId xmlns:a16="http://schemas.microsoft.com/office/drawing/2014/main" id="{4CC16D52-B992-CD41-A3B5-5C481F0D5A8F}"/>
              </a:ext>
            </a:extLst>
          </p:cNvPr>
          <p:cNvSpPr>
            <a:spLocks noChangeArrowheads="1"/>
          </p:cNvSpPr>
          <p:nvPr/>
        </p:nvSpPr>
        <p:spPr bwMode="auto">
          <a:xfrm>
            <a:off x="4433964" y="5186819"/>
            <a:ext cx="185888" cy="185889"/>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3266"/>
          </a:p>
        </p:txBody>
      </p:sp>
      <p:sp>
        <p:nvSpPr>
          <p:cNvPr id="121" name="Freeform 188">
            <a:extLst>
              <a:ext uri="{FF2B5EF4-FFF2-40B4-BE49-F238E27FC236}">
                <a16:creationId xmlns:a16="http://schemas.microsoft.com/office/drawing/2014/main" id="{965EFC91-D14E-1646-B35A-B7FD44FFB1BA}"/>
              </a:ext>
            </a:extLst>
          </p:cNvPr>
          <p:cNvSpPr>
            <a:spLocks noChangeArrowheads="1"/>
          </p:cNvSpPr>
          <p:nvPr/>
        </p:nvSpPr>
        <p:spPr bwMode="auto">
          <a:xfrm>
            <a:off x="4433964" y="5604355"/>
            <a:ext cx="185888" cy="185889"/>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3266"/>
          </a:p>
        </p:txBody>
      </p:sp>
      <p:sp>
        <p:nvSpPr>
          <p:cNvPr id="122" name="Freeform 188">
            <a:extLst>
              <a:ext uri="{FF2B5EF4-FFF2-40B4-BE49-F238E27FC236}">
                <a16:creationId xmlns:a16="http://schemas.microsoft.com/office/drawing/2014/main" id="{2B4D9604-28C9-9A43-A742-1E5475CC9516}"/>
              </a:ext>
            </a:extLst>
          </p:cNvPr>
          <p:cNvSpPr>
            <a:spLocks noChangeArrowheads="1"/>
          </p:cNvSpPr>
          <p:nvPr/>
        </p:nvSpPr>
        <p:spPr bwMode="auto">
          <a:xfrm>
            <a:off x="6409270" y="5604355"/>
            <a:ext cx="185888" cy="185889"/>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3266"/>
          </a:p>
        </p:txBody>
      </p:sp>
      <p:sp>
        <p:nvSpPr>
          <p:cNvPr id="123" name="Freeform 188">
            <a:extLst>
              <a:ext uri="{FF2B5EF4-FFF2-40B4-BE49-F238E27FC236}">
                <a16:creationId xmlns:a16="http://schemas.microsoft.com/office/drawing/2014/main" id="{4D53A182-14F4-254C-A0D5-ECE2CB9453E5}"/>
              </a:ext>
            </a:extLst>
          </p:cNvPr>
          <p:cNvSpPr>
            <a:spLocks noChangeArrowheads="1"/>
          </p:cNvSpPr>
          <p:nvPr/>
        </p:nvSpPr>
        <p:spPr bwMode="auto">
          <a:xfrm>
            <a:off x="8370352" y="5186819"/>
            <a:ext cx="185888" cy="185889"/>
          </a:xfrm>
          <a:custGeom>
            <a:avLst/>
            <a:gdLst>
              <a:gd name="T0" fmla="*/ 1386 w 1804"/>
              <a:gd name="T1" fmla="*/ 0 h 1803"/>
              <a:gd name="T2" fmla="*/ 901 w 1804"/>
              <a:gd name="T3" fmla="*/ 485 h 1803"/>
              <a:gd name="T4" fmla="*/ 416 w 1804"/>
              <a:gd name="T5" fmla="*/ 0 h 1803"/>
              <a:gd name="T6" fmla="*/ 0 w 1804"/>
              <a:gd name="T7" fmla="*/ 416 h 1803"/>
              <a:gd name="T8" fmla="*/ 485 w 1804"/>
              <a:gd name="T9" fmla="*/ 901 h 1803"/>
              <a:gd name="T10" fmla="*/ 0 w 1804"/>
              <a:gd name="T11" fmla="*/ 1386 h 1803"/>
              <a:gd name="T12" fmla="*/ 416 w 1804"/>
              <a:gd name="T13" fmla="*/ 1802 h 1803"/>
              <a:gd name="T14" fmla="*/ 901 w 1804"/>
              <a:gd name="T15" fmla="*/ 1317 h 1803"/>
              <a:gd name="T16" fmla="*/ 1386 w 1804"/>
              <a:gd name="T17" fmla="*/ 1802 h 1803"/>
              <a:gd name="T18" fmla="*/ 1803 w 1804"/>
              <a:gd name="T19" fmla="*/ 1386 h 1803"/>
              <a:gd name="T20" fmla="*/ 1317 w 1804"/>
              <a:gd name="T21" fmla="*/ 901 h 1803"/>
              <a:gd name="T22" fmla="*/ 1803 w 1804"/>
              <a:gd name="T23" fmla="*/ 416 h 1803"/>
              <a:gd name="T24" fmla="*/ 1386 w 1804"/>
              <a:gd name="T25" fmla="*/ 0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4" h="1803">
                <a:moveTo>
                  <a:pt x="1386" y="0"/>
                </a:moveTo>
                <a:lnTo>
                  <a:pt x="901" y="485"/>
                </a:lnTo>
                <a:lnTo>
                  <a:pt x="416" y="0"/>
                </a:lnTo>
                <a:lnTo>
                  <a:pt x="0" y="416"/>
                </a:lnTo>
                <a:lnTo>
                  <a:pt x="485" y="901"/>
                </a:lnTo>
                <a:lnTo>
                  <a:pt x="0" y="1386"/>
                </a:lnTo>
                <a:lnTo>
                  <a:pt x="416" y="1802"/>
                </a:lnTo>
                <a:lnTo>
                  <a:pt x="901" y="1317"/>
                </a:lnTo>
                <a:lnTo>
                  <a:pt x="1386" y="1802"/>
                </a:lnTo>
                <a:lnTo>
                  <a:pt x="1803" y="1386"/>
                </a:lnTo>
                <a:lnTo>
                  <a:pt x="1317" y="901"/>
                </a:lnTo>
                <a:lnTo>
                  <a:pt x="1803" y="416"/>
                </a:lnTo>
                <a:lnTo>
                  <a:pt x="1386" y="0"/>
                </a:lnTo>
              </a:path>
            </a:pathLst>
          </a:custGeom>
          <a:solidFill>
            <a:schemeClr val="tx2"/>
          </a:solidFill>
          <a:ln>
            <a:noFill/>
          </a:ln>
          <a:effectLst/>
        </p:spPr>
        <p:txBody>
          <a:bodyPr wrap="none" anchor="ctr"/>
          <a:lstStyle/>
          <a:p>
            <a:endParaRPr lang="en-US" sz="3266"/>
          </a:p>
        </p:txBody>
      </p:sp>
      <p:sp>
        <p:nvSpPr>
          <p:cNvPr id="126" name="Subtitle 2">
            <a:extLst>
              <a:ext uri="{FF2B5EF4-FFF2-40B4-BE49-F238E27FC236}">
                <a16:creationId xmlns:a16="http://schemas.microsoft.com/office/drawing/2014/main" id="{5B84B1DF-7F8B-2D48-ADC5-59DB6A5F522F}"/>
              </a:ext>
            </a:extLst>
          </p:cNvPr>
          <p:cNvSpPr txBox="1">
            <a:spLocks/>
          </p:cNvSpPr>
          <p:nvPr/>
        </p:nvSpPr>
        <p:spPr>
          <a:xfrm>
            <a:off x="5637606" y="3038979"/>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25</a:t>
            </a:r>
          </a:p>
        </p:txBody>
      </p:sp>
      <p:sp>
        <p:nvSpPr>
          <p:cNvPr id="127" name="Subtitle 2">
            <a:extLst>
              <a:ext uri="{FF2B5EF4-FFF2-40B4-BE49-F238E27FC236}">
                <a16:creationId xmlns:a16="http://schemas.microsoft.com/office/drawing/2014/main" id="{59861BC3-0281-8343-BAE5-E915712BE081}"/>
              </a:ext>
            </a:extLst>
          </p:cNvPr>
          <p:cNvSpPr txBox="1">
            <a:spLocks/>
          </p:cNvSpPr>
          <p:nvPr/>
        </p:nvSpPr>
        <p:spPr>
          <a:xfrm>
            <a:off x="5637606" y="3459664"/>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3</a:t>
            </a:r>
          </a:p>
        </p:txBody>
      </p:sp>
      <p:sp>
        <p:nvSpPr>
          <p:cNvPr id="128" name="Subtitle 2">
            <a:extLst>
              <a:ext uri="{FF2B5EF4-FFF2-40B4-BE49-F238E27FC236}">
                <a16:creationId xmlns:a16="http://schemas.microsoft.com/office/drawing/2014/main" id="{CFBD3CB6-B8C6-DF42-BC89-58277F111F49}"/>
              </a:ext>
            </a:extLst>
          </p:cNvPr>
          <p:cNvSpPr txBox="1">
            <a:spLocks/>
          </p:cNvSpPr>
          <p:nvPr/>
        </p:nvSpPr>
        <p:spPr>
          <a:xfrm>
            <a:off x="5637606" y="3882866"/>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3</a:t>
            </a:r>
          </a:p>
        </p:txBody>
      </p:sp>
      <p:sp>
        <p:nvSpPr>
          <p:cNvPr id="129" name="Subtitle 2">
            <a:extLst>
              <a:ext uri="{FF2B5EF4-FFF2-40B4-BE49-F238E27FC236}">
                <a16:creationId xmlns:a16="http://schemas.microsoft.com/office/drawing/2014/main" id="{89D2C6C6-D082-7249-B780-60E032F58721}"/>
              </a:ext>
            </a:extLst>
          </p:cNvPr>
          <p:cNvSpPr txBox="1">
            <a:spLocks/>
          </p:cNvSpPr>
          <p:nvPr/>
        </p:nvSpPr>
        <p:spPr>
          <a:xfrm>
            <a:off x="5637606" y="4306071"/>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Better</a:t>
            </a:r>
          </a:p>
        </p:txBody>
      </p:sp>
      <p:sp>
        <p:nvSpPr>
          <p:cNvPr id="130" name="Subtitle 2">
            <a:extLst>
              <a:ext uri="{FF2B5EF4-FFF2-40B4-BE49-F238E27FC236}">
                <a16:creationId xmlns:a16="http://schemas.microsoft.com/office/drawing/2014/main" id="{CB6026E0-7114-1F4F-8A2D-CD2CCC6F8540}"/>
              </a:ext>
            </a:extLst>
          </p:cNvPr>
          <p:cNvSpPr txBox="1">
            <a:spLocks/>
          </p:cNvSpPr>
          <p:nvPr/>
        </p:nvSpPr>
        <p:spPr>
          <a:xfrm>
            <a:off x="5637606" y="4731792"/>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Full</a:t>
            </a:r>
          </a:p>
        </p:txBody>
      </p:sp>
      <p:sp>
        <p:nvSpPr>
          <p:cNvPr id="132" name="Subtitle 2">
            <a:extLst>
              <a:ext uri="{FF2B5EF4-FFF2-40B4-BE49-F238E27FC236}">
                <a16:creationId xmlns:a16="http://schemas.microsoft.com/office/drawing/2014/main" id="{D9FD80F5-AA45-3641-A8BD-1EED1459BF42}"/>
              </a:ext>
            </a:extLst>
          </p:cNvPr>
          <p:cNvSpPr txBox="1">
            <a:spLocks/>
          </p:cNvSpPr>
          <p:nvPr/>
        </p:nvSpPr>
        <p:spPr>
          <a:xfrm>
            <a:off x="7599226" y="3038979"/>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100</a:t>
            </a:r>
          </a:p>
        </p:txBody>
      </p:sp>
      <p:sp>
        <p:nvSpPr>
          <p:cNvPr id="133" name="Subtitle 2">
            <a:extLst>
              <a:ext uri="{FF2B5EF4-FFF2-40B4-BE49-F238E27FC236}">
                <a16:creationId xmlns:a16="http://schemas.microsoft.com/office/drawing/2014/main" id="{B01FEB97-7E95-124B-92D8-328FFC695B1A}"/>
              </a:ext>
            </a:extLst>
          </p:cNvPr>
          <p:cNvSpPr txBox="1">
            <a:spLocks/>
          </p:cNvSpPr>
          <p:nvPr/>
        </p:nvSpPr>
        <p:spPr>
          <a:xfrm>
            <a:off x="7599226" y="3459664"/>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5</a:t>
            </a:r>
          </a:p>
        </p:txBody>
      </p:sp>
      <p:sp>
        <p:nvSpPr>
          <p:cNvPr id="134" name="Subtitle 2">
            <a:extLst>
              <a:ext uri="{FF2B5EF4-FFF2-40B4-BE49-F238E27FC236}">
                <a16:creationId xmlns:a16="http://schemas.microsoft.com/office/drawing/2014/main" id="{4C300A6F-9250-2245-A13B-4861DE1F0E91}"/>
              </a:ext>
            </a:extLst>
          </p:cNvPr>
          <p:cNvSpPr txBox="1">
            <a:spLocks/>
          </p:cNvSpPr>
          <p:nvPr/>
        </p:nvSpPr>
        <p:spPr>
          <a:xfrm>
            <a:off x="7599226" y="3882866"/>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10</a:t>
            </a:r>
          </a:p>
        </p:txBody>
      </p:sp>
      <p:sp>
        <p:nvSpPr>
          <p:cNvPr id="135" name="Subtitle 2">
            <a:extLst>
              <a:ext uri="{FF2B5EF4-FFF2-40B4-BE49-F238E27FC236}">
                <a16:creationId xmlns:a16="http://schemas.microsoft.com/office/drawing/2014/main" id="{539CA2E1-0E8E-C945-A7D5-849158A00847}"/>
              </a:ext>
            </a:extLst>
          </p:cNvPr>
          <p:cNvSpPr txBox="1">
            <a:spLocks/>
          </p:cNvSpPr>
          <p:nvPr/>
        </p:nvSpPr>
        <p:spPr>
          <a:xfrm>
            <a:off x="7599226" y="4306071"/>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Best</a:t>
            </a:r>
          </a:p>
        </p:txBody>
      </p:sp>
      <p:sp>
        <p:nvSpPr>
          <p:cNvPr id="136" name="Subtitle 2">
            <a:extLst>
              <a:ext uri="{FF2B5EF4-FFF2-40B4-BE49-F238E27FC236}">
                <a16:creationId xmlns:a16="http://schemas.microsoft.com/office/drawing/2014/main" id="{7AEAA344-60B8-6547-8FDC-403791FD6D47}"/>
              </a:ext>
            </a:extLst>
          </p:cNvPr>
          <p:cNvSpPr txBox="1">
            <a:spLocks/>
          </p:cNvSpPr>
          <p:nvPr/>
        </p:nvSpPr>
        <p:spPr>
          <a:xfrm>
            <a:off x="7599226" y="4731792"/>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Full</a:t>
            </a:r>
          </a:p>
        </p:txBody>
      </p:sp>
      <p:sp>
        <p:nvSpPr>
          <p:cNvPr id="138" name="Subtitle 2">
            <a:extLst>
              <a:ext uri="{FF2B5EF4-FFF2-40B4-BE49-F238E27FC236}">
                <a16:creationId xmlns:a16="http://schemas.microsoft.com/office/drawing/2014/main" id="{F238690B-4E44-1B46-99C1-9031DC9B74DB}"/>
              </a:ext>
            </a:extLst>
          </p:cNvPr>
          <p:cNvSpPr txBox="1">
            <a:spLocks/>
          </p:cNvSpPr>
          <p:nvPr/>
        </p:nvSpPr>
        <p:spPr>
          <a:xfrm>
            <a:off x="9574024" y="3038979"/>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300</a:t>
            </a:r>
          </a:p>
        </p:txBody>
      </p:sp>
      <p:sp>
        <p:nvSpPr>
          <p:cNvPr id="139" name="Subtitle 2">
            <a:extLst>
              <a:ext uri="{FF2B5EF4-FFF2-40B4-BE49-F238E27FC236}">
                <a16:creationId xmlns:a16="http://schemas.microsoft.com/office/drawing/2014/main" id="{3ECF2A66-817F-B643-AB98-A2C642899D36}"/>
              </a:ext>
            </a:extLst>
          </p:cNvPr>
          <p:cNvSpPr txBox="1">
            <a:spLocks/>
          </p:cNvSpPr>
          <p:nvPr/>
        </p:nvSpPr>
        <p:spPr>
          <a:xfrm>
            <a:off x="9574024" y="3459664"/>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5</a:t>
            </a:r>
          </a:p>
        </p:txBody>
      </p:sp>
      <p:sp>
        <p:nvSpPr>
          <p:cNvPr id="140" name="Subtitle 2">
            <a:extLst>
              <a:ext uri="{FF2B5EF4-FFF2-40B4-BE49-F238E27FC236}">
                <a16:creationId xmlns:a16="http://schemas.microsoft.com/office/drawing/2014/main" id="{5589FFDA-0239-D74C-855B-B60DBAE6E344}"/>
              </a:ext>
            </a:extLst>
          </p:cNvPr>
          <p:cNvSpPr txBox="1">
            <a:spLocks/>
          </p:cNvSpPr>
          <p:nvPr/>
        </p:nvSpPr>
        <p:spPr>
          <a:xfrm>
            <a:off x="9574024" y="3882866"/>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10</a:t>
            </a:r>
          </a:p>
        </p:txBody>
      </p:sp>
      <p:sp>
        <p:nvSpPr>
          <p:cNvPr id="141" name="Subtitle 2">
            <a:extLst>
              <a:ext uri="{FF2B5EF4-FFF2-40B4-BE49-F238E27FC236}">
                <a16:creationId xmlns:a16="http://schemas.microsoft.com/office/drawing/2014/main" id="{96AA9012-35DD-D94A-ADB2-0348899D6987}"/>
              </a:ext>
            </a:extLst>
          </p:cNvPr>
          <p:cNvSpPr txBox="1">
            <a:spLocks/>
          </p:cNvSpPr>
          <p:nvPr/>
        </p:nvSpPr>
        <p:spPr>
          <a:xfrm>
            <a:off x="9574024" y="4306071"/>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Best</a:t>
            </a:r>
          </a:p>
        </p:txBody>
      </p:sp>
      <p:sp>
        <p:nvSpPr>
          <p:cNvPr id="142" name="Subtitle 2">
            <a:extLst>
              <a:ext uri="{FF2B5EF4-FFF2-40B4-BE49-F238E27FC236}">
                <a16:creationId xmlns:a16="http://schemas.microsoft.com/office/drawing/2014/main" id="{035E8B64-8064-9F44-9C8F-9918CB673F5E}"/>
              </a:ext>
            </a:extLst>
          </p:cNvPr>
          <p:cNvSpPr txBox="1">
            <a:spLocks/>
          </p:cNvSpPr>
          <p:nvPr/>
        </p:nvSpPr>
        <p:spPr>
          <a:xfrm>
            <a:off x="9574024" y="4731792"/>
            <a:ext cx="1735108" cy="25205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latin typeface="Lato Light" panose="020F0502020204030203" pitchFamily="34" charset="0"/>
                <a:ea typeface="Lato Light" panose="020F0502020204030203" pitchFamily="34" charset="0"/>
                <a:cs typeface="Mukta ExtraLight" panose="020B0000000000000000" pitchFamily="34" charset="77"/>
              </a:rPr>
              <a:t>Full</a:t>
            </a:r>
          </a:p>
        </p:txBody>
      </p:sp>
    </p:spTree>
    <p:extLst>
      <p:ext uri="{BB962C8B-B14F-4D97-AF65-F5344CB8AC3E}">
        <p14:creationId xmlns:p14="http://schemas.microsoft.com/office/powerpoint/2010/main" val="2996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20882F0-82BB-46AB-97F3-A955147CEC35}"/>
              </a:ext>
            </a:extLst>
          </p:cNvPr>
          <p:cNvSpPr/>
          <p:nvPr/>
        </p:nvSpPr>
        <p:spPr>
          <a:xfrm>
            <a:off x="0" y="-27004"/>
            <a:ext cx="12192000" cy="68827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56A3C2-4438-4ED9-9F8A-B65DEBD5ED9E}"/>
              </a:ext>
            </a:extLst>
          </p:cNvPr>
          <p:cNvSpPr txBox="1"/>
          <p:nvPr/>
        </p:nvSpPr>
        <p:spPr>
          <a:xfrm>
            <a:off x="4431117" y="4037741"/>
            <a:ext cx="3205165" cy="646331"/>
          </a:xfrm>
          <a:prstGeom prst="rect">
            <a:avLst/>
          </a:prstGeom>
          <a:noFill/>
        </p:spPr>
        <p:txBody>
          <a:bodyPr wrap="square" rtlCol="0">
            <a:spAutoFit/>
          </a:bodyPr>
          <a:lstStyle/>
          <a:p>
            <a:pPr algn="ctr"/>
            <a:r>
              <a:rPr lang="en-US" dirty="0">
                <a:solidFill>
                  <a:schemeClr val="bg1"/>
                </a:solidFill>
              </a:rPr>
              <a:t>/</a:t>
            </a:r>
            <a:r>
              <a:rPr lang="en-US" dirty="0" err="1">
                <a:solidFill>
                  <a:schemeClr val="bg1"/>
                </a:solidFill>
              </a:rPr>
              <a:t>ppthemes</a:t>
            </a:r>
            <a:endParaRPr lang="en-US" dirty="0">
              <a:solidFill>
                <a:schemeClr val="bg1"/>
              </a:solidFill>
            </a:endParaRPr>
          </a:p>
          <a:p>
            <a:pPr algn="ctr"/>
            <a:r>
              <a:rPr lang="en-US" dirty="0">
                <a:solidFill>
                  <a:schemeClr val="bg1"/>
                </a:solidFill>
              </a:rPr>
              <a:t>www.ppthemes.com</a:t>
            </a:r>
          </a:p>
        </p:txBody>
      </p:sp>
      <p:sp>
        <p:nvSpPr>
          <p:cNvPr id="26" name="TextBox 25">
            <a:extLst>
              <a:ext uri="{FF2B5EF4-FFF2-40B4-BE49-F238E27FC236}">
                <a16:creationId xmlns:a16="http://schemas.microsoft.com/office/drawing/2014/main" id="{520C3B5D-C871-4D38-9B6F-9AE305DA7706}"/>
              </a:ext>
            </a:extLst>
          </p:cNvPr>
          <p:cNvSpPr txBox="1"/>
          <p:nvPr/>
        </p:nvSpPr>
        <p:spPr>
          <a:xfrm>
            <a:off x="3663004" y="2136334"/>
            <a:ext cx="4564380" cy="1323439"/>
          </a:xfrm>
          <a:prstGeom prst="rect">
            <a:avLst/>
          </a:prstGeom>
          <a:noFill/>
        </p:spPr>
        <p:txBody>
          <a:bodyPr wrap="square" rtlCol="0">
            <a:spAutoFit/>
          </a:bodyPr>
          <a:lstStyle/>
          <a:p>
            <a:pPr algn="ctr"/>
            <a:r>
              <a:rPr lang="en-US" sz="8000" dirty="0">
                <a:solidFill>
                  <a:schemeClr val="bg1"/>
                </a:solidFill>
                <a:effectLst>
                  <a:outerShdw blurRad="38100" dist="38100" dir="2700000" algn="tl">
                    <a:srgbClr val="000000">
                      <a:alpha val="43137"/>
                    </a:srgbClr>
                  </a:outerShdw>
                </a:effectLst>
                <a:latin typeface="Angelic Child" panose="02000500000000000000" pitchFamily="2" charset="0"/>
              </a:rPr>
              <a:t>THA</a:t>
            </a:r>
            <a:r>
              <a:rPr lang="en-US" sz="8000" dirty="0">
                <a:solidFill>
                  <a:schemeClr val="accent3"/>
                </a:solidFill>
                <a:effectLst>
                  <a:outerShdw blurRad="38100" dist="38100" dir="2700000" algn="tl">
                    <a:srgbClr val="000000">
                      <a:alpha val="43137"/>
                    </a:srgbClr>
                  </a:outerShdw>
                </a:effectLst>
                <a:latin typeface="Angelic Child" panose="02000500000000000000" pitchFamily="2" charset="0"/>
              </a:rPr>
              <a:t>NKS</a:t>
            </a:r>
          </a:p>
        </p:txBody>
      </p:sp>
      <p:grpSp>
        <p:nvGrpSpPr>
          <p:cNvPr id="53" name="Group 64">
            <a:extLst>
              <a:ext uri="{FF2B5EF4-FFF2-40B4-BE49-F238E27FC236}">
                <a16:creationId xmlns:a16="http://schemas.microsoft.com/office/drawing/2014/main" id="{B6579E62-65B7-482F-8DBA-447B1DDFE006}"/>
              </a:ext>
            </a:extLst>
          </p:cNvPr>
          <p:cNvGrpSpPr>
            <a:grpSpLocks/>
          </p:cNvGrpSpPr>
          <p:nvPr/>
        </p:nvGrpSpPr>
        <p:grpSpPr bwMode="auto">
          <a:xfrm>
            <a:off x="5339739" y="3641908"/>
            <a:ext cx="1281907" cy="380207"/>
            <a:chOff x="2315487" y="10721814"/>
            <a:chExt cx="2562325" cy="760766"/>
          </a:xfrm>
          <a:solidFill>
            <a:schemeClr val="bg1"/>
          </a:solidFill>
        </p:grpSpPr>
        <p:sp>
          <p:nvSpPr>
            <p:cNvPr id="54" name="Freeform 312">
              <a:extLst>
                <a:ext uri="{FF2B5EF4-FFF2-40B4-BE49-F238E27FC236}">
                  <a16:creationId xmlns:a16="http://schemas.microsoft.com/office/drawing/2014/main" id="{30884E3E-CCEC-44E2-94EE-8E69CA9A73E6}"/>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55" name="Freeform 317">
              <a:extLst>
                <a:ext uri="{FF2B5EF4-FFF2-40B4-BE49-F238E27FC236}">
                  <a16:creationId xmlns:a16="http://schemas.microsoft.com/office/drawing/2014/main" id="{226B59AD-36F3-45A2-AFF7-EAD1F5D5B4C9}"/>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56" name="Group 68">
              <a:extLst>
                <a:ext uri="{FF2B5EF4-FFF2-40B4-BE49-F238E27FC236}">
                  <a16:creationId xmlns:a16="http://schemas.microsoft.com/office/drawing/2014/main" id="{EE24432F-5428-44FF-87D3-15ABB3C2ABE7}"/>
                </a:ext>
              </a:extLst>
            </p:cNvPr>
            <p:cNvGrpSpPr>
              <a:grpSpLocks/>
            </p:cNvGrpSpPr>
            <p:nvPr/>
          </p:nvGrpSpPr>
          <p:grpSpPr bwMode="auto">
            <a:xfrm>
              <a:off x="3215073" y="10726581"/>
              <a:ext cx="756797" cy="755999"/>
              <a:chOff x="7408018" y="7017268"/>
              <a:chExt cx="1340715" cy="1339301"/>
            </a:xfrm>
            <a:grpFill/>
          </p:grpSpPr>
          <p:sp>
            <p:nvSpPr>
              <p:cNvPr id="57" name="Freeform 16">
                <a:extLst>
                  <a:ext uri="{FF2B5EF4-FFF2-40B4-BE49-F238E27FC236}">
                    <a16:creationId xmlns:a16="http://schemas.microsoft.com/office/drawing/2014/main" id="{C49A352B-939E-4089-9086-7E213D527242}"/>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58" name="Oval 74">
                <a:extLst>
                  <a:ext uri="{FF2B5EF4-FFF2-40B4-BE49-F238E27FC236}">
                    <a16:creationId xmlns:a16="http://schemas.microsoft.com/office/drawing/2014/main" id="{2C79B6C4-95A2-4520-A465-D719A8096FF6}"/>
                  </a:ext>
                </a:extLst>
              </p:cNvPr>
              <p:cNvSpPr/>
              <p:nvPr/>
            </p:nvSpPr>
            <p:spPr>
              <a:xfrm>
                <a:off x="7408018" y="7017268"/>
                <a:ext cx="1340715" cy="1339301"/>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93" name="Rectangle: Rounded Corners 92">
            <a:extLst>
              <a:ext uri="{FF2B5EF4-FFF2-40B4-BE49-F238E27FC236}">
                <a16:creationId xmlns:a16="http://schemas.microsoft.com/office/drawing/2014/main" id="{31F2E198-1507-4E9E-B909-68F886019AAE}"/>
              </a:ext>
            </a:extLst>
          </p:cNvPr>
          <p:cNvSpPr/>
          <p:nvPr/>
        </p:nvSpPr>
        <p:spPr>
          <a:xfrm>
            <a:off x="3394974" y="1548420"/>
            <a:ext cx="5402051" cy="3753375"/>
          </a:xfrm>
          <a:prstGeom prst="roundRect">
            <a:avLst/>
          </a:prstGeom>
          <a:no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01">
            <a:extLst>
              <a:ext uri="{FF2B5EF4-FFF2-40B4-BE49-F238E27FC236}">
                <a16:creationId xmlns:a16="http://schemas.microsoft.com/office/drawing/2014/main" id="{2D822ECA-23BC-4662-A146-2BF68D96BC28}"/>
              </a:ext>
            </a:extLst>
          </p:cNvPr>
          <p:cNvGrpSpPr>
            <a:grpSpLocks noChangeAspect="1"/>
          </p:cNvGrpSpPr>
          <p:nvPr/>
        </p:nvGrpSpPr>
        <p:grpSpPr bwMode="auto">
          <a:xfrm>
            <a:off x="3350353" y="2018463"/>
            <a:ext cx="5477988" cy="3618732"/>
            <a:chOff x="1012" y="849"/>
            <a:chExt cx="3294" cy="2176"/>
          </a:xfrm>
        </p:grpSpPr>
        <p:sp>
          <p:nvSpPr>
            <p:cNvPr id="32" name="Freeform 206">
              <a:extLst>
                <a:ext uri="{FF2B5EF4-FFF2-40B4-BE49-F238E27FC236}">
                  <a16:creationId xmlns:a16="http://schemas.microsoft.com/office/drawing/2014/main" id="{6FC9D5E1-9BF3-4A86-8856-A67723DA0539}"/>
                </a:ext>
              </a:extLst>
            </p:cNvPr>
            <p:cNvSpPr>
              <a:spLocks/>
            </p:cNvSpPr>
            <p:nvPr/>
          </p:nvSpPr>
          <p:spPr bwMode="auto">
            <a:xfrm>
              <a:off x="1012" y="2455"/>
              <a:ext cx="3294" cy="570"/>
            </a:xfrm>
            <a:custGeom>
              <a:avLst/>
              <a:gdLst>
                <a:gd name="T0" fmla="*/ 1578 w 1638"/>
                <a:gd name="T1" fmla="*/ 1154 h 1154"/>
                <a:gd name="T2" fmla="*/ 60 w 1638"/>
                <a:gd name="T3" fmla="*/ 1154 h 1154"/>
                <a:gd name="T4" fmla="*/ 0 w 1638"/>
                <a:gd name="T5" fmla="*/ 1094 h 1154"/>
                <a:gd name="T6" fmla="*/ 0 w 1638"/>
                <a:gd name="T7" fmla="*/ 61 h 1154"/>
                <a:gd name="T8" fmla="*/ 60 w 1638"/>
                <a:gd name="T9" fmla="*/ 0 h 1154"/>
                <a:gd name="T10" fmla="*/ 1578 w 1638"/>
                <a:gd name="T11" fmla="*/ 0 h 1154"/>
                <a:gd name="T12" fmla="*/ 1638 w 1638"/>
                <a:gd name="T13" fmla="*/ 61 h 1154"/>
                <a:gd name="T14" fmla="*/ 1638 w 1638"/>
                <a:gd name="T15" fmla="*/ 1094 h 1154"/>
                <a:gd name="T16" fmla="*/ 1578 w 1638"/>
                <a:gd name="T1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8" h="1154">
                  <a:moveTo>
                    <a:pt x="1578" y="1154"/>
                  </a:moveTo>
                  <a:cubicBezTo>
                    <a:pt x="60" y="1154"/>
                    <a:pt x="60" y="1154"/>
                    <a:pt x="60" y="1154"/>
                  </a:cubicBezTo>
                  <a:cubicBezTo>
                    <a:pt x="27" y="1154"/>
                    <a:pt x="0" y="1127"/>
                    <a:pt x="0" y="1094"/>
                  </a:cubicBezTo>
                  <a:cubicBezTo>
                    <a:pt x="0" y="61"/>
                    <a:pt x="0" y="61"/>
                    <a:pt x="0" y="61"/>
                  </a:cubicBezTo>
                  <a:cubicBezTo>
                    <a:pt x="0" y="27"/>
                    <a:pt x="27" y="0"/>
                    <a:pt x="60" y="0"/>
                  </a:cubicBezTo>
                  <a:cubicBezTo>
                    <a:pt x="1578" y="0"/>
                    <a:pt x="1578" y="0"/>
                    <a:pt x="1578" y="0"/>
                  </a:cubicBezTo>
                  <a:cubicBezTo>
                    <a:pt x="1611" y="0"/>
                    <a:pt x="1638" y="27"/>
                    <a:pt x="1638" y="61"/>
                  </a:cubicBezTo>
                  <a:cubicBezTo>
                    <a:pt x="1638" y="1094"/>
                    <a:pt x="1638" y="1094"/>
                    <a:pt x="1638" y="1094"/>
                  </a:cubicBezTo>
                  <a:cubicBezTo>
                    <a:pt x="1638" y="1127"/>
                    <a:pt x="1611" y="1154"/>
                    <a:pt x="1578" y="1154"/>
                  </a:cubicBezTo>
                </a:path>
              </a:pathLst>
            </a:custGeom>
            <a:solidFill>
              <a:srgbClr val="F8F8F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08">
              <a:extLst>
                <a:ext uri="{FF2B5EF4-FFF2-40B4-BE49-F238E27FC236}">
                  <a16:creationId xmlns:a16="http://schemas.microsoft.com/office/drawing/2014/main" id="{36D316A2-27F5-454F-AE33-177BA4DF8E61}"/>
                </a:ext>
              </a:extLst>
            </p:cNvPr>
            <p:cNvSpPr>
              <a:spLocks/>
            </p:cNvSpPr>
            <p:nvPr/>
          </p:nvSpPr>
          <p:spPr bwMode="auto">
            <a:xfrm>
              <a:off x="2965" y="2774"/>
              <a:ext cx="83" cy="112"/>
            </a:xfrm>
            <a:custGeom>
              <a:avLst/>
              <a:gdLst>
                <a:gd name="T0" fmla="*/ 36 w 41"/>
                <a:gd name="T1" fmla="*/ 18 h 56"/>
                <a:gd name="T2" fmla="*/ 22 w 41"/>
                <a:gd name="T3" fmla="*/ 18 h 56"/>
                <a:gd name="T4" fmla="*/ 20 w 41"/>
                <a:gd name="T5" fmla="*/ 16 h 56"/>
                <a:gd name="T6" fmla="*/ 20 w 41"/>
                <a:gd name="T7" fmla="*/ 15 h 56"/>
                <a:gd name="T8" fmla="*/ 20 w 41"/>
                <a:gd name="T9" fmla="*/ 14 h 56"/>
                <a:gd name="T10" fmla="*/ 21 w 41"/>
                <a:gd name="T11" fmla="*/ 6 h 56"/>
                <a:gd name="T12" fmla="*/ 21 w 41"/>
                <a:gd name="T13" fmla="*/ 4 h 56"/>
                <a:gd name="T14" fmla="*/ 21 w 41"/>
                <a:gd name="T15" fmla="*/ 3 h 56"/>
                <a:gd name="T16" fmla="*/ 20 w 41"/>
                <a:gd name="T17" fmla="*/ 1 h 56"/>
                <a:gd name="T18" fmla="*/ 20 w 41"/>
                <a:gd name="T19" fmla="*/ 0 h 56"/>
                <a:gd name="T20" fmla="*/ 19 w 41"/>
                <a:gd name="T21" fmla="*/ 0 h 56"/>
                <a:gd name="T22" fmla="*/ 18 w 41"/>
                <a:gd name="T23" fmla="*/ 0 h 56"/>
                <a:gd name="T24" fmla="*/ 16 w 41"/>
                <a:gd name="T25" fmla="*/ 1 h 56"/>
                <a:gd name="T26" fmla="*/ 2 w 41"/>
                <a:gd name="T27" fmla="*/ 16 h 56"/>
                <a:gd name="T28" fmla="*/ 0 w 41"/>
                <a:gd name="T29" fmla="*/ 19 h 56"/>
                <a:gd name="T30" fmla="*/ 0 w 41"/>
                <a:gd name="T31" fmla="*/ 51 h 56"/>
                <a:gd name="T32" fmla="*/ 5 w 41"/>
                <a:gd name="T33" fmla="*/ 56 h 56"/>
                <a:gd name="T34" fmla="*/ 28 w 41"/>
                <a:gd name="T35" fmla="*/ 56 h 56"/>
                <a:gd name="T36" fmla="*/ 32 w 41"/>
                <a:gd name="T37" fmla="*/ 53 h 56"/>
                <a:gd name="T38" fmla="*/ 40 w 41"/>
                <a:gd name="T39" fmla="*/ 34 h 56"/>
                <a:gd name="T40" fmla="*/ 41 w 41"/>
                <a:gd name="T41" fmla="*/ 31 h 56"/>
                <a:gd name="T42" fmla="*/ 41 w 41"/>
                <a:gd name="T43" fmla="*/ 27 h 56"/>
                <a:gd name="T44" fmla="*/ 41 w 41"/>
                <a:gd name="T45" fmla="*/ 22 h 56"/>
                <a:gd name="T46" fmla="*/ 41 w 41"/>
                <a:gd name="T47" fmla="*/ 21 h 56"/>
                <a:gd name="T48" fmla="*/ 36 w 41"/>
                <a:gd name="T4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6">
                  <a:moveTo>
                    <a:pt x="36" y="18"/>
                  </a:moveTo>
                  <a:cubicBezTo>
                    <a:pt x="22" y="18"/>
                    <a:pt x="22" y="18"/>
                    <a:pt x="22" y="18"/>
                  </a:cubicBezTo>
                  <a:cubicBezTo>
                    <a:pt x="20" y="18"/>
                    <a:pt x="19" y="17"/>
                    <a:pt x="20" y="16"/>
                  </a:cubicBezTo>
                  <a:cubicBezTo>
                    <a:pt x="20" y="15"/>
                    <a:pt x="20" y="15"/>
                    <a:pt x="20" y="15"/>
                  </a:cubicBezTo>
                  <a:cubicBezTo>
                    <a:pt x="20" y="14"/>
                    <a:pt x="20" y="14"/>
                    <a:pt x="20" y="14"/>
                  </a:cubicBezTo>
                  <a:cubicBezTo>
                    <a:pt x="21" y="6"/>
                    <a:pt x="21" y="6"/>
                    <a:pt x="21" y="6"/>
                  </a:cubicBezTo>
                  <a:cubicBezTo>
                    <a:pt x="21" y="5"/>
                    <a:pt x="21" y="5"/>
                    <a:pt x="21" y="4"/>
                  </a:cubicBezTo>
                  <a:cubicBezTo>
                    <a:pt x="21" y="4"/>
                    <a:pt x="21" y="4"/>
                    <a:pt x="21" y="3"/>
                  </a:cubicBezTo>
                  <a:cubicBezTo>
                    <a:pt x="21" y="2"/>
                    <a:pt x="21" y="2"/>
                    <a:pt x="20" y="1"/>
                  </a:cubicBezTo>
                  <a:cubicBezTo>
                    <a:pt x="20" y="0"/>
                    <a:pt x="20" y="0"/>
                    <a:pt x="20" y="0"/>
                  </a:cubicBezTo>
                  <a:cubicBezTo>
                    <a:pt x="19" y="0"/>
                    <a:pt x="19" y="0"/>
                    <a:pt x="19" y="0"/>
                  </a:cubicBezTo>
                  <a:cubicBezTo>
                    <a:pt x="18" y="0"/>
                    <a:pt x="18" y="0"/>
                    <a:pt x="18" y="0"/>
                  </a:cubicBezTo>
                  <a:cubicBezTo>
                    <a:pt x="17" y="0"/>
                    <a:pt x="16" y="0"/>
                    <a:pt x="16" y="1"/>
                  </a:cubicBezTo>
                  <a:cubicBezTo>
                    <a:pt x="2" y="16"/>
                    <a:pt x="2" y="16"/>
                    <a:pt x="2" y="16"/>
                  </a:cubicBezTo>
                  <a:cubicBezTo>
                    <a:pt x="1" y="17"/>
                    <a:pt x="0" y="18"/>
                    <a:pt x="0" y="19"/>
                  </a:cubicBezTo>
                  <a:cubicBezTo>
                    <a:pt x="0" y="51"/>
                    <a:pt x="0" y="51"/>
                    <a:pt x="0" y="51"/>
                  </a:cubicBezTo>
                  <a:cubicBezTo>
                    <a:pt x="0" y="54"/>
                    <a:pt x="2" y="56"/>
                    <a:pt x="5" y="56"/>
                  </a:cubicBezTo>
                  <a:cubicBezTo>
                    <a:pt x="28" y="56"/>
                    <a:pt x="28" y="56"/>
                    <a:pt x="28" y="56"/>
                  </a:cubicBezTo>
                  <a:cubicBezTo>
                    <a:pt x="30" y="56"/>
                    <a:pt x="31" y="55"/>
                    <a:pt x="32" y="53"/>
                  </a:cubicBezTo>
                  <a:cubicBezTo>
                    <a:pt x="40" y="34"/>
                    <a:pt x="40" y="34"/>
                    <a:pt x="40" y="34"/>
                  </a:cubicBezTo>
                  <a:cubicBezTo>
                    <a:pt x="41" y="33"/>
                    <a:pt x="41" y="32"/>
                    <a:pt x="41" y="31"/>
                  </a:cubicBezTo>
                  <a:cubicBezTo>
                    <a:pt x="41" y="30"/>
                    <a:pt x="41" y="29"/>
                    <a:pt x="41" y="27"/>
                  </a:cubicBezTo>
                  <a:cubicBezTo>
                    <a:pt x="41" y="22"/>
                    <a:pt x="41" y="22"/>
                    <a:pt x="41" y="22"/>
                  </a:cubicBezTo>
                  <a:cubicBezTo>
                    <a:pt x="41" y="22"/>
                    <a:pt x="41" y="21"/>
                    <a:pt x="41" y="21"/>
                  </a:cubicBezTo>
                  <a:cubicBezTo>
                    <a:pt x="39" y="18"/>
                    <a:pt x="37" y="18"/>
                    <a:pt x="36" y="18"/>
                  </a:cubicBezTo>
                  <a:close/>
                </a:path>
              </a:pathLst>
            </a:custGeom>
            <a:solidFill>
              <a:srgbClr val="FF0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09">
              <a:extLst>
                <a:ext uri="{FF2B5EF4-FFF2-40B4-BE49-F238E27FC236}">
                  <a16:creationId xmlns:a16="http://schemas.microsoft.com/office/drawing/2014/main" id="{7F94527E-463D-4988-A54E-EA0865114841}"/>
                </a:ext>
              </a:extLst>
            </p:cNvPr>
            <p:cNvSpPr>
              <a:spLocks/>
            </p:cNvSpPr>
            <p:nvPr/>
          </p:nvSpPr>
          <p:spPr bwMode="auto">
            <a:xfrm>
              <a:off x="2935" y="2816"/>
              <a:ext cx="20" cy="70"/>
            </a:xfrm>
            <a:custGeom>
              <a:avLst/>
              <a:gdLst>
                <a:gd name="T0" fmla="*/ 9 w 10"/>
                <a:gd name="T1" fmla="*/ 0 h 35"/>
                <a:gd name="T2" fmla="*/ 0 w 10"/>
                <a:gd name="T3" fmla="*/ 0 h 35"/>
                <a:gd name="T4" fmla="*/ 0 w 10"/>
                <a:gd name="T5" fmla="*/ 1 h 35"/>
                <a:gd name="T6" fmla="*/ 0 w 10"/>
                <a:gd name="T7" fmla="*/ 34 h 35"/>
                <a:gd name="T8" fmla="*/ 0 w 10"/>
                <a:gd name="T9" fmla="*/ 35 h 35"/>
                <a:gd name="T10" fmla="*/ 9 w 10"/>
                <a:gd name="T11" fmla="*/ 35 h 35"/>
                <a:gd name="T12" fmla="*/ 10 w 10"/>
                <a:gd name="T13" fmla="*/ 34 h 35"/>
                <a:gd name="T14" fmla="*/ 10 w 10"/>
                <a:gd name="T15" fmla="*/ 1 h 35"/>
                <a:gd name="T16" fmla="*/ 9 w 10"/>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9" y="0"/>
                  </a:moveTo>
                  <a:cubicBezTo>
                    <a:pt x="0" y="0"/>
                    <a:pt x="0" y="0"/>
                    <a:pt x="0" y="0"/>
                  </a:cubicBezTo>
                  <a:cubicBezTo>
                    <a:pt x="0" y="0"/>
                    <a:pt x="0" y="0"/>
                    <a:pt x="0" y="1"/>
                  </a:cubicBezTo>
                  <a:cubicBezTo>
                    <a:pt x="0" y="34"/>
                    <a:pt x="0" y="34"/>
                    <a:pt x="0" y="34"/>
                  </a:cubicBezTo>
                  <a:cubicBezTo>
                    <a:pt x="0" y="34"/>
                    <a:pt x="0" y="35"/>
                    <a:pt x="0" y="35"/>
                  </a:cubicBezTo>
                  <a:cubicBezTo>
                    <a:pt x="9" y="35"/>
                    <a:pt x="9" y="35"/>
                    <a:pt x="9" y="35"/>
                  </a:cubicBezTo>
                  <a:cubicBezTo>
                    <a:pt x="9" y="35"/>
                    <a:pt x="10" y="34"/>
                    <a:pt x="10" y="34"/>
                  </a:cubicBezTo>
                  <a:cubicBezTo>
                    <a:pt x="10" y="1"/>
                    <a:pt x="10" y="1"/>
                    <a:pt x="10" y="1"/>
                  </a:cubicBezTo>
                  <a:cubicBezTo>
                    <a:pt x="10" y="0"/>
                    <a:pt x="9" y="0"/>
                    <a:pt x="9" y="0"/>
                  </a:cubicBezTo>
                  <a:close/>
                </a:path>
              </a:pathLst>
            </a:custGeom>
            <a:solidFill>
              <a:srgbClr val="FF0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10">
              <a:extLst>
                <a:ext uri="{FF2B5EF4-FFF2-40B4-BE49-F238E27FC236}">
                  <a16:creationId xmlns:a16="http://schemas.microsoft.com/office/drawing/2014/main" id="{CCCD3134-79D8-40EE-94C7-F4FDBA52DAFE}"/>
                </a:ext>
              </a:extLst>
            </p:cNvPr>
            <p:cNvSpPr>
              <a:spLocks/>
            </p:cNvSpPr>
            <p:nvPr/>
          </p:nvSpPr>
          <p:spPr bwMode="auto">
            <a:xfrm>
              <a:off x="3190" y="2774"/>
              <a:ext cx="82" cy="112"/>
            </a:xfrm>
            <a:custGeom>
              <a:avLst/>
              <a:gdLst>
                <a:gd name="T0" fmla="*/ 6 w 41"/>
                <a:gd name="T1" fmla="*/ 38 h 56"/>
                <a:gd name="T2" fmla="*/ 20 w 41"/>
                <a:gd name="T3" fmla="*/ 38 h 56"/>
                <a:gd name="T4" fmla="*/ 22 w 41"/>
                <a:gd name="T5" fmla="*/ 40 h 56"/>
                <a:gd name="T6" fmla="*/ 22 w 41"/>
                <a:gd name="T7" fmla="*/ 40 h 56"/>
                <a:gd name="T8" fmla="*/ 22 w 41"/>
                <a:gd name="T9" fmla="*/ 41 h 56"/>
                <a:gd name="T10" fmla="*/ 20 w 41"/>
                <a:gd name="T11" fmla="*/ 50 h 56"/>
                <a:gd name="T12" fmla="*/ 20 w 41"/>
                <a:gd name="T13" fmla="*/ 52 h 56"/>
                <a:gd name="T14" fmla="*/ 21 w 41"/>
                <a:gd name="T15" fmla="*/ 53 h 56"/>
                <a:gd name="T16" fmla="*/ 21 w 41"/>
                <a:gd name="T17" fmla="*/ 54 h 56"/>
                <a:gd name="T18" fmla="*/ 22 w 41"/>
                <a:gd name="T19" fmla="*/ 55 h 56"/>
                <a:gd name="T20" fmla="*/ 23 w 41"/>
                <a:gd name="T21" fmla="*/ 56 h 56"/>
                <a:gd name="T22" fmla="*/ 24 w 41"/>
                <a:gd name="T23" fmla="*/ 56 h 56"/>
                <a:gd name="T24" fmla="*/ 26 w 41"/>
                <a:gd name="T25" fmla="*/ 55 h 56"/>
                <a:gd name="T26" fmla="*/ 40 w 41"/>
                <a:gd name="T27" fmla="*/ 39 h 56"/>
                <a:gd name="T28" fmla="*/ 41 w 41"/>
                <a:gd name="T29" fmla="*/ 37 h 56"/>
                <a:gd name="T30" fmla="*/ 41 w 41"/>
                <a:gd name="T31" fmla="*/ 4 h 56"/>
                <a:gd name="T32" fmla="*/ 37 w 41"/>
                <a:gd name="T33" fmla="*/ 0 h 56"/>
                <a:gd name="T34" fmla="*/ 14 w 41"/>
                <a:gd name="T35" fmla="*/ 0 h 56"/>
                <a:gd name="T36" fmla="*/ 10 w 41"/>
                <a:gd name="T37" fmla="*/ 3 h 56"/>
                <a:gd name="T38" fmla="*/ 1 w 41"/>
                <a:gd name="T39" fmla="*/ 22 h 56"/>
                <a:gd name="T40" fmla="*/ 0 w 41"/>
                <a:gd name="T41" fmla="*/ 25 h 56"/>
                <a:gd name="T42" fmla="*/ 0 w 41"/>
                <a:gd name="T43" fmla="*/ 28 h 56"/>
                <a:gd name="T44" fmla="*/ 0 w 41"/>
                <a:gd name="T45" fmla="*/ 33 h 56"/>
                <a:gd name="T46" fmla="*/ 1 w 41"/>
                <a:gd name="T47" fmla="*/ 35 h 56"/>
                <a:gd name="T48" fmla="*/ 6 w 41"/>
                <a:gd name="T49"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6">
                  <a:moveTo>
                    <a:pt x="6" y="38"/>
                  </a:moveTo>
                  <a:cubicBezTo>
                    <a:pt x="20" y="38"/>
                    <a:pt x="20" y="38"/>
                    <a:pt x="20" y="38"/>
                  </a:cubicBezTo>
                  <a:cubicBezTo>
                    <a:pt x="21" y="38"/>
                    <a:pt x="22" y="39"/>
                    <a:pt x="22" y="40"/>
                  </a:cubicBezTo>
                  <a:cubicBezTo>
                    <a:pt x="22" y="40"/>
                    <a:pt x="22" y="40"/>
                    <a:pt x="22" y="40"/>
                  </a:cubicBezTo>
                  <a:cubicBezTo>
                    <a:pt x="22" y="41"/>
                    <a:pt x="22" y="41"/>
                    <a:pt x="22" y="41"/>
                  </a:cubicBezTo>
                  <a:cubicBezTo>
                    <a:pt x="20" y="50"/>
                    <a:pt x="20" y="50"/>
                    <a:pt x="20" y="50"/>
                  </a:cubicBezTo>
                  <a:cubicBezTo>
                    <a:pt x="20" y="50"/>
                    <a:pt x="20" y="51"/>
                    <a:pt x="20" y="52"/>
                  </a:cubicBezTo>
                  <a:cubicBezTo>
                    <a:pt x="20" y="52"/>
                    <a:pt x="20" y="52"/>
                    <a:pt x="21" y="53"/>
                  </a:cubicBezTo>
                  <a:cubicBezTo>
                    <a:pt x="21" y="53"/>
                    <a:pt x="21" y="54"/>
                    <a:pt x="21" y="54"/>
                  </a:cubicBezTo>
                  <a:cubicBezTo>
                    <a:pt x="22" y="55"/>
                    <a:pt x="22" y="55"/>
                    <a:pt x="22" y="55"/>
                  </a:cubicBezTo>
                  <a:cubicBezTo>
                    <a:pt x="22" y="56"/>
                    <a:pt x="23" y="56"/>
                    <a:pt x="23" y="56"/>
                  </a:cubicBezTo>
                  <a:cubicBezTo>
                    <a:pt x="24" y="56"/>
                    <a:pt x="24" y="56"/>
                    <a:pt x="24" y="56"/>
                  </a:cubicBezTo>
                  <a:cubicBezTo>
                    <a:pt x="25" y="56"/>
                    <a:pt x="25" y="56"/>
                    <a:pt x="26" y="55"/>
                  </a:cubicBezTo>
                  <a:cubicBezTo>
                    <a:pt x="40" y="39"/>
                    <a:pt x="40" y="39"/>
                    <a:pt x="40" y="39"/>
                  </a:cubicBezTo>
                  <a:cubicBezTo>
                    <a:pt x="41" y="39"/>
                    <a:pt x="41" y="38"/>
                    <a:pt x="41" y="37"/>
                  </a:cubicBezTo>
                  <a:cubicBezTo>
                    <a:pt x="41" y="4"/>
                    <a:pt x="41" y="4"/>
                    <a:pt x="41" y="4"/>
                  </a:cubicBezTo>
                  <a:cubicBezTo>
                    <a:pt x="41" y="2"/>
                    <a:pt x="39" y="0"/>
                    <a:pt x="37" y="0"/>
                  </a:cubicBezTo>
                  <a:cubicBezTo>
                    <a:pt x="14" y="0"/>
                    <a:pt x="14" y="0"/>
                    <a:pt x="14" y="0"/>
                  </a:cubicBezTo>
                  <a:cubicBezTo>
                    <a:pt x="12" y="0"/>
                    <a:pt x="11" y="1"/>
                    <a:pt x="10" y="3"/>
                  </a:cubicBezTo>
                  <a:cubicBezTo>
                    <a:pt x="1" y="22"/>
                    <a:pt x="1" y="22"/>
                    <a:pt x="1" y="22"/>
                  </a:cubicBezTo>
                  <a:cubicBezTo>
                    <a:pt x="1" y="23"/>
                    <a:pt x="1" y="24"/>
                    <a:pt x="0" y="25"/>
                  </a:cubicBezTo>
                  <a:cubicBezTo>
                    <a:pt x="0" y="26"/>
                    <a:pt x="0" y="27"/>
                    <a:pt x="0" y="28"/>
                  </a:cubicBezTo>
                  <a:cubicBezTo>
                    <a:pt x="0" y="33"/>
                    <a:pt x="0" y="33"/>
                    <a:pt x="0" y="33"/>
                  </a:cubicBezTo>
                  <a:cubicBezTo>
                    <a:pt x="0" y="34"/>
                    <a:pt x="0" y="35"/>
                    <a:pt x="1" y="35"/>
                  </a:cubicBezTo>
                  <a:cubicBezTo>
                    <a:pt x="2" y="37"/>
                    <a:pt x="4" y="38"/>
                    <a:pt x="6" y="38"/>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11">
              <a:extLst>
                <a:ext uri="{FF2B5EF4-FFF2-40B4-BE49-F238E27FC236}">
                  <a16:creationId xmlns:a16="http://schemas.microsoft.com/office/drawing/2014/main" id="{3CE9615A-0A4E-4274-8DBB-46882537EE36}"/>
                </a:ext>
              </a:extLst>
            </p:cNvPr>
            <p:cNvSpPr>
              <a:spLocks/>
            </p:cNvSpPr>
            <p:nvPr/>
          </p:nvSpPr>
          <p:spPr bwMode="auto">
            <a:xfrm>
              <a:off x="3284" y="2774"/>
              <a:ext cx="20" cy="70"/>
            </a:xfrm>
            <a:custGeom>
              <a:avLst/>
              <a:gdLst>
                <a:gd name="T0" fmla="*/ 1 w 10"/>
                <a:gd name="T1" fmla="*/ 35 h 35"/>
                <a:gd name="T2" fmla="*/ 9 w 10"/>
                <a:gd name="T3" fmla="*/ 35 h 35"/>
                <a:gd name="T4" fmla="*/ 10 w 10"/>
                <a:gd name="T5" fmla="*/ 34 h 35"/>
                <a:gd name="T6" fmla="*/ 10 w 10"/>
                <a:gd name="T7" fmla="*/ 1 h 35"/>
                <a:gd name="T8" fmla="*/ 9 w 10"/>
                <a:gd name="T9" fmla="*/ 0 h 35"/>
                <a:gd name="T10" fmla="*/ 1 w 10"/>
                <a:gd name="T11" fmla="*/ 0 h 35"/>
                <a:gd name="T12" fmla="*/ 0 w 10"/>
                <a:gd name="T13" fmla="*/ 1 h 35"/>
                <a:gd name="T14" fmla="*/ 0 w 10"/>
                <a:gd name="T15" fmla="*/ 34 h 35"/>
                <a:gd name="T16" fmla="*/ 1 w 1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1" y="35"/>
                  </a:moveTo>
                  <a:cubicBezTo>
                    <a:pt x="9" y="35"/>
                    <a:pt x="9" y="35"/>
                    <a:pt x="9" y="35"/>
                  </a:cubicBezTo>
                  <a:cubicBezTo>
                    <a:pt x="10" y="35"/>
                    <a:pt x="10" y="35"/>
                    <a:pt x="10" y="34"/>
                  </a:cubicBezTo>
                  <a:cubicBezTo>
                    <a:pt x="10" y="1"/>
                    <a:pt x="10" y="1"/>
                    <a:pt x="10" y="1"/>
                  </a:cubicBezTo>
                  <a:cubicBezTo>
                    <a:pt x="10" y="1"/>
                    <a:pt x="10" y="0"/>
                    <a:pt x="9" y="0"/>
                  </a:cubicBezTo>
                  <a:cubicBezTo>
                    <a:pt x="1" y="0"/>
                    <a:pt x="1" y="0"/>
                    <a:pt x="1" y="0"/>
                  </a:cubicBezTo>
                  <a:cubicBezTo>
                    <a:pt x="0" y="0"/>
                    <a:pt x="0" y="1"/>
                    <a:pt x="0" y="1"/>
                  </a:cubicBezTo>
                  <a:cubicBezTo>
                    <a:pt x="0" y="34"/>
                    <a:pt x="0" y="34"/>
                    <a:pt x="0" y="34"/>
                  </a:cubicBezTo>
                  <a:cubicBezTo>
                    <a:pt x="0" y="35"/>
                    <a:pt x="0" y="35"/>
                    <a:pt x="1" y="35"/>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2">
              <a:extLst>
                <a:ext uri="{FF2B5EF4-FFF2-40B4-BE49-F238E27FC236}">
                  <a16:creationId xmlns:a16="http://schemas.microsoft.com/office/drawing/2014/main" id="{B5B7C06E-4A1C-406E-8CEB-76237020E901}"/>
                </a:ext>
              </a:extLst>
            </p:cNvPr>
            <p:cNvSpPr>
              <a:spLocks/>
            </p:cNvSpPr>
            <p:nvPr/>
          </p:nvSpPr>
          <p:spPr bwMode="auto">
            <a:xfrm>
              <a:off x="3446" y="2780"/>
              <a:ext cx="147" cy="102"/>
            </a:xfrm>
            <a:custGeom>
              <a:avLst/>
              <a:gdLst>
                <a:gd name="T0" fmla="*/ 73 w 73"/>
                <a:gd name="T1" fmla="*/ 23 h 51"/>
                <a:gd name="T2" fmla="*/ 47 w 73"/>
                <a:gd name="T3" fmla="*/ 0 h 51"/>
                <a:gd name="T4" fmla="*/ 46 w 73"/>
                <a:gd name="T5" fmla="*/ 0 h 51"/>
                <a:gd name="T6" fmla="*/ 45 w 73"/>
                <a:gd name="T7" fmla="*/ 0 h 51"/>
                <a:gd name="T8" fmla="*/ 45 w 73"/>
                <a:gd name="T9" fmla="*/ 13 h 51"/>
                <a:gd name="T10" fmla="*/ 0 w 73"/>
                <a:gd name="T11" fmla="*/ 50 h 51"/>
                <a:gd name="T12" fmla="*/ 0 w 73"/>
                <a:gd name="T13" fmla="*/ 50 h 51"/>
                <a:gd name="T14" fmla="*/ 0 w 73"/>
                <a:gd name="T15" fmla="*/ 50 h 51"/>
                <a:gd name="T16" fmla="*/ 0 w 73"/>
                <a:gd name="T17" fmla="*/ 50 h 51"/>
                <a:gd name="T18" fmla="*/ 0 w 73"/>
                <a:gd name="T19" fmla="*/ 50 h 51"/>
                <a:gd name="T20" fmla="*/ 0 w 73"/>
                <a:gd name="T21" fmla="*/ 51 h 51"/>
                <a:gd name="T22" fmla="*/ 0 w 73"/>
                <a:gd name="T23" fmla="*/ 51 h 51"/>
                <a:gd name="T24" fmla="*/ 0 w 73"/>
                <a:gd name="T25" fmla="*/ 51 h 51"/>
                <a:gd name="T26" fmla="*/ 1 w 73"/>
                <a:gd name="T27" fmla="*/ 51 h 51"/>
                <a:gd name="T28" fmla="*/ 1 w 73"/>
                <a:gd name="T29" fmla="*/ 51 h 51"/>
                <a:gd name="T30" fmla="*/ 1 w 73"/>
                <a:gd name="T31" fmla="*/ 51 h 51"/>
                <a:gd name="T32" fmla="*/ 1 w 73"/>
                <a:gd name="T33" fmla="*/ 51 h 51"/>
                <a:gd name="T34" fmla="*/ 1 w 73"/>
                <a:gd name="T35" fmla="*/ 51 h 51"/>
                <a:gd name="T36" fmla="*/ 1 w 73"/>
                <a:gd name="T37" fmla="*/ 51 h 51"/>
                <a:gd name="T38" fmla="*/ 1 w 73"/>
                <a:gd name="T39" fmla="*/ 51 h 51"/>
                <a:gd name="T40" fmla="*/ 45 w 73"/>
                <a:gd name="T41" fmla="*/ 34 h 51"/>
                <a:gd name="T42" fmla="*/ 45 w 73"/>
                <a:gd name="T43" fmla="*/ 34 h 51"/>
                <a:gd name="T44" fmla="*/ 45 w 73"/>
                <a:gd name="T45" fmla="*/ 48 h 51"/>
                <a:gd name="T46" fmla="*/ 46 w 73"/>
                <a:gd name="T47" fmla="*/ 48 h 51"/>
                <a:gd name="T48" fmla="*/ 46 w 73"/>
                <a:gd name="T49" fmla="*/ 49 h 51"/>
                <a:gd name="T50" fmla="*/ 47 w 73"/>
                <a:gd name="T51" fmla="*/ 48 h 51"/>
                <a:gd name="T52" fmla="*/ 73 w 73"/>
                <a:gd name="T53" fmla="*/ 25 h 51"/>
                <a:gd name="T54" fmla="*/ 73 w 73"/>
                <a:gd name="T55" fmla="*/ 24 h 51"/>
                <a:gd name="T56" fmla="*/ 73 w 73"/>
                <a:gd name="T57"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51">
                  <a:moveTo>
                    <a:pt x="73" y="23"/>
                  </a:moveTo>
                  <a:cubicBezTo>
                    <a:pt x="47" y="0"/>
                    <a:pt x="47" y="0"/>
                    <a:pt x="47" y="0"/>
                  </a:cubicBezTo>
                  <a:cubicBezTo>
                    <a:pt x="46" y="0"/>
                    <a:pt x="46" y="0"/>
                    <a:pt x="46" y="0"/>
                  </a:cubicBezTo>
                  <a:cubicBezTo>
                    <a:pt x="45" y="0"/>
                    <a:pt x="45" y="0"/>
                    <a:pt x="45" y="0"/>
                  </a:cubicBezTo>
                  <a:cubicBezTo>
                    <a:pt x="45" y="13"/>
                    <a:pt x="45" y="13"/>
                    <a:pt x="45" y="13"/>
                  </a:cubicBezTo>
                  <a:cubicBezTo>
                    <a:pt x="44" y="13"/>
                    <a:pt x="8" y="11"/>
                    <a:pt x="0" y="50"/>
                  </a:cubicBezTo>
                  <a:cubicBezTo>
                    <a:pt x="0" y="50"/>
                    <a:pt x="0" y="50"/>
                    <a:pt x="0" y="50"/>
                  </a:cubicBezTo>
                  <a:cubicBezTo>
                    <a:pt x="0" y="50"/>
                    <a:pt x="0" y="50"/>
                    <a:pt x="0" y="50"/>
                  </a:cubicBezTo>
                  <a:cubicBezTo>
                    <a:pt x="0" y="50"/>
                    <a:pt x="0" y="50"/>
                    <a:pt x="0" y="50"/>
                  </a:cubicBezTo>
                  <a:cubicBezTo>
                    <a:pt x="0" y="50"/>
                    <a:pt x="0" y="50"/>
                    <a:pt x="0" y="50"/>
                  </a:cubicBezTo>
                  <a:cubicBezTo>
                    <a:pt x="0" y="51"/>
                    <a:pt x="0" y="51"/>
                    <a:pt x="0" y="51"/>
                  </a:cubicBezTo>
                  <a:cubicBezTo>
                    <a:pt x="0" y="51"/>
                    <a:pt x="0" y="51"/>
                    <a:pt x="0" y="51"/>
                  </a:cubicBezTo>
                  <a:cubicBezTo>
                    <a:pt x="0" y="51"/>
                    <a:pt x="0" y="51"/>
                    <a:pt x="0" y="51"/>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3" y="30"/>
                    <a:pt x="45" y="34"/>
                    <a:pt x="45" y="34"/>
                  </a:cubicBezTo>
                  <a:cubicBezTo>
                    <a:pt x="45" y="34"/>
                    <a:pt x="45" y="34"/>
                    <a:pt x="45" y="34"/>
                  </a:cubicBezTo>
                  <a:cubicBezTo>
                    <a:pt x="45" y="48"/>
                    <a:pt x="45" y="48"/>
                    <a:pt x="45" y="48"/>
                  </a:cubicBezTo>
                  <a:cubicBezTo>
                    <a:pt x="46" y="48"/>
                    <a:pt x="46" y="48"/>
                    <a:pt x="46" y="48"/>
                  </a:cubicBezTo>
                  <a:cubicBezTo>
                    <a:pt x="46" y="49"/>
                    <a:pt x="46" y="49"/>
                    <a:pt x="46" y="49"/>
                  </a:cubicBezTo>
                  <a:cubicBezTo>
                    <a:pt x="47" y="48"/>
                    <a:pt x="47" y="48"/>
                    <a:pt x="47" y="48"/>
                  </a:cubicBezTo>
                  <a:cubicBezTo>
                    <a:pt x="73" y="25"/>
                    <a:pt x="73" y="25"/>
                    <a:pt x="73" y="25"/>
                  </a:cubicBezTo>
                  <a:cubicBezTo>
                    <a:pt x="73" y="24"/>
                    <a:pt x="73" y="24"/>
                    <a:pt x="73" y="24"/>
                  </a:cubicBezTo>
                  <a:lnTo>
                    <a:pt x="73" y="2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13">
              <a:extLst>
                <a:ext uri="{FF2B5EF4-FFF2-40B4-BE49-F238E27FC236}">
                  <a16:creationId xmlns:a16="http://schemas.microsoft.com/office/drawing/2014/main" id="{E0D86DFD-C7F5-4196-B7C0-CADC232F8DA7}"/>
                </a:ext>
              </a:extLst>
            </p:cNvPr>
            <p:cNvSpPr>
              <a:spLocks noChangeArrowheads="1"/>
            </p:cNvSpPr>
            <p:nvPr/>
          </p:nvSpPr>
          <p:spPr bwMode="auto">
            <a:xfrm>
              <a:off x="3735" y="2794"/>
              <a:ext cx="66" cy="1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214">
              <a:extLst>
                <a:ext uri="{FF2B5EF4-FFF2-40B4-BE49-F238E27FC236}">
                  <a16:creationId xmlns:a16="http://schemas.microsoft.com/office/drawing/2014/main" id="{9677A208-3AEA-40C9-8F0E-FA2A4C7A3DB9}"/>
                </a:ext>
              </a:extLst>
            </p:cNvPr>
            <p:cNvSpPr>
              <a:spLocks noChangeArrowheads="1"/>
            </p:cNvSpPr>
            <p:nvPr/>
          </p:nvSpPr>
          <p:spPr bwMode="auto">
            <a:xfrm>
              <a:off x="3735" y="2816"/>
              <a:ext cx="66" cy="1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15">
              <a:extLst>
                <a:ext uri="{FF2B5EF4-FFF2-40B4-BE49-F238E27FC236}">
                  <a16:creationId xmlns:a16="http://schemas.microsoft.com/office/drawing/2014/main" id="{012233ED-AB87-4D74-A358-DE6AC3236196}"/>
                </a:ext>
              </a:extLst>
            </p:cNvPr>
            <p:cNvSpPr>
              <a:spLocks noChangeArrowheads="1"/>
            </p:cNvSpPr>
            <p:nvPr/>
          </p:nvSpPr>
          <p:spPr bwMode="auto">
            <a:xfrm>
              <a:off x="3735" y="2838"/>
              <a:ext cx="44" cy="1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16">
              <a:extLst>
                <a:ext uri="{FF2B5EF4-FFF2-40B4-BE49-F238E27FC236}">
                  <a16:creationId xmlns:a16="http://schemas.microsoft.com/office/drawing/2014/main" id="{5A6E9055-EEFA-48EA-A780-C78000703F66}"/>
                </a:ext>
              </a:extLst>
            </p:cNvPr>
            <p:cNvSpPr>
              <a:spLocks/>
            </p:cNvSpPr>
            <p:nvPr/>
          </p:nvSpPr>
          <p:spPr bwMode="auto">
            <a:xfrm>
              <a:off x="3791" y="2818"/>
              <a:ext cx="54" cy="54"/>
            </a:xfrm>
            <a:custGeom>
              <a:avLst/>
              <a:gdLst>
                <a:gd name="T0" fmla="*/ 32 w 54"/>
                <a:gd name="T1" fmla="*/ 0 h 54"/>
                <a:gd name="T2" fmla="*/ 22 w 54"/>
                <a:gd name="T3" fmla="*/ 0 h 54"/>
                <a:gd name="T4" fmla="*/ 22 w 54"/>
                <a:gd name="T5" fmla="*/ 20 h 54"/>
                <a:gd name="T6" fmla="*/ 0 w 54"/>
                <a:gd name="T7" fmla="*/ 20 h 54"/>
                <a:gd name="T8" fmla="*/ 0 w 54"/>
                <a:gd name="T9" fmla="*/ 32 h 54"/>
                <a:gd name="T10" fmla="*/ 22 w 54"/>
                <a:gd name="T11" fmla="*/ 32 h 54"/>
                <a:gd name="T12" fmla="*/ 22 w 54"/>
                <a:gd name="T13" fmla="*/ 54 h 54"/>
                <a:gd name="T14" fmla="*/ 32 w 54"/>
                <a:gd name="T15" fmla="*/ 54 h 54"/>
                <a:gd name="T16" fmla="*/ 32 w 54"/>
                <a:gd name="T17" fmla="*/ 32 h 54"/>
                <a:gd name="T18" fmla="*/ 54 w 54"/>
                <a:gd name="T19" fmla="*/ 32 h 54"/>
                <a:gd name="T20" fmla="*/ 54 w 54"/>
                <a:gd name="T21" fmla="*/ 20 h 54"/>
                <a:gd name="T22" fmla="*/ 32 w 54"/>
                <a:gd name="T23" fmla="*/ 20 h 54"/>
                <a:gd name="T24" fmla="*/ 32 w 54"/>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32" y="0"/>
                  </a:moveTo>
                  <a:lnTo>
                    <a:pt x="22" y="0"/>
                  </a:lnTo>
                  <a:lnTo>
                    <a:pt x="22" y="20"/>
                  </a:lnTo>
                  <a:lnTo>
                    <a:pt x="0" y="20"/>
                  </a:lnTo>
                  <a:lnTo>
                    <a:pt x="0" y="32"/>
                  </a:lnTo>
                  <a:lnTo>
                    <a:pt x="22" y="32"/>
                  </a:lnTo>
                  <a:lnTo>
                    <a:pt x="22" y="54"/>
                  </a:lnTo>
                  <a:lnTo>
                    <a:pt x="32" y="54"/>
                  </a:lnTo>
                  <a:lnTo>
                    <a:pt x="32" y="32"/>
                  </a:lnTo>
                  <a:lnTo>
                    <a:pt x="54" y="32"/>
                  </a:lnTo>
                  <a:lnTo>
                    <a:pt x="54" y="20"/>
                  </a:lnTo>
                  <a:lnTo>
                    <a:pt x="32" y="20"/>
                  </a:lnTo>
                  <a:lnTo>
                    <a:pt x="32"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17">
              <a:extLst>
                <a:ext uri="{FF2B5EF4-FFF2-40B4-BE49-F238E27FC236}">
                  <a16:creationId xmlns:a16="http://schemas.microsoft.com/office/drawing/2014/main" id="{29E294FC-7C7C-4C9F-8F43-F75C808018CD}"/>
                </a:ext>
              </a:extLst>
            </p:cNvPr>
            <p:cNvSpPr>
              <a:spLocks noEditPoints="1"/>
            </p:cNvSpPr>
            <p:nvPr/>
          </p:nvSpPr>
          <p:spPr bwMode="auto">
            <a:xfrm>
              <a:off x="3779" y="2806"/>
              <a:ext cx="76" cy="76"/>
            </a:xfrm>
            <a:custGeom>
              <a:avLst/>
              <a:gdLst>
                <a:gd name="T0" fmla="*/ 66 w 76"/>
                <a:gd name="T1" fmla="*/ 22 h 76"/>
                <a:gd name="T2" fmla="*/ 56 w 76"/>
                <a:gd name="T3" fmla="*/ 22 h 76"/>
                <a:gd name="T4" fmla="*/ 56 w 76"/>
                <a:gd name="T5" fmla="*/ 12 h 76"/>
                <a:gd name="T6" fmla="*/ 56 w 76"/>
                <a:gd name="T7" fmla="*/ 0 h 76"/>
                <a:gd name="T8" fmla="*/ 44 w 76"/>
                <a:gd name="T9" fmla="*/ 0 h 76"/>
                <a:gd name="T10" fmla="*/ 34 w 76"/>
                <a:gd name="T11" fmla="*/ 0 h 76"/>
                <a:gd name="T12" fmla="*/ 22 w 76"/>
                <a:gd name="T13" fmla="*/ 0 h 76"/>
                <a:gd name="T14" fmla="*/ 22 w 76"/>
                <a:gd name="T15" fmla="*/ 12 h 76"/>
                <a:gd name="T16" fmla="*/ 22 w 76"/>
                <a:gd name="T17" fmla="*/ 22 h 76"/>
                <a:gd name="T18" fmla="*/ 12 w 76"/>
                <a:gd name="T19" fmla="*/ 22 h 76"/>
                <a:gd name="T20" fmla="*/ 0 w 76"/>
                <a:gd name="T21" fmla="*/ 22 h 76"/>
                <a:gd name="T22" fmla="*/ 0 w 76"/>
                <a:gd name="T23" fmla="*/ 32 h 76"/>
                <a:gd name="T24" fmla="*/ 0 w 76"/>
                <a:gd name="T25" fmla="*/ 44 h 76"/>
                <a:gd name="T26" fmla="*/ 0 w 76"/>
                <a:gd name="T27" fmla="*/ 56 h 76"/>
                <a:gd name="T28" fmla="*/ 12 w 76"/>
                <a:gd name="T29" fmla="*/ 56 h 76"/>
                <a:gd name="T30" fmla="*/ 22 w 76"/>
                <a:gd name="T31" fmla="*/ 56 h 76"/>
                <a:gd name="T32" fmla="*/ 22 w 76"/>
                <a:gd name="T33" fmla="*/ 66 h 76"/>
                <a:gd name="T34" fmla="*/ 22 w 76"/>
                <a:gd name="T35" fmla="*/ 76 h 76"/>
                <a:gd name="T36" fmla="*/ 34 w 76"/>
                <a:gd name="T37" fmla="*/ 76 h 76"/>
                <a:gd name="T38" fmla="*/ 44 w 76"/>
                <a:gd name="T39" fmla="*/ 76 h 76"/>
                <a:gd name="T40" fmla="*/ 56 w 76"/>
                <a:gd name="T41" fmla="*/ 76 h 76"/>
                <a:gd name="T42" fmla="*/ 56 w 76"/>
                <a:gd name="T43" fmla="*/ 66 h 76"/>
                <a:gd name="T44" fmla="*/ 56 w 76"/>
                <a:gd name="T45" fmla="*/ 56 h 76"/>
                <a:gd name="T46" fmla="*/ 66 w 76"/>
                <a:gd name="T47" fmla="*/ 56 h 76"/>
                <a:gd name="T48" fmla="*/ 76 w 76"/>
                <a:gd name="T49" fmla="*/ 56 h 76"/>
                <a:gd name="T50" fmla="*/ 76 w 76"/>
                <a:gd name="T51" fmla="*/ 44 h 76"/>
                <a:gd name="T52" fmla="*/ 76 w 76"/>
                <a:gd name="T53" fmla="*/ 32 h 76"/>
                <a:gd name="T54" fmla="*/ 76 w 76"/>
                <a:gd name="T55" fmla="*/ 22 h 76"/>
                <a:gd name="T56" fmla="*/ 66 w 76"/>
                <a:gd name="T57" fmla="*/ 22 h 76"/>
                <a:gd name="T58" fmla="*/ 66 w 76"/>
                <a:gd name="T59" fmla="*/ 44 h 76"/>
                <a:gd name="T60" fmla="*/ 44 w 76"/>
                <a:gd name="T61" fmla="*/ 44 h 76"/>
                <a:gd name="T62" fmla="*/ 44 w 76"/>
                <a:gd name="T63" fmla="*/ 66 h 76"/>
                <a:gd name="T64" fmla="*/ 34 w 76"/>
                <a:gd name="T65" fmla="*/ 66 h 76"/>
                <a:gd name="T66" fmla="*/ 34 w 76"/>
                <a:gd name="T67" fmla="*/ 44 h 76"/>
                <a:gd name="T68" fmla="*/ 12 w 76"/>
                <a:gd name="T69" fmla="*/ 44 h 76"/>
                <a:gd name="T70" fmla="*/ 12 w 76"/>
                <a:gd name="T71" fmla="*/ 32 h 76"/>
                <a:gd name="T72" fmla="*/ 34 w 76"/>
                <a:gd name="T73" fmla="*/ 32 h 76"/>
                <a:gd name="T74" fmla="*/ 34 w 76"/>
                <a:gd name="T75" fmla="*/ 12 h 76"/>
                <a:gd name="T76" fmla="*/ 44 w 76"/>
                <a:gd name="T77" fmla="*/ 12 h 76"/>
                <a:gd name="T78" fmla="*/ 44 w 76"/>
                <a:gd name="T79" fmla="*/ 32 h 76"/>
                <a:gd name="T80" fmla="*/ 66 w 76"/>
                <a:gd name="T81" fmla="*/ 32 h 76"/>
                <a:gd name="T82" fmla="*/ 66 w 76"/>
                <a:gd name="T83"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66" y="22"/>
                  </a:moveTo>
                  <a:lnTo>
                    <a:pt x="56" y="22"/>
                  </a:lnTo>
                  <a:lnTo>
                    <a:pt x="56" y="12"/>
                  </a:lnTo>
                  <a:lnTo>
                    <a:pt x="56" y="0"/>
                  </a:lnTo>
                  <a:lnTo>
                    <a:pt x="44" y="0"/>
                  </a:lnTo>
                  <a:lnTo>
                    <a:pt x="34" y="0"/>
                  </a:lnTo>
                  <a:lnTo>
                    <a:pt x="22" y="0"/>
                  </a:lnTo>
                  <a:lnTo>
                    <a:pt x="22" y="12"/>
                  </a:lnTo>
                  <a:lnTo>
                    <a:pt x="22" y="22"/>
                  </a:lnTo>
                  <a:lnTo>
                    <a:pt x="12" y="22"/>
                  </a:lnTo>
                  <a:lnTo>
                    <a:pt x="0" y="22"/>
                  </a:lnTo>
                  <a:lnTo>
                    <a:pt x="0" y="32"/>
                  </a:lnTo>
                  <a:lnTo>
                    <a:pt x="0" y="44"/>
                  </a:lnTo>
                  <a:lnTo>
                    <a:pt x="0" y="56"/>
                  </a:lnTo>
                  <a:lnTo>
                    <a:pt x="12" y="56"/>
                  </a:lnTo>
                  <a:lnTo>
                    <a:pt x="22" y="56"/>
                  </a:lnTo>
                  <a:lnTo>
                    <a:pt x="22" y="66"/>
                  </a:lnTo>
                  <a:lnTo>
                    <a:pt x="22" y="76"/>
                  </a:lnTo>
                  <a:lnTo>
                    <a:pt x="34" y="76"/>
                  </a:lnTo>
                  <a:lnTo>
                    <a:pt x="44" y="76"/>
                  </a:lnTo>
                  <a:lnTo>
                    <a:pt x="56" y="76"/>
                  </a:lnTo>
                  <a:lnTo>
                    <a:pt x="56" y="66"/>
                  </a:lnTo>
                  <a:lnTo>
                    <a:pt x="56" y="56"/>
                  </a:lnTo>
                  <a:lnTo>
                    <a:pt x="66" y="56"/>
                  </a:lnTo>
                  <a:lnTo>
                    <a:pt x="76" y="56"/>
                  </a:lnTo>
                  <a:lnTo>
                    <a:pt x="76" y="44"/>
                  </a:lnTo>
                  <a:lnTo>
                    <a:pt x="76" y="32"/>
                  </a:lnTo>
                  <a:lnTo>
                    <a:pt x="76" y="22"/>
                  </a:lnTo>
                  <a:lnTo>
                    <a:pt x="66" y="22"/>
                  </a:lnTo>
                  <a:close/>
                  <a:moveTo>
                    <a:pt x="66" y="44"/>
                  </a:moveTo>
                  <a:lnTo>
                    <a:pt x="44" y="44"/>
                  </a:lnTo>
                  <a:lnTo>
                    <a:pt x="44" y="66"/>
                  </a:lnTo>
                  <a:lnTo>
                    <a:pt x="34" y="66"/>
                  </a:lnTo>
                  <a:lnTo>
                    <a:pt x="34" y="44"/>
                  </a:lnTo>
                  <a:lnTo>
                    <a:pt x="12" y="44"/>
                  </a:lnTo>
                  <a:lnTo>
                    <a:pt x="12" y="32"/>
                  </a:lnTo>
                  <a:lnTo>
                    <a:pt x="34" y="32"/>
                  </a:lnTo>
                  <a:lnTo>
                    <a:pt x="34" y="12"/>
                  </a:lnTo>
                  <a:lnTo>
                    <a:pt x="44" y="12"/>
                  </a:lnTo>
                  <a:lnTo>
                    <a:pt x="44" y="32"/>
                  </a:lnTo>
                  <a:lnTo>
                    <a:pt x="66" y="32"/>
                  </a:lnTo>
                  <a:lnTo>
                    <a:pt x="66" y="4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18">
              <a:extLst>
                <a:ext uri="{FF2B5EF4-FFF2-40B4-BE49-F238E27FC236}">
                  <a16:creationId xmlns:a16="http://schemas.microsoft.com/office/drawing/2014/main" id="{AC6F1DA9-104F-40A5-B6F3-15AE2F00DFAF}"/>
                </a:ext>
              </a:extLst>
            </p:cNvPr>
            <p:cNvSpPr>
              <a:spLocks noChangeArrowheads="1"/>
            </p:cNvSpPr>
            <p:nvPr/>
          </p:nvSpPr>
          <p:spPr bwMode="auto">
            <a:xfrm>
              <a:off x="4069" y="2818"/>
              <a:ext cx="20" cy="20"/>
            </a:xfrm>
            <a:prstGeom prst="ellipse">
              <a:avLst/>
            </a:pr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19">
              <a:extLst>
                <a:ext uri="{FF2B5EF4-FFF2-40B4-BE49-F238E27FC236}">
                  <a16:creationId xmlns:a16="http://schemas.microsoft.com/office/drawing/2014/main" id="{DFF402BE-C18E-419C-8B71-E6FA36A976DD}"/>
                </a:ext>
              </a:extLst>
            </p:cNvPr>
            <p:cNvSpPr>
              <a:spLocks noChangeArrowheads="1"/>
            </p:cNvSpPr>
            <p:nvPr/>
          </p:nvSpPr>
          <p:spPr bwMode="auto">
            <a:xfrm>
              <a:off x="4033" y="2818"/>
              <a:ext cx="20" cy="20"/>
            </a:xfrm>
            <a:prstGeom prst="ellipse">
              <a:avLst/>
            </a:pr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20">
              <a:extLst>
                <a:ext uri="{FF2B5EF4-FFF2-40B4-BE49-F238E27FC236}">
                  <a16:creationId xmlns:a16="http://schemas.microsoft.com/office/drawing/2014/main" id="{6F0E3A25-0601-4A53-82D8-D480AF430D5D}"/>
                </a:ext>
              </a:extLst>
            </p:cNvPr>
            <p:cNvSpPr>
              <a:spLocks noChangeArrowheads="1"/>
            </p:cNvSpPr>
            <p:nvPr/>
          </p:nvSpPr>
          <p:spPr bwMode="auto">
            <a:xfrm>
              <a:off x="3997" y="2818"/>
              <a:ext cx="20" cy="20"/>
            </a:xfrm>
            <a:prstGeom prst="ellipse">
              <a:avLst/>
            </a:pr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221">
              <a:extLst>
                <a:ext uri="{FF2B5EF4-FFF2-40B4-BE49-F238E27FC236}">
                  <a16:creationId xmlns:a16="http://schemas.microsoft.com/office/drawing/2014/main" id="{E7520004-7273-4DD8-B909-E6956D406D34}"/>
                </a:ext>
              </a:extLst>
            </p:cNvPr>
            <p:cNvSpPr>
              <a:spLocks noChangeArrowheads="1"/>
            </p:cNvSpPr>
            <p:nvPr/>
          </p:nvSpPr>
          <p:spPr bwMode="auto">
            <a:xfrm>
              <a:off x="4005" y="2554"/>
              <a:ext cx="8" cy="3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222">
              <a:extLst>
                <a:ext uri="{FF2B5EF4-FFF2-40B4-BE49-F238E27FC236}">
                  <a16:creationId xmlns:a16="http://schemas.microsoft.com/office/drawing/2014/main" id="{C1BCEA4C-712D-4649-8803-63973F421EB6}"/>
                </a:ext>
              </a:extLst>
            </p:cNvPr>
            <p:cNvSpPr>
              <a:spLocks noChangeArrowheads="1"/>
            </p:cNvSpPr>
            <p:nvPr/>
          </p:nvSpPr>
          <p:spPr bwMode="auto">
            <a:xfrm>
              <a:off x="4007" y="2554"/>
              <a:ext cx="30" cy="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223">
              <a:extLst>
                <a:ext uri="{FF2B5EF4-FFF2-40B4-BE49-F238E27FC236}">
                  <a16:creationId xmlns:a16="http://schemas.microsoft.com/office/drawing/2014/main" id="{8B1938B1-2882-491B-832B-1BEE26435647}"/>
                </a:ext>
              </a:extLst>
            </p:cNvPr>
            <p:cNvSpPr>
              <a:spLocks noChangeArrowheads="1"/>
            </p:cNvSpPr>
            <p:nvPr/>
          </p:nvSpPr>
          <p:spPr bwMode="auto">
            <a:xfrm>
              <a:off x="4059" y="2554"/>
              <a:ext cx="32" cy="8"/>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24">
              <a:extLst>
                <a:ext uri="{FF2B5EF4-FFF2-40B4-BE49-F238E27FC236}">
                  <a16:creationId xmlns:a16="http://schemas.microsoft.com/office/drawing/2014/main" id="{2F75153A-F93E-4AB6-A715-400585F32986}"/>
                </a:ext>
              </a:extLst>
            </p:cNvPr>
            <p:cNvSpPr>
              <a:spLocks noChangeArrowheads="1"/>
            </p:cNvSpPr>
            <p:nvPr/>
          </p:nvSpPr>
          <p:spPr bwMode="auto">
            <a:xfrm>
              <a:off x="4085" y="2554"/>
              <a:ext cx="6" cy="3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25">
              <a:extLst>
                <a:ext uri="{FF2B5EF4-FFF2-40B4-BE49-F238E27FC236}">
                  <a16:creationId xmlns:a16="http://schemas.microsoft.com/office/drawing/2014/main" id="{81D9373A-96EE-4A56-AE4B-1675708DFB9B}"/>
                </a:ext>
              </a:extLst>
            </p:cNvPr>
            <p:cNvSpPr>
              <a:spLocks noChangeArrowheads="1"/>
            </p:cNvSpPr>
            <p:nvPr/>
          </p:nvSpPr>
          <p:spPr bwMode="auto">
            <a:xfrm>
              <a:off x="4085" y="2604"/>
              <a:ext cx="6" cy="34"/>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26">
              <a:extLst>
                <a:ext uri="{FF2B5EF4-FFF2-40B4-BE49-F238E27FC236}">
                  <a16:creationId xmlns:a16="http://schemas.microsoft.com/office/drawing/2014/main" id="{0DB4C0D6-38F3-41ED-ADF0-5D2F752A3E95}"/>
                </a:ext>
              </a:extLst>
            </p:cNvPr>
            <p:cNvSpPr>
              <a:spLocks noChangeArrowheads="1"/>
            </p:cNvSpPr>
            <p:nvPr/>
          </p:nvSpPr>
          <p:spPr bwMode="auto">
            <a:xfrm>
              <a:off x="4059" y="2630"/>
              <a:ext cx="32" cy="8"/>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27">
              <a:extLst>
                <a:ext uri="{FF2B5EF4-FFF2-40B4-BE49-F238E27FC236}">
                  <a16:creationId xmlns:a16="http://schemas.microsoft.com/office/drawing/2014/main" id="{CC653AC9-499C-41FD-8697-04221001F588}"/>
                </a:ext>
              </a:extLst>
            </p:cNvPr>
            <p:cNvSpPr>
              <a:spLocks noChangeArrowheads="1"/>
            </p:cNvSpPr>
            <p:nvPr/>
          </p:nvSpPr>
          <p:spPr bwMode="auto">
            <a:xfrm>
              <a:off x="4005" y="2630"/>
              <a:ext cx="32" cy="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28">
              <a:extLst>
                <a:ext uri="{FF2B5EF4-FFF2-40B4-BE49-F238E27FC236}">
                  <a16:creationId xmlns:a16="http://schemas.microsoft.com/office/drawing/2014/main" id="{85BEC53C-FA2B-4575-85F6-A06D194DD6D1}"/>
                </a:ext>
              </a:extLst>
            </p:cNvPr>
            <p:cNvSpPr>
              <a:spLocks noChangeArrowheads="1"/>
            </p:cNvSpPr>
            <p:nvPr/>
          </p:nvSpPr>
          <p:spPr bwMode="auto">
            <a:xfrm>
              <a:off x="4005" y="2606"/>
              <a:ext cx="8" cy="3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29">
              <a:extLst>
                <a:ext uri="{FF2B5EF4-FFF2-40B4-BE49-F238E27FC236}">
                  <a16:creationId xmlns:a16="http://schemas.microsoft.com/office/drawing/2014/main" id="{84D72FA2-1527-479B-BB7A-E27F9BA1DB9F}"/>
                </a:ext>
              </a:extLst>
            </p:cNvPr>
            <p:cNvSpPr>
              <a:spLocks/>
            </p:cNvSpPr>
            <p:nvPr/>
          </p:nvSpPr>
          <p:spPr bwMode="auto">
            <a:xfrm>
              <a:off x="1295" y="2582"/>
              <a:ext cx="2504" cy="28"/>
            </a:xfrm>
            <a:custGeom>
              <a:avLst/>
              <a:gdLst>
                <a:gd name="T0" fmla="*/ 1244 w 1250"/>
                <a:gd name="T1" fmla="*/ 0 h 14"/>
                <a:gd name="T2" fmla="*/ 6 w 1250"/>
                <a:gd name="T3" fmla="*/ 0 h 14"/>
                <a:gd name="T4" fmla="*/ 0 w 1250"/>
                <a:gd name="T5" fmla="*/ 6 h 14"/>
                <a:gd name="T6" fmla="*/ 0 w 1250"/>
                <a:gd name="T7" fmla="*/ 8 h 14"/>
                <a:gd name="T8" fmla="*/ 6 w 1250"/>
                <a:gd name="T9" fmla="*/ 14 h 14"/>
                <a:gd name="T10" fmla="*/ 1244 w 1250"/>
                <a:gd name="T11" fmla="*/ 14 h 14"/>
                <a:gd name="T12" fmla="*/ 1250 w 1250"/>
                <a:gd name="T13" fmla="*/ 8 h 14"/>
                <a:gd name="T14" fmla="*/ 1250 w 1250"/>
                <a:gd name="T15" fmla="*/ 6 h 14"/>
                <a:gd name="T16" fmla="*/ 1244 w 1250"/>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0" h="14">
                  <a:moveTo>
                    <a:pt x="1244" y="0"/>
                  </a:moveTo>
                  <a:cubicBezTo>
                    <a:pt x="6" y="0"/>
                    <a:pt x="6" y="0"/>
                    <a:pt x="6" y="0"/>
                  </a:cubicBezTo>
                  <a:cubicBezTo>
                    <a:pt x="3" y="0"/>
                    <a:pt x="0" y="3"/>
                    <a:pt x="0" y="6"/>
                  </a:cubicBezTo>
                  <a:cubicBezTo>
                    <a:pt x="0" y="8"/>
                    <a:pt x="0" y="8"/>
                    <a:pt x="0" y="8"/>
                  </a:cubicBezTo>
                  <a:cubicBezTo>
                    <a:pt x="0" y="12"/>
                    <a:pt x="3" y="14"/>
                    <a:pt x="6" y="14"/>
                  </a:cubicBezTo>
                  <a:cubicBezTo>
                    <a:pt x="1244" y="14"/>
                    <a:pt x="1244" y="14"/>
                    <a:pt x="1244" y="14"/>
                  </a:cubicBezTo>
                  <a:cubicBezTo>
                    <a:pt x="1247" y="14"/>
                    <a:pt x="1250" y="12"/>
                    <a:pt x="1250" y="8"/>
                  </a:cubicBezTo>
                  <a:cubicBezTo>
                    <a:pt x="1250" y="6"/>
                    <a:pt x="1250" y="6"/>
                    <a:pt x="1250" y="6"/>
                  </a:cubicBezTo>
                  <a:cubicBezTo>
                    <a:pt x="1250" y="3"/>
                    <a:pt x="1247" y="0"/>
                    <a:pt x="1244"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30">
              <a:extLst>
                <a:ext uri="{FF2B5EF4-FFF2-40B4-BE49-F238E27FC236}">
                  <a16:creationId xmlns:a16="http://schemas.microsoft.com/office/drawing/2014/main" id="{833FD5C8-EE80-416A-A66F-CFB0F7E076F9}"/>
                </a:ext>
              </a:extLst>
            </p:cNvPr>
            <p:cNvSpPr>
              <a:spLocks/>
            </p:cNvSpPr>
            <p:nvPr/>
          </p:nvSpPr>
          <p:spPr bwMode="auto">
            <a:xfrm>
              <a:off x="1295" y="2582"/>
              <a:ext cx="1360" cy="28"/>
            </a:xfrm>
            <a:custGeom>
              <a:avLst/>
              <a:gdLst>
                <a:gd name="T0" fmla="*/ 673 w 679"/>
                <a:gd name="T1" fmla="*/ 14 h 14"/>
                <a:gd name="T2" fmla="*/ 6 w 679"/>
                <a:gd name="T3" fmla="*/ 14 h 14"/>
                <a:gd name="T4" fmla="*/ 0 w 679"/>
                <a:gd name="T5" fmla="*/ 8 h 14"/>
                <a:gd name="T6" fmla="*/ 0 w 679"/>
                <a:gd name="T7" fmla="*/ 6 h 14"/>
                <a:gd name="T8" fmla="*/ 6 w 679"/>
                <a:gd name="T9" fmla="*/ 0 h 14"/>
                <a:gd name="T10" fmla="*/ 673 w 679"/>
                <a:gd name="T11" fmla="*/ 0 h 14"/>
                <a:gd name="T12" fmla="*/ 679 w 679"/>
                <a:gd name="T13" fmla="*/ 6 h 14"/>
                <a:gd name="T14" fmla="*/ 679 w 679"/>
                <a:gd name="T15" fmla="*/ 8 h 14"/>
                <a:gd name="T16" fmla="*/ 673 w 679"/>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 h="14">
                  <a:moveTo>
                    <a:pt x="673" y="14"/>
                  </a:moveTo>
                  <a:cubicBezTo>
                    <a:pt x="6" y="14"/>
                    <a:pt x="6" y="14"/>
                    <a:pt x="6" y="14"/>
                  </a:cubicBezTo>
                  <a:cubicBezTo>
                    <a:pt x="3" y="14"/>
                    <a:pt x="0" y="12"/>
                    <a:pt x="0" y="8"/>
                  </a:cubicBezTo>
                  <a:cubicBezTo>
                    <a:pt x="0" y="6"/>
                    <a:pt x="0" y="6"/>
                    <a:pt x="0" y="6"/>
                  </a:cubicBezTo>
                  <a:cubicBezTo>
                    <a:pt x="0" y="3"/>
                    <a:pt x="3" y="0"/>
                    <a:pt x="6" y="0"/>
                  </a:cubicBezTo>
                  <a:cubicBezTo>
                    <a:pt x="673" y="0"/>
                    <a:pt x="673" y="0"/>
                    <a:pt x="673" y="0"/>
                  </a:cubicBezTo>
                  <a:cubicBezTo>
                    <a:pt x="677" y="0"/>
                    <a:pt x="679" y="3"/>
                    <a:pt x="679" y="6"/>
                  </a:cubicBezTo>
                  <a:cubicBezTo>
                    <a:pt x="679" y="8"/>
                    <a:pt x="679" y="8"/>
                    <a:pt x="679" y="8"/>
                  </a:cubicBezTo>
                  <a:cubicBezTo>
                    <a:pt x="679" y="12"/>
                    <a:pt x="677" y="14"/>
                    <a:pt x="673"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31">
              <a:extLst>
                <a:ext uri="{FF2B5EF4-FFF2-40B4-BE49-F238E27FC236}">
                  <a16:creationId xmlns:a16="http://schemas.microsoft.com/office/drawing/2014/main" id="{9460ABF7-BED4-4F07-818F-EBF4D4C023FB}"/>
                </a:ext>
              </a:extLst>
            </p:cNvPr>
            <p:cNvSpPr>
              <a:spLocks noChangeArrowheads="1"/>
            </p:cNvSpPr>
            <p:nvPr/>
          </p:nvSpPr>
          <p:spPr bwMode="auto">
            <a:xfrm>
              <a:off x="3825" y="2561"/>
              <a:ext cx="2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BCBCBC"/>
                  </a:solidFill>
                  <a:effectLst/>
                  <a:latin typeface="Metropolis" panose="00000500000000000000" pitchFamily="50" charset="0"/>
                </a:rPr>
                <a:t>8:24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Freeform 232">
              <a:extLst>
                <a:ext uri="{FF2B5EF4-FFF2-40B4-BE49-F238E27FC236}">
                  <a16:creationId xmlns:a16="http://schemas.microsoft.com/office/drawing/2014/main" id="{429D0ECC-82EB-4A9D-A646-957DD831DAA3}"/>
                </a:ext>
              </a:extLst>
            </p:cNvPr>
            <p:cNvSpPr>
              <a:spLocks/>
            </p:cNvSpPr>
            <p:nvPr/>
          </p:nvSpPr>
          <p:spPr bwMode="auto">
            <a:xfrm>
              <a:off x="1206" y="2558"/>
              <a:ext cx="69" cy="78"/>
            </a:xfrm>
            <a:custGeom>
              <a:avLst/>
              <a:gdLst>
                <a:gd name="T0" fmla="*/ 69 w 69"/>
                <a:gd name="T1" fmla="*/ 38 h 78"/>
                <a:gd name="T2" fmla="*/ 0 w 69"/>
                <a:gd name="T3" fmla="*/ 0 h 78"/>
                <a:gd name="T4" fmla="*/ 0 w 69"/>
                <a:gd name="T5" fmla="*/ 78 h 78"/>
                <a:gd name="T6" fmla="*/ 69 w 69"/>
                <a:gd name="T7" fmla="*/ 38 h 78"/>
              </a:gdLst>
              <a:ahLst/>
              <a:cxnLst>
                <a:cxn ang="0">
                  <a:pos x="T0" y="T1"/>
                </a:cxn>
                <a:cxn ang="0">
                  <a:pos x="T2" y="T3"/>
                </a:cxn>
                <a:cxn ang="0">
                  <a:pos x="T4" y="T5"/>
                </a:cxn>
                <a:cxn ang="0">
                  <a:pos x="T6" y="T7"/>
                </a:cxn>
              </a:cxnLst>
              <a:rect l="0" t="0" r="r" b="b"/>
              <a:pathLst>
                <a:path w="69" h="78">
                  <a:moveTo>
                    <a:pt x="69" y="38"/>
                  </a:moveTo>
                  <a:lnTo>
                    <a:pt x="0" y="0"/>
                  </a:lnTo>
                  <a:lnTo>
                    <a:pt x="0" y="78"/>
                  </a:lnTo>
                  <a:lnTo>
                    <a:pt x="69"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33">
              <a:extLst>
                <a:ext uri="{FF2B5EF4-FFF2-40B4-BE49-F238E27FC236}">
                  <a16:creationId xmlns:a16="http://schemas.microsoft.com/office/drawing/2014/main" id="{87B4C632-F9B7-46F4-A080-4859069E5F47}"/>
                </a:ext>
              </a:extLst>
            </p:cNvPr>
            <p:cNvSpPr>
              <a:spLocks/>
            </p:cNvSpPr>
            <p:nvPr/>
          </p:nvSpPr>
          <p:spPr bwMode="auto">
            <a:xfrm>
              <a:off x="4111" y="851"/>
              <a:ext cx="37" cy="99"/>
            </a:xfrm>
            <a:custGeom>
              <a:avLst/>
              <a:gdLst>
                <a:gd name="T0" fmla="*/ 37 w 37"/>
                <a:gd name="T1" fmla="*/ 0 h 99"/>
                <a:gd name="T2" fmla="*/ 0 w 37"/>
                <a:gd name="T3" fmla="*/ 20 h 99"/>
                <a:gd name="T4" fmla="*/ 0 w 37"/>
                <a:gd name="T5" fmla="*/ 20 h 99"/>
                <a:gd name="T6" fmla="*/ 0 w 37"/>
                <a:gd name="T7" fmla="*/ 77 h 99"/>
                <a:gd name="T8" fmla="*/ 37 w 37"/>
                <a:gd name="T9" fmla="*/ 99 h 99"/>
                <a:gd name="T10" fmla="*/ 37 w 37"/>
                <a:gd name="T11" fmla="*/ 0 h 99"/>
              </a:gdLst>
              <a:ahLst/>
              <a:cxnLst>
                <a:cxn ang="0">
                  <a:pos x="T0" y="T1"/>
                </a:cxn>
                <a:cxn ang="0">
                  <a:pos x="T2" y="T3"/>
                </a:cxn>
                <a:cxn ang="0">
                  <a:pos x="T4" y="T5"/>
                </a:cxn>
                <a:cxn ang="0">
                  <a:pos x="T6" y="T7"/>
                </a:cxn>
                <a:cxn ang="0">
                  <a:pos x="T8" y="T9"/>
                </a:cxn>
                <a:cxn ang="0">
                  <a:pos x="T10" y="T11"/>
                </a:cxn>
              </a:cxnLst>
              <a:rect l="0" t="0" r="r" b="b"/>
              <a:pathLst>
                <a:path w="37" h="99">
                  <a:moveTo>
                    <a:pt x="37" y="0"/>
                  </a:moveTo>
                  <a:lnTo>
                    <a:pt x="0" y="20"/>
                  </a:lnTo>
                  <a:lnTo>
                    <a:pt x="0" y="20"/>
                  </a:lnTo>
                  <a:lnTo>
                    <a:pt x="0" y="77"/>
                  </a:lnTo>
                  <a:lnTo>
                    <a:pt x="37" y="99"/>
                  </a:lnTo>
                  <a:lnTo>
                    <a:pt x="37"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34">
              <a:extLst>
                <a:ext uri="{FF2B5EF4-FFF2-40B4-BE49-F238E27FC236}">
                  <a16:creationId xmlns:a16="http://schemas.microsoft.com/office/drawing/2014/main" id="{E7891EB8-7E8E-450A-AFA5-7DE33D7B4637}"/>
                </a:ext>
              </a:extLst>
            </p:cNvPr>
            <p:cNvSpPr>
              <a:spLocks/>
            </p:cNvSpPr>
            <p:nvPr/>
          </p:nvSpPr>
          <p:spPr bwMode="auto">
            <a:xfrm>
              <a:off x="4111" y="851"/>
              <a:ext cx="37" cy="99"/>
            </a:xfrm>
            <a:custGeom>
              <a:avLst/>
              <a:gdLst>
                <a:gd name="T0" fmla="*/ 37 w 37"/>
                <a:gd name="T1" fmla="*/ 0 h 99"/>
                <a:gd name="T2" fmla="*/ 0 w 37"/>
                <a:gd name="T3" fmla="*/ 20 h 99"/>
                <a:gd name="T4" fmla="*/ 0 w 37"/>
                <a:gd name="T5" fmla="*/ 20 h 99"/>
                <a:gd name="T6" fmla="*/ 0 w 37"/>
                <a:gd name="T7" fmla="*/ 77 h 99"/>
                <a:gd name="T8" fmla="*/ 37 w 37"/>
                <a:gd name="T9" fmla="*/ 99 h 99"/>
                <a:gd name="T10" fmla="*/ 37 w 37"/>
                <a:gd name="T11" fmla="*/ 0 h 99"/>
              </a:gdLst>
              <a:ahLst/>
              <a:cxnLst>
                <a:cxn ang="0">
                  <a:pos x="T0" y="T1"/>
                </a:cxn>
                <a:cxn ang="0">
                  <a:pos x="T2" y="T3"/>
                </a:cxn>
                <a:cxn ang="0">
                  <a:pos x="T4" y="T5"/>
                </a:cxn>
                <a:cxn ang="0">
                  <a:pos x="T6" y="T7"/>
                </a:cxn>
                <a:cxn ang="0">
                  <a:pos x="T8" y="T9"/>
                </a:cxn>
                <a:cxn ang="0">
                  <a:pos x="T10" y="T11"/>
                </a:cxn>
              </a:cxnLst>
              <a:rect l="0" t="0" r="r" b="b"/>
              <a:pathLst>
                <a:path w="37" h="99">
                  <a:moveTo>
                    <a:pt x="37" y="0"/>
                  </a:moveTo>
                  <a:lnTo>
                    <a:pt x="0" y="20"/>
                  </a:lnTo>
                  <a:lnTo>
                    <a:pt x="0" y="20"/>
                  </a:lnTo>
                  <a:lnTo>
                    <a:pt x="0" y="77"/>
                  </a:lnTo>
                  <a:lnTo>
                    <a:pt x="37" y="9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35">
              <a:extLst>
                <a:ext uri="{FF2B5EF4-FFF2-40B4-BE49-F238E27FC236}">
                  <a16:creationId xmlns:a16="http://schemas.microsoft.com/office/drawing/2014/main" id="{46ADCA02-DD99-4C5F-9230-AE8FE415CC8E}"/>
                </a:ext>
              </a:extLst>
            </p:cNvPr>
            <p:cNvSpPr>
              <a:spLocks/>
            </p:cNvSpPr>
            <p:nvPr/>
          </p:nvSpPr>
          <p:spPr bwMode="auto">
            <a:xfrm>
              <a:off x="4063" y="871"/>
              <a:ext cx="48" cy="57"/>
            </a:xfrm>
            <a:custGeom>
              <a:avLst/>
              <a:gdLst>
                <a:gd name="T0" fmla="*/ 48 w 48"/>
                <a:gd name="T1" fmla="*/ 0 h 57"/>
                <a:gd name="T2" fmla="*/ 48 w 48"/>
                <a:gd name="T3" fmla="*/ 0 h 57"/>
                <a:gd name="T4" fmla="*/ 0 w 48"/>
                <a:gd name="T5" fmla="*/ 0 h 57"/>
                <a:gd name="T6" fmla="*/ 0 w 48"/>
                <a:gd name="T7" fmla="*/ 28 h 57"/>
                <a:gd name="T8" fmla="*/ 0 w 48"/>
                <a:gd name="T9" fmla="*/ 57 h 57"/>
                <a:gd name="T10" fmla="*/ 48 w 48"/>
                <a:gd name="T11" fmla="*/ 57 h 57"/>
                <a:gd name="T12" fmla="*/ 48 w 4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48" y="0"/>
                  </a:moveTo>
                  <a:lnTo>
                    <a:pt x="48" y="0"/>
                  </a:lnTo>
                  <a:lnTo>
                    <a:pt x="0" y="0"/>
                  </a:lnTo>
                  <a:lnTo>
                    <a:pt x="0" y="28"/>
                  </a:lnTo>
                  <a:lnTo>
                    <a:pt x="0" y="57"/>
                  </a:lnTo>
                  <a:lnTo>
                    <a:pt x="48" y="57"/>
                  </a:lnTo>
                  <a:lnTo>
                    <a:pt x="48"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36">
              <a:extLst>
                <a:ext uri="{FF2B5EF4-FFF2-40B4-BE49-F238E27FC236}">
                  <a16:creationId xmlns:a16="http://schemas.microsoft.com/office/drawing/2014/main" id="{9B93DDD7-ED8D-4673-9CC9-108702C0CE10}"/>
                </a:ext>
              </a:extLst>
            </p:cNvPr>
            <p:cNvSpPr>
              <a:spLocks/>
            </p:cNvSpPr>
            <p:nvPr/>
          </p:nvSpPr>
          <p:spPr bwMode="auto">
            <a:xfrm>
              <a:off x="4063" y="871"/>
              <a:ext cx="48" cy="57"/>
            </a:xfrm>
            <a:custGeom>
              <a:avLst/>
              <a:gdLst>
                <a:gd name="T0" fmla="*/ 48 w 48"/>
                <a:gd name="T1" fmla="*/ 0 h 57"/>
                <a:gd name="T2" fmla="*/ 48 w 48"/>
                <a:gd name="T3" fmla="*/ 0 h 57"/>
                <a:gd name="T4" fmla="*/ 0 w 48"/>
                <a:gd name="T5" fmla="*/ 0 h 57"/>
                <a:gd name="T6" fmla="*/ 0 w 48"/>
                <a:gd name="T7" fmla="*/ 28 h 57"/>
                <a:gd name="T8" fmla="*/ 0 w 48"/>
                <a:gd name="T9" fmla="*/ 57 h 57"/>
                <a:gd name="T10" fmla="*/ 48 w 48"/>
                <a:gd name="T11" fmla="*/ 57 h 57"/>
                <a:gd name="T12" fmla="*/ 48 w 4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48" y="0"/>
                  </a:moveTo>
                  <a:lnTo>
                    <a:pt x="48" y="0"/>
                  </a:lnTo>
                  <a:lnTo>
                    <a:pt x="0" y="0"/>
                  </a:lnTo>
                  <a:lnTo>
                    <a:pt x="0" y="28"/>
                  </a:lnTo>
                  <a:lnTo>
                    <a:pt x="0" y="57"/>
                  </a:lnTo>
                  <a:lnTo>
                    <a:pt x="48" y="57"/>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37">
              <a:extLst>
                <a:ext uri="{FF2B5EF4-FFF2-40B4-BE49-F238E27FC236}">
                  <a16:creationId xmlns:a16="http://schemas.microsoft.com/office/drawing/2014/main" id="{1A32AECC-C38C-4DAA-860A-A0368655B65F}"/>
                </a:ext>
              </a:extLst>
            </p:cNvPr>
            <p:cNvSpPr>
              <a:spLocks/>
            </p:cNvSpPr>
            <p:nvPr/>
          </p:nvSpPr>
          <p:spPr bwMode="auto">
            <a:xfrm>
              <a:off x="4158" y="849"/>
              <a:ext cx="52" cy="103"/>
            </a:xfrm>
            <a:custGeom>
              <a:avLst/>
              <a:gdLst>
                <a:gd name="T0" fmla="*/ 1 w 26"/>
                <a:gd name="T1" fmla="*/ 0 h 51"/>
                <a:gd name="T2" fmla="*/ 0 w 26"/>
                <a:gd name="T3" fmla="*/ 0 h 51"/>
                <a:gd name="T4" fmla="*/ 0 w 26"/>
                <a:gd name="T5" fmla="*/ 2 h 51"/>
                <a:gd name="T6" fmla="*/ 1 w 26"/>
                <a:gd name="T7" fmla="*/ 2 h 51"/>
                <a:gd name="T8" fmla="*/ 24 w 26"/>
                <a:gd name="T9" fmla="*/ 25 h 51"/>
                <a:gd name="T10" fmla="*/ 1 w 26"/>
                <a:gd name="T11" fmla="*/ 49 h 51"/>
                <a:gd name="T12" fmla="*/ 0 w 26"/>
                <a:gd name="T13" fmla="*/ 49 h 51"/>
                <a:gd name="T14" fmla="*/ 0 w 26"/>
                <a:gd name="T15" fmla="*/ 51 h 51"/>
                <a:gd name="T16" fmla="*/ 1 w 26"/>
                <a:gd name="T17" fmla="*/ 51 h 51"/>
                <a:gd name="T18" fmla="*/ 26 w 26"/>
                <a:gd name="T19" fmla="*/ 25 h 51"/>
                <a:gd name="T20" fmla="*/ 1 w 2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 y="0"/>
                  </a:moveTo>
                  <a:cubicBezTo>
                    <a:pt x="0" y="0"/>
                    <a:pt x="0" y="0"/>
                    <a:pt x="0" y="0"/>
                  </a:cubicBezTo>
                  <a:cubicBezTo>
                    <a:pt x="0" y="2"/>
                    <a:pt x="0" y="2"/>
                    <a:pt x="0" y="2"/>
                  </a:cubicBezTo>
                  <a:cubicBezTo>
                    <a:pt x="1" y="2"/>
                    <a:pt x="1" y="2"/>
                    <a:pt x="1" y="2"/>
                  </a:cubicBezTo>
                  <a:cubicBezTo>
                    <a:pt x="14" y="2"/>
                    <a:pt x="24" y="13"/>
                    <a:pt x="24" y="25"/>
                  </a:cubicBezTo>
                  <a:cubicBezTo>
                    <a:pt x="24" y="38"/>
                    <a:pt x="14" y="49"/>
                    <a:pt x="1" y="49"/>
                  </a:cubicBezTo>
                  <a:cubicBezTo>
                    <a:pt x="0" y="49"/>
                    <a:pt x="0" y="49"/>
                    <a:pt x="0" y="49"/>
                  </a:cubicBezTo>
                  <a:cubicBezTo>
                    <a:pt x="0" y="51"/>
                    <a:pt x="0" y="51"/>
                    <a:pt x="0" y="51"/>
                  </a:cubicBezTo>
                  <a:cubicBezTo>
                    <a:pt x="1" y="51"/>
                    <a:pt x="1" y="51"/>
                    <a:pt x="1" y="51"/>
                  </a:cubicBezTo>
                  <a:cubicBezTo>
                    <a:pt x="15" y="51"/>
                    <a:pt x="26" y="39"/>
                    <a:pt x="26" y="25"/>
                  </a:cubicBezTo>
                  <a:cubicBezTo>
                    <a:pt x="26" y="12"/>
                    <a:pt x="15" y="0"/>
                    <a:pt x="1"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38">
              <a:extLst>
                <a:ext uri="{FF2B5EF4-FFF2-40B4-BE49-F238E27FC236}">
                  <a16:creationId xmlns:a16="http://schemas.microsoft.com/office/drawing/2014/main" id="{43725E54-42DD-4425-B7EF-E0EB88624E09}"/>
                </a:ext>
              </a:extLst>
            </p:cNvPr>
            <p:cNvSpPr>
              <a:spLocks/>
            </p:cNvSpPr>
            <p:nvPr/>
          </p:nvSpPr>
          <p:spPr bwMode="auto">
            <a:xfrm>
              <a:off x="4158" y="859"/>
              <a:ext cx="42" cy="83"/>
            </a:xfrm>
            <a:custGeom>
              <a:avLst/>
              <a:gdLst>
                <a:gd name="T0" fmla="*/ 1 w 21"/>
                <a:gd name="T1" fmla="*/ 0 h 41"/>
                <a:gd name="T2" fmla="*/ 0 w 21"/>
                <a:gd name="T3" fmla="*/ 0 h 41"/>
                <a:gd name="T4" fmla="*/ 0 w 21"/>
                <a:gd name="T5" fmla="*/ 2 h 41"/>
                <a:gd name="T6" fmla="*/ 1 w 21"/>
                <a:gd name="T7" fmla="*/ 2 h 41"/>
                <a:gd name="T8" fmla="*/ 19 w 21"/>
                <a:gd name="T9" fmla="*/ 20 h 41"/>
                <a:gd name="T10" fmla="*/ 1 w 21"/>
                <a:gd name="T11" fmla="*/ 39 h 41"/>
                <a:gd name="T12" fmla="*/ 0 w 21"/>
                <a:gd name="T13" fmla="*/ 39 h 41"/>
                <a:gd name="T14" fmla="*/ 0 w 21"/>
                <a:gd name="T15" fmla="*/ 41 h 41"/>
                <a:gd name="T16" fmla="*/ 1 w 21"/>
                <a:gd name="T17" fmla="*/ 41 h 41"/>
                <a:gd name="T18" fmla="*/ 21 w 21"/>
                <a:gd name="T19" fmla="*/ 20 h 41"/>
                <a:gd name="T20" fmla="*/ 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1" y="0"/>
                  </a:moveTo>
                  <a:cubicBezTo>
                    <a:pt x="0" y="0"/>
                    <a:pt x="0" y="0"/>
                    <a:pt x="0" y="0"/>
                  </a:cubicBezTo>
                  <a:cubicBezTo>
                    <a:pt x="0" y="2"/>
                    <a:pt x="0" y="2"/>
                    <a:pt x="0" y="2"/>
                  </a:cubicBezTo>
                  <a:cubicBezTo>
                    <a:pt x="1" y="2"/>
                    <a:pt x="1" y="2"/>
                    <a:pt x="1" y="2"/>
                  </a:cubicBezTo>
                  <a:cubicBezTo>
                    <a:pt x="11" y="2"/>
                    <a:pt x="19" y="10"/>
                    <a:pt x="19" y="20"/>
                  </a:cubicBezTo>
                  <a:cubicBezTo>
                    <a:pt x="19" y="30"/>
                    <a:pt x="11" y="39"/>
                    <a:pt x="1" y="39"/>
                  </a:cubicBezTo>
                  <a:cubicBezTo>
                    <a:pt x="0" y="39"/>
                    <a:pt x="0" y="39"/>
                    <a:pt x="0" y="39"/>
                  </a:cubicBezTo>
                  <a:cubicBezTo>
                    <a:pt x="0" y="41"/>
                    <a:pt x="0" y="41"/>
                    <a:pt x="0" y="41"/>
                  </a:cubicBezTo>
                  <a:cubicBezTo>
                    <a:pt x="1" y="41"/>
                    <a:pt x="1" y="41"/>
                    <a:pt x="1" y="41"/>
                  </a:cubicBezTo>
                  <a:cubicBezTo>
                    <a:pt x="12" y="41"/>
                    <a:pt x="21" y="31"/>
                    <a:pt x="21" y="20"/>
                  </a:cubicBezTo>
                  <a:cubicBezTo>
                    <a:pt x="21" y="9"/>
                    <a:pt x="12" y="0"/>
                    <a:pt x="1"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39">
              <a:extLst>
                <a:ext uri="{FF2B5EF4-FFF2-40B4-BE49-F238E27FC236}">
                  <a16:creationId xmlns:a16="http://schemas.microsoft.com/office/drawing/2014/main" id="{FD911285-B031-4853-B508-3165E5C3728C}"/>
                </a:ext>
              </a:extLst>
            </p:cNvPr>
            <p:cNvSpPr>
              <a:spLocks/>
            </p:cNvSpPr>
            <p:nvPr/>
          </p:nvSpPr>
          <p:spPr bwMode="auto">
            <a:xfrm>
              <a:off x="4158" y="869"/>
              <a:ext cx="30" cy="61"/>
            </a:xfrm>
            <a:custGeom>
              <a:avLst/>
              <a:gdLst>
                <a:gd name="T0" fmla="*/ 0 w 15"/>
                <a:gd name="T1" fmla="*/ 0 h 30"/>
                <a:gd name="T2" fmla="*/ 0 w 15"/>
                <a:gd name="T3" fmla="*/ 30 h 30"/>
                <a:gd name="T4" fmla="*/ 15 w 15"/>
                <a:gd name="T5" fmla="*/ 15 h 30"/>
                <a:gd name="T6" fmla="*/ 0 w 15"/>
                <a:gd name="T7" fmla="*/ 0 h 30"/>
              </a:gdLst>
              <a:ahLst/>
              <a:cxnLst>
                <a:cxn ang="0">
                  <a:pos x="T0" y="T1"/>
                </a:cxn>
                <a:cxn ang="0">
                  <a:pos x="T2" y="T3"/>
                </a:cxn>
                <a:cxn ang="0">
                  <a:pos x="T4" y="T5"/>
                </a:cxn>
                <a:cxn ang="0">
                  <a:pos x="T6" y="T7"/>
                </a:cxn>
              </a:cxnLst>
              <a:rect l="0" t="0" r="r" b="b"/>
              <a:pathLst>
                <a:path w="15" h="30">
                  <a:moveTo>
                    <a:pt x="0" y="0"/>
                  </a:moveTo>
                  <a:cubicBezTo>
                    <a:pt x="0" y="30"/>
                    <a:pt x="0" y="30"/>
                    <a:pt x="0" y="30"/>
                  </a:cubicBezTo>
                  <a:cubicBezTo>
                    <a:pt x="8" y="30"/>
                    <a:pt x="15" y="24"/>
                    <a:pt x="15" y="15"/>
                  </a:cubicBezTo>
                  <a:cubicBezTo>
                    <a:pt x="15" y="7"/>
                    <a:pt x="8" y="0"/>
                    <a:pt x="0"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40">
              <a:extLst>
                <a:ext uri="{FF2B5EF4-FFF2-40B4-BE49-F238E27FC236}">
                  <a16:creationId xmlns:a16="http://schemas.microsoft.com/office/drawing/2014/main" id="{B2EB36FF-F6CB-4985-AE8B-88C38F894F19}"/>
                </a:ext>
              </a:extLst>
            </p:cNvPr>
            <p:cNvSpPr>
              <a:spLocks/>
            </p:cNvSpPr>
            <p:nvPr/>
          </p:nvSpPr>
          <p:spPr bwMode="auto">
            <a:xfrm>
              <a:off x="4126" y="1020"/>
              <a:ext cx="22" cy="1241"/>
            </a:xfrm>
            <a:custGeom>
              <a:avLst/>
              <a:gdLst>
                <a:gd name="T0" fmla="*/ 5 w 11"/>
                <a:gd name="T1" fmla="*/ 0 h 619"/>
                <a:gd name="T2" fmla="*/ 0 w 11"/>
                <a:gd name="T3" fmla="*/ 6 h 619"/>
                <a:gd name="T4" fmla="*/ 0 w 11"/>
                <a:gd name="T5" fmla="*/ 613 h 619"/>
                <a:gd name="T6" fmla="*/ 5 w 11"/>
                <a:gd name="T7" fmla="*/ 619 h 619"/>
                <a:gd name="T8" fmla="*/ 11 w 11"/>
                <a:gd name="T9" fmla="*/ 613 h 619"/>
                <a:gd name="T10" fmla="*/ 11 w 11"/>
                <a:gd name="T11" fmla="*/ 6 h 619"/>
                <a:gd name="T12" fmla="*/ 5 w 11"/>
                <a:gd name="T13" fmla="*/ 0 h 619"/>
              </a:gdLst>
              <a:ahLst/>
              <a:cxnLst>
                <a:cxn ang="0">
                  <a:pos x="T0" y="T1"/>
                </a:cxn>
                <a:cxn ang="0">
                  <a:pos x="T2" y="T3"/>
                </a:cxn>
                <a:cxn ang="0">
                  <a:pos x="T4" y="T5"/>
                </a:cxn>
                <a:cxn ang="0">
                  <a:pos x="T6" y="T7"/>
                </a:cxn>
                <a:cxn ang="0">
                  <a:pos x="T8" y="T9"/>
                </a:cxn>
                <a:cxn ang="0">
                  <a:pos x="T10" y="T11"/>
                </a:cxn>
                <a:cxn ang="0">
                  <a:pos x="T12" y="T13"/>
                </a:cxn>
              </a:cxnLst>
              <a:rect l="0" t="0" r="r" b="b"/>
              <a:pathLst>
                <a:path w="11" h="619">
                  <a:moveTo>
                    <a:pt x="5" y="0"/>
                  </a:moveTo>
                  <a:cubicBezTo>
                    <a:pt x="2" y="0"/>
                    <a:pt x="0" y="3"/>
                    <a:pt x="0" y="6"/>
                  </a:cubicBezTo>
                  <a:cubicBezTo>
                    <a:pt x="0" y="613"/>
                    <a:pt x="0" y="613"/>
                    <a:pt x="0" y="613"/>
                  </a:cubicBezTo>
                  <a:cubicBezTo>
                    <a:pt x="0" y="616"/>
                    <a:pt x="2" y="619"/>
                    <a:pt x="5" y="619"/>
                  </a:cubicBezTo>
                  <a:cubicBezTo>
                    <a:pt x="9" y="619"/>
                    <a:pt x="11" y="616"/>
                    <a:pt x="11" y="613"/>
                  </a:cubicBezTo>
                  <a:cubicBezTo>
                    <a:pt x="11" y="6"/>
                    <a:pt x="11" y="6"/>
                    <a:pt x="11" y="6"/>
                  </a:cubicBezTo>
                  <a:cubicBezTo>
                    <a:pt x="11" y="3"/>
                    <a:pt x="9" y="0"/>
                    <a:pt x="5" y="0"/>
                  </a:cubicBez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41">
              <a:extLst>
                <a:ext uri="{FF2B5EF4-FFF2-40B4-BE49-F238E27FC236}">
                  <a16:creationId xmlns:a16="http://schemas.microsoft.com/office/drawing/2014/main" id="{8E0C87C6-01AF-4425-8541-07AC4C11388F}"/>
                </a:ext>
              </a:extLst>
            </p:cNvPr>
            <p:cNvSpPr>
              <a:spLocks/>
            </p:cNvSpPr>
            <p:nvPr/>
          </p:nvSpPr>
          <p:spPr bwMode="auto">
            <a:xfrm>
              <a:off x="4126" y="1399"/>
              <a:ext cx="22" cy="862"/>
            </a:xfrm>
            <a:custGeom>
              <a:avLst/>
              <a:gdLst>
                <a:gd name="T0" fmla="*/ 5 w 11"/>
                <a:gd name="T1" fmla="*/ 430 h 430"/>
                <a:gd name="T2" fmla="*/ 5 w 11"/>
                <a:gd name="T3" fmla="*/ 430 h 430"/>
                <a:gd name="T4" fmla="*/ 0 w 11"/>
                <a:gd name="T5" fmla="*/ 424 h 430"/>
                <a:gd name="T6" fmla="*/ 0 w 11"/>
                <a:gd name="T7" fmla="*/ 6 h 430"/>
                <a:gd name="T8" fmla="*/ 5 w 11"/>
                <a:gd name="T9" fmla="*/ 0 h 430"/>
                <a:gd name="T10" fmla="*/ 11 w 11"/>
                <a:gd name="T11" fmla="*/ 6 h 430"/>
                <a:gd name="T12" fmla="*/ 11 w 11"/>
                <a:gd name="T13" fmla="*/ 424 h 430"/>
                <a:gd name="T14" fmla="*/ 5 w 11"/>
                <a:gd name="T15" fmla="*/ 43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30">
                  <a:moveTo>
                    <a:pt x="5" y="430"/>
                  </a:moveTo>
                  <a:cubicBezTo>
                    <a:pt x="5" y="430"/>
                    <a:pt x="5" y="430"/>
                    <a:pt x="5" y="430"/>
                  </a:cubicBezTo>
                  <a:cubicBezTo>
                    <a:pt x="2" y="430"/>
                    <a:pt x="0" y="427"/>
                    <a:pt x="0" y="424"/>
                  </a:cubicBezTo>
                  <a:cubicBezTo>
                    <a:pt x="0" y="6"/>
                    <a:pt x="0" y="6"/>
                    <a:pt x="0" y="6"/>
                  </a:cubicBezTo>
                  <a:cubicBezTo>
                    <a:pt x="0" y="3"/>
                    <a:pt x="2" y="0"/>
                    <a:pt x="5" y="0"/>
                  </a:cubicBezTo>
                  <a:cubicBezTo>
                    <a:pt x="9" y="0"/>
                    <a:pt x="11" y="3"/>
                    <a:pt x="11" y="6"/>
                  </a:cubicBezTo>
                  <a:cubicBezTo>
                    <a:pt x="11" y="424"/>
                    <a:pt x="11" y="424"/>
                    <a:pt x="11" y="424"/>
                  </a:cubicBezTo>
                  <a:cubicBezTo>
                    <a:pt x="11" y="427"/>
                    <a:pt x="9" y="430"/>
                    <a:pt x="5" y="4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Plus Sign 93">
            <a:extLst>
              <a:ext uri="{FF2B5EF4-FFF2-40B4-BE49-F238E27FC236}">
                <a16:creationId xmlns:a16="http://schemas.microsoft.com/office/drawing/2014/main" id="{E9CFA0CA-A9C3-463A-8C11-F91285050EA6}"/>
              </a:ext>
            </a:extLst>
          </p:cNvPr>
          <p:cNvSpPr/>
          <p:nvPr/>
        </p:nvSpPr>
        <p:spPr>
          <a:xfrm>
            <a:off x="510457" y="572164"/>
            <a:ext cx="482467" cy="4824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us Sign 94">
            <a:extLst>
              <a:ext uri="{FF2B5EF4-FFF2-40B4-BE49-F238E27FC236}">
                <a16:creationId xmlns:a16="http://schemas.microsoft.com/office/drawing/2014/main" id="{A819D36F-B36F-4E17-8596-4A4D458A44BC}"/>
              </a:ext>
            </a:extLst>
          </p:cNvPr>
          <p:cNvSpPr/>
          <p:nvPr/>
        </p:nvSpPr>
        <p:spPr>
          <a:xfrm>
            <a:off x="9972719" y="3899081"/>
            <a:ext cx="482467" cy="4824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ication Sign 95">
            <a:extLst>
              <a:ext uri="{FF2B5EF4-FFF2-40B4-BE49-F238E27FC236}">
                <a16:creationId xmlns:a16="http://schemas.microsoft.com/office/drawing/2014/main" id="{C92E9E0B-A7EC-4676-92B1-6A9576737A1D}"/>
              </a:ext>
            </a:extLst>
          </p:cNvPr>
          <p:cNvSpPr/>
          <p:nvPr/>
        </p:nvSpPr>
        <p:spPr>
          <a:xfrm>
            <a:off x="4144525" y="1986575"/>
            <a:ext cx="160775" cy="160775"/>
          </a:xfrm>
          <a:prstGeom prst="mathMultiply">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ication Sign 96">
            <a:extLst>
              <a:ext uri="{FF2B5EF4-FFF2-40B4-BE49-F238E27FC236}">
                <a16:creationId xmlns:a16="http://schemas.microsoft.com/office/drawing/2014/main" id="{3A6C41B8-91CA-4317-972B-302795A6A9DE}"/>
              </a:ext>
            </a:extLst>
          </p:cNvPr>
          <p:cNvSpPr/>
          <p:nvPr/>
        </p:nvSpPr>
        <p:spPr>
          <a:xfrm>
            <a:off x="11152543" y="572164"/>
            <a:ext cx="429039" cy="42903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ication Sign 97">
            <a:extLst>
              <a:ext uri="{FF2B5EF4-FFF2-40B4-BE49-F238E27FC236}">
                <a16:creationId xmlns:a16="http://schemas.microsoft.com/office/drawing/2014/main" id="{D7772FFA-457E-4634-BDD3-2CE211644EC3}"/>
              </a:ext>
            </a:extLst>
          </p:cNvPr>
          <p:cNvSpPr/>
          <p:nvPr/>
        </p:nvSpPr>
        <p:spPr>
          <a:xfrm>
            <a:off x="1991625" y="3069477"/>
            <a:ext cx="530532" cy="53053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D90B3EC-12AD-460B-9A63-0293A937773D}"/>
              </a:ext>
            </a:extLst>
          </p:cNvPr>
          <p:cNvSpPr/>
          <p:nvPr/>
        </p:nvSpPr>
        <p:spPr>
          <a:xfrm>
            <a:off x="-21709" y="6109549"/>
            <a:ext cx="12213709" cy="7484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EF77A31-657C-4B87-8A9C-E88E9FF50C80}"/>
              </a:ext>
            </a:extLst>
          </p:cNvPr>
          <p:cNvSpPr txBox="1"/>
          <p:nvPr/>
        </p:nvSpPr>
        <p:spPr>
          <a:xfrm>
            <a:off x="466725" y="6272202"/>
            <a:ext cx="4724400" cy="369332"/>
          </a:xfrm>
          <a:prstGeom prst="rect">
            <a:avLst/>
          </a:prstGeom>
          <a:noFill/>
        </p:spPr>
        <p:txBody>
          <a:bodyPr wrap="square" rtlCol="0">
            <a:spAutoFit/>
          </a:bodyPr>
          <a:lstStyle/>
          <a:p>
            <a:r>
              <a:rPr lang="es-MX" dirty="0">
                <a:solidFill>
                  <a:schemeClr val="bg1"/>
                </a:solidFill>
                <a:latin typeface="Lato Light" panose="020F0302020204030203" pitchFamily="34" charset="0"/>
              </a:rPr>
              <a:t>www.ppthemes.com</a:t>
            </a:r>
            <a:endParaRPr lang="en-US" dirty="0">
              <a:solidFill>
                <a:schemeClr val="bg1"/>
              </a:solidFill>
              <a:latin typeface="Lato Light" panose="020F0302020204030203" pitchFamily="34" charset="0"/>
            </a:endParaRPr>
          </a:p>
        </p:txBody>
      </p:sp>
      <p:sp>
        <p:nvSpPr>
          <p:cNvPr id="101" name="TextBox 100">
            <a:extLst>
              <a:ext uri="{FF2B5EF4-FFF2-40B4-BE49-F238E27FC236}">
                <a16:creationId xmlns:a16="http://schemas.microsoft.com/office/drawing/2014/main" id="{7839E77E-2085-401C-B676-779B44B9C51A}"/>
              </a:ext>
            </a:extLst>
          </p:cNvPr>
          <p:cNvSpPr txBox="1"/>
          <p:nvPr/>
        </p:nvSpPr>
        <p:spPr>
          <a:xfrm>
            <a:off x="9765736" y="6329418"/>
            <a:ext cx="1550674" cy="369332"/>
          </a:xfrm>
          <a:prstGeom prst="rect">
            <a:avLst/>
          </a:prstGeom>
          <a:noFill/>
        </p:spPr>
        <p:txBody>
          <a:bodyPr wrap="square" rtlCol="0">
            <a:spAutoFit/>
          </a:bodyPr>
          <a:lstStyle/>
          <a:p>
            <a:r>
              <a:rPr lang="en-US">
                <a:solidFill>
                  <a:schemeClr val="bg1"/>
                </a:solidFill>
                <a:latin typeface="Lato Light" panose="020F0302020204030203" pitchFamily="34" charset="0"/>
              </a:rPr>
              <a:t>Join Us</a:t>
            </a:r>
          </a:p>
        </p:txBody>
      </p:sp>
    </p:spTree>
    <p:extLst>
      <p:ext uri="{BB962C8B-B14F-4D97-AF65-F5344CB8AC3E}">
        <p14:creationId xmlns:p14="http://schemas.microsoft.com/office/powerpoint/2010/main" val="369418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5">
              <a:lumMod val="7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4"/>
                </a:solidFill>
                <a:latin typeface="Lato Black" panose="020F0A02020204030203" pitchFamily="34" charset="0"/>
              </a:rPr>
              <a:t>THANKS FOR DOWNLOADING THESE TEMPLATES! </a:t>
            </a:r>
            <a:br>
              <a:rPr kumimoji="1" lang="en-US" altLang="ja-JP" sz="2000" b="1" dirty="0">
                <a:solidFill>
                  <a:schemeClr val="accent4"/>
                </a:solidFill>
                <a:latin typeface="Lato Light" panose="020F0302020204030203" pitchFamily="34" charset="0"/>
              </a:rPr>
            </a:br>
            <a:r>
              <a:rPr kumimoji="1" lang="en-US" altLang="ja-JP" sz="2400" dirty="0">
                <a:solidFill>
                  <a:schemeClr val="accent4"/>
                </a:solidFill>
                <a:latin typeface="Lato Light" panose="020F0302020204030203" pitchFamily="34" charset="0"/>
              </a:rPr>
              <a:t>Find even more free templates at </a:t>
            </a:r>
            <a:endParaRPr kumimoji="1" lang="en-US" altLang="ja-JP" sz="2000" b="1" dirty="0">
              <a:solidFill>
                <a:schemeClr val="accent4"/>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Rectangle 1242">
            <a:extLst>
              <a:ext uri="{FF2B5EF4-FFF2-40B4-BE49-F238E27FC236}">
                <a16:creationId xmlns:a16="http://schemas.microsoft.com/office/drawing/2014/main" id="{2F34A4C0-7B6B-428A-A72C-CB06FBE10BF7}"/>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6" name="Isosceles Triangle 1245">
            <a:extLst>
              <a:ext uri="{FF2B5EF4-FFF2-40B4-BE49-F238E27FC236}">
                <a16:creationId xmlns:a16="http://schemas.microsoft.com/office/drawing/2014/main" id="{4EC0A0F1-45BC-4E06-8946-7F9CF9C25DBB}"/>
              </a:ext>
            </a:extLst>
          </p:cNvPr>
          <p:cNvSpPr/>
          <p:nvPr/>
        </p:nvSpPr>
        <p:spPr>
          <a:xfrm rot="4500000">
            <a:off x="6298970" y="1536470"/>
            <a:ext cx="4454800" cy="3243276"/>
          </a:xfrm>
          <a:custGeom>
            <a:avLst/>
            <a:gdLst>
              <a:gd name="connsiteX0" fmla="*/ 0 w 2420334"/>
              <a:gd name="connsiteY0" fmla="*/ 2086495 h 2086495"/>
              <a:gd name="connsiteX1" fmla="*/ 1210167 w 2420334"/>
              <a:gd name="connsiteY1" fmla="*/ 0 h 2086495"/>
              <a:gd name="connsiteX2" fmla="*/ 2420334 w 2420334"/>
              <a:gd name="connsiteY2" fmla="*/ 2086495 h 2086495"/>
              <a:gd name="connsiteX3" fmla="*/ 0 w 2420334"/>
              <a:gd name="connsiteY3" fmla="*/ 2086495 h 2086495"/>
              <a:gd name="connsiteX0" fmla="*/ 26375 w 2473084"/>
              <a:gd name="connsiteY0" fmla="*/ 2086495 h 2086495"/>
              <a:gd name="connsiteX1" fmla="*/ 1236542 w 2473084"/>
              <a:gd name="connsiteY1" fmla="*/ 0 h 2086495"/>
              <a:gd name="connsiteX2" fmla="*/ 2446709 w 2473084"/>
              <a:gd name="connsiteY2" fmla="*/ 2086495 h 2086495"/>
              <a:gd name="connsiteX3" fmla="*/ 26375 w 2473084"/>
              <a:gd name="connsiteY3" fmla="*/ 2086495 h 2086495"/>
              <a:gd name="connsiteX0" fmla="*/ 26375 w 2669494"/>
              <a:gd name="connsiteY0" fmla="*/ 2086495 h 2086495"/>
              <a:gd name="connsiteX1" fmla="*/ 1236542 w 2669494"/>
              <a:gd name="connsiteY1" fmla="*/ 0 h 2086495"/>
              <a:gd name="connsiteX2" fmla="*/ 2446709 w 2669494"/>
              <a:gd name="connsiteY2" fmla="*/ 2086495 h 2086495"/>
              <a:gd name="connsiteX3" fmla="*/ 26375 w 2669494"/>
              <a:gd name="connsiteY3" fmla="*/ 2086495 h 2086495"/>
              <a:gd name="connsiteX0" fmla="*/ 222785 w 2865904"/>
              <a:gd name="connsiteY0" fmla="*/ 2086495 h 2086495"/>
              <a:gd name="connsiteX1" fmla="*/ 1432952 w 2865904"/>
              <a:gd name="connsiteY1" fmla="*/ 0 h 2086495"/>
              <a:gd name="connsiteX2" fmla="*/ 2643119 w 2865904"/>
              <a:gd name="connsiteY2" fmla="*/ 2086495 h 2086495"/>
              <a:gd name="connsiteX3" fmla="*/ 222785 w 2865904"/>
              <a:gd name="connsiteY3" fmla="*/ 2086495 h 2086495"/>
            </a:gdLst>
            <a:ahLst/>
            <a:cxnLst>
              <a:cxn ang="0">
                <a:pos x="connsiteX0" y="connsiteY0"/>
              </a:cxn>
              <a:cxn ang="0">
                <a:pos x="connsiteX1" y="connsiteY1"/>
              </a:cxn>
              <a:cxn ang="0">
                <a:pos x="connsiteX2" y="connsiteY2"/>
              </a:cxn>
              <a:cxn ang="0">
                <a:pos x="connsiteX3" y="connsiteY3"/>
              </a:cxn>
            </a:cxnLst>
            <a:rect l="l" t="t" r="r" b="b"/>
            <a:pathLst>
              <a:path w="2865904" h="2086495">
                <a:moveTo>
                  <a:pt x="222785" y="2086495"/>
                </a:moveTo>
                <a:cubicBezTo>
                  <a:pt x="-583993" y="2086495"/>
                  <a:pt x="1029563" y="0"/>
                  <a:pt x="1432952" y="0"/>
                </a:cubicBezTo>
                <a:cubicBezTo>
                  <a:pt x="1836341" y="0"/>
                  <a:pt x="3449897" y="2086495"/>
                  <a:pt x="2643119" y="2086495"/>
                </a:cubicBezTo>
                <a:lnTo>
                  <a:pt x="222785" y="208649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Rectangle: Rounded Corners 1246">
            <a:extLst>
              <a:ext uri="{FF2B5EF4-FFF2-40B4-BE49-F238E27FC236}">
                <a16:creationId xmlns:a16="http://schemas.microsoft.com/office/drawing/2014/main" id="{413B1094-2CC5-42BA-A160-D2D0610B739B}"/>
              </a:ext>
            </a:extLst>
          </p:cNvPr>
          <p:cNvSpPr/>
          <p:nvPr/>
        </p:nvSpPr>
        <p:spPr>
          <a:xfrm rot="21329590">
            <a:off x="5610304" y="1443387"/>
            <a:ext cx="5402051" cy="3456377"/>
          </a:xfrm>
          <a:prstGeom prst="roundRect">
            <a:avLst/>
          </a:prstGeom>
          <a:noFill/>
          <a:ln w="7620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Isosceles Triangle 1245">
            <a:extLst>
              <a:ext uri="{FF2B5EF4-FFF2-40B4-BE49-F238E27FC236}">
                <a16:creationId xmlns:a16="http://schemas.microsoft.com/office/drawing/2014/main" id="{9EFA8021-20E4-4182-90B3-A82EC0574C13}"/>
              </a:ext>
            </a:extLst>
          </p:cNvPr>
          <p:cNvSpPr/>
          <p:nvPr/>
        </p:nvSpPr>
        <p:spPr>
          <a:xfrm rot="4500000">
            <a:off x="6088193" y="1363314"/>
            <a:ext cx="5088338" cy="3704517"/>
          </a:xfrm>
          <a:custGeom>
            <a:avLst/>
            <a:gdLst>
              <a:gd name="connsiteX0" fmla="*/ 0 w 2420334"/>
              <a:gd name="connsiteY0" fmla="*/ 2086495 h 2086495"/>
              <a:gd name="connsiteX1" fmla="*/ 1210167 w 2420334"/>
              <a:gd name="connsiteY1" fmla="*/ 0 h 2086495"/>
              <a:gd name="connsiteX2" fmla="*/ 2420334 w 2420334"/>
              <a:gd name="connsiteY2" fmla="*/ 2086495 h 2086495"/>
              <a:gd name="connsiteX3" fmla="*/ 0 w 2420334"/>
              <a:gd name="connsiteY3" fmla="*/ 2086495 h 2086495"/>
              <a:gd name="connsiteX0" fmla="*/ 26375 w 2473084"/>
              <a:gd name="connsiteY0" fmla="*/ 2086495 h 2086495"/>
              <a:gd name="connsiteX1" fmla="*/ 1236542 w 2473084"/>
              <a:gd name="connsiteY1" fmla="*/ 0 h 2086495"/>
              <a:gd name="connsiteX2" fmla="*/ 2446709 w 2473084"/>
              <a:gd name="connsiteY2" fmla="*/ 2086495 h 2086495"/>
              <a:gd name="connsiteX3" fmla="*/ 26375 w 2473084"/>
              <a:gd name="connsiteY3" fmla="*/ 2086495 h 2086495"/>
              <a:gd name="connsiteX0" fmla="*/ 26375 w 2669494"/>
              <a:gd name="connsiteY0" fmla="*/ 2086495 h 2086495"/>
              <a:gd name="connsiteX1" fmla="*/ 1236542 w 2669494"/>
              <a:gd name="connsiteY1" fmla="*/ 0 h 2086495"/>
              <a:gd name="connsiteX2" fmla="*/ 2446709 w 2669494"/>
              <a:gd name="connsiteY2" fmla="*/ 2086495 h 2086495"/>
              <a:gd name="connsiteX3" fmla="*/ 26375 w 2669494"/>
              <a:gd name="connsiteY3" fmla="*/ 2086495 h 2086495"/>
              <a:gd name="connsiteX0" fmla="*/ 222785 w 2865904"/>
              <a:gd name="connsiteY0" fmla="*/ 2086495 h 2086495"/>
              <a:gd name="connsiteX1" fmla="*/ 1432952 w 2865904"/>
              <a:gd name="connsiteY1" fmla="*/ 0 h 2086495"/>
              <a:gd name="connsiteX2" fmla="*/ 2643119 w 2865904"/>
              <a:gd name="connsiteY2" fmla="*/ 2086495 h 2086495"/>
              <a:gd name="connsiteX3" fmla="*/ 222785 w 2865904"/>
              <a:gd name="connsiteY3" fmla="*/ 2086495 h 2086495"/>
            </a:gdLst>
            <a:ahLst/>
            <a:cxnLst>
              <a:cxn ang="0">
                <a:pos x="connsiteX0" y="connsiteY0"/>
              </a:cxn>
              <a:cxn ang="0">
                <a:pos x="connsiteX1" y="connsiteY1"/>
              </a:cxn>
              <a:cxn ang="0">
                <a:pos x="connsiteX2" y="connsiteY2"/>
              </a:cxn>
              <a:cxn ang="0">
                <a:pos x="connsiteX3" y="connsiteY3"/>
              </a:cxn>
            </a:cxnLst>
            <a:rect l="l" t="t" r="r" b="b"/>
            <a:pathLst>
              <a:path w="2865904" h="2086495">
                <a:moveTo>
                  <a:pt x="222785" y="2086495"/>
                </a:moveTo>
                <a:cubicBezTo>
                  <a:pt x="-583993" y="2086495"/>
                  <a:pt x="1029563" y="0"/>
                  <a:pt x="1432952" y="0"/>
                </a:cubicBezTo>
                <a:cubicBezTo>
                  <a:pt x="1836341" y="0"/>
                  <a:pt x="3449897" y="2086495"/>
                  <a:pt x="2643119" y="2086495"/>
                </a:cubicBezTo>
                <a:lnTo>
                  <a:pt x="222785" y="2086495"/>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TextBox 1249">
            <a:extLst>
              <a:ext uri="{FF2B5EF4-FFF2-40B4-BE49-F238E27FC236}">
                <a16:creationId xmlns:a16="http://schemas.microsoft.com/office/drawing/2014/main" id="{1FB68278-AB6B-4A06-A0FD-C7C39C5C3FF6}"/>
              </a:ext>
            </a:extLst>
          </p:cNvPr>
          <p:cNvSpPr txBox="1"/>
          <p:nvPr/>
        </p:nvSpPr>
        <p:spPr>
          <a:xfrm>
            <a:off x="466725" y="2821897"/>
            <a:ext cx="981075" cy="800219"/>
          </a:xfrm>
          <a:prstGeom prst="rect">
            <a:avLst/>
          </a:prstGeom>
          <a:noFill/>
        </p:spPr>
        <p:txBody>
          <a:bodyPr wrap="square" rtlCol="0">
            <a:spAutoFit/>
          </a:bodyPr>
          <a:lstStyle/>
          <a:p>
            <a:r>
              <a:rPr lang="es-MX" dirty="0">
                <a:solidFill>
                  <a:schemeClr val="accent3"/>
                </a:solidFill>
                <a:latin typeface="Lato Black" panose="020F0A02020204030203" pitchFamily="34" charset="0"/>
              </a:rPr>
              <a:t>THURS</a:t>
            </a:r>
          </a:p>
          <a:p>
            <a:r>
              <a:rPr lang="es-MX" sz="2800" dirty="0">
                <a:solidFill>
                  <a:schemeClr val="bg1"/>
                </a:solidFill>
                <a:latin typeface="Lato Black" panose="020F0A02020204030203" pitchFamily="34" charset="0"/>
              </a:rPr>
              <a:t>DAY</a:t>
            </a:r>
            <a:endParaRPr lang="en-US" dirty="0">
              <a:solidFill>
                <a:schemeClr val="bg1"/>
              </a:solidFill>
              <a:latin typeface="Lato Black" panose="020F0A02020204030203" pitchFamily="34" charset="0"/>
            </a:endParaRPr>
          </a:p>
        </p:txBody>
      </p:sp>
      <p:sp>
        <p:nvSpPr>
          <p:cNvPr id="330" name="TextBox 329">
            <a:extLst>
              <a:ext uri="{FF2B5EF4-FFF2-40B4-BE49-F238E27FC236}">
                <a16:creationId xmlns:a16="http://schemas.microsoft.com/office/drawing/2014/main" id="{7E05D3C5-D67B-4BCA-BB81-1839534CFF0D}"/>
              </a:ext>
            </a:extLst>
          </p:cNvPr>
          <p:cNvSpPr txBox="1"/>
          <p:nvPr/>
        </p:nvSpPr>
        <p:spPr>
          <a:xfrm>
            <a:off x="1539523" y="2816713"/>
            <a:ext cx="981075" cy="800219"/>
          </a:xfrm>
          <a:prstGeom prst="rect">
            <a:avLst/>
          </a:prstGeom>
          <a:noFill/>
        </p:spPr>
        <p:txBody>
          <a:bodyPr wrap="square" rtlCol="0">
            <a:spAutoFit/>
          </a:bodyPr>
          <a:lstStyle/>
          <a:p>
            <a:r>
              <a:rPr lang="es-MX" dirty="0">
                <a:solidFill>
                  <a:schemeClr val="bg1"/>
                </a:solidFill>
                <a:latin typeface="Lato Black" panose="020F0A02020204030203" pitchFamily="34" charset="0"/>
              </a:rPr>
              <a:t>JUN</a:t>
            </a:r>
          </a:p>
          <a:p>
            <a:r>
              <a:rPr lang="es-MX" sz="2800" dirty="0">
                <a:solidFill>
                  <a:schemeClr val="accent3"/>
                </a:solidFill>
                <a:latin typeface="Lato Black" panose="020F0A02020204030203" pitchFamily="34" charset="0"/>
              </a:rPr>
              <a:t>28</a:t>
            </a:r>
            <a:endParaRPr lang="en-US" dirty="0">
              <a:solidFill>
                <a:schemeClr val="accent3"/>
              </a:solidFill>
              <a:latin typeface="Lato Black" panose="020F0A02020204030203" pitchFamily="34" charset="0"/>
            </a:endParaRPr>
          </a:p>
        </p:txBody>
      </p:sp>
      <p:sp>
        <p:nvSpPr>
          <p:cNvPr id="331" name="TextBox 330">
            <a:extLst>
              <a:ext uri="{FF2B5EF4-FFF2-40B4-BE49-F238E27FC236}">
                <a16:creationId xmlns:a16="http://schemas.microsoft.com/office/drawing/2014/main" id="{639B8B62-0992-450D-BC97-AD18F6BF1D7C}"/>
              </a:ext>
            </a:extLst>
          </p:cNvPr>
          <p:cNvSpPr txBox="1"/>
          <p:nvPr/>
        </p:nvSpPr>
        <p:spPr>
          <a:xfrm>
            <a:off x="2347082" y="2816713"/>
            <a:ext cx="981075" cy="800219"/>
          </a:xfrm>
          <a:prstGeom prst="rect">
            <a:avLst/>
          </a:prstGeom>
          <a:noFill/>
        </p:spPr>
        <p:txBody>
          <a:bodyPr wrap="square" rtlCol="0">
            <a:spAutoFit/>
          </a:bodyPr>
          <a:lstStyle/>
          <a:p>
            <a:r>
              <a:rPr lang="es-MX" dirty="0">
                <a:solidFill>
                  <a:schemeClr val="accent3"/>
                </a:solidFill>
                <a:latin typeface="Lato Black" panose="020F0A02020204030203" pitchFamily="34" charset="0"/>
              </a:rPr>
              <a:t>04</a:t>
            </a:r>
          </a:p>
          <a:p>
            <a:r>
              <a:rPr lang="es-MX" sz="2800" dirty="0">
                <a:solidFill>
                  <a:schemeClr val="bg1"/>
                </a:solidFill>
                <a:latin typeface="Lato Black" panose="020F0A02020204030203" pitchFamily="34" charset="0"/>
              </a:rPr>
              <a:t>PM</a:t>
            </a:r>
            <a:endParaRPr lang="en-US" dirty="0">
              <a:solidFill>
                <a:schemeClr val="bg1"/>
              </a:solidFill>
              <a:latin typeface="Lato Black" panose="020F0A02020204030203" pitchFamily="34" charset="0"/>
            </a:endParaRPr>
          </a:p>
        </p:txBody>
      </p:sp>
      <p:cxnSp>
        <p:nvCxnSpPr>
          <p:cNvPr id="1252" name="Straight Connector 1251">
            <a:extLst>
              <a:ext uri="{FF2B5EF4-FFF2-40B4-BE49-F238E27FC236}">
                <a16:creationId xmlns:a16="http://schemas.microsoft.com/office/drawing/2014/main" id="{2461CB0D-2B78-4B0F-A40D-83DC97938B29}"/>
              </a:ext>
            </a:extLst>
          </p:cNvPr>
          <p:cNvCxnSpPr/>
          <p:nvPr/>
        </p:nvCxnSpPr>
        <p:spPr>
          <a:xfrm>
            <a:off x="1406904" y="2816713"/>
            <a:ext cx="0" cy="715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E20F64C4-8C48-4635-9580-B1935852CE8D}"/>
              </a:ext>
            </a:extLst>
          </p:cNvPr>
          <p:cNvCxnSpPr/>
          <p:nvPr/>
        </p:nvCxnSpPr>
        <p:spPr>
          <a:xfrm>
            <a:off x="2264154" y="2816713"/>
            <a:ext cx="0" cy="715402"/>
          </a:xfrm>
          <a:prstGeom prst="line">
            <a:avLst/>
          </a:prstGeom>
        </p:spPr>
        <p:style>
          <a:lnRef idx="1">
            <a:schemeClr val="accent1"/>
          </a:lnRef>
          <a:fillRef idx="0">
            <a:schemeClr val="accent1"/>
          </a:fillRef>
          <a:effectRef idx="0">
            <a:schemeClr val="accent1"/>
          </a:effectRef>
          <a:fontRef idx="minor">
            <a:schemeClr val="tx1"/>
          </a:fontRef>
        </p:style>
      </p:cxnSp>
      <p:sp>
        <p:nvSpPr>
          <p:cNvPr id="1253" name="TextBox 1252">
            <a:extLst>
              <a:ext uri="{FF2B5EF4-FFF2-40B4-BE49-F238E27FC236}">
                <a16:creationId xmlns:a16="http://schemas.microsoft.com/office/drawing/2014/main" id="{65AD0614-B803-4F21-9A4E-A7FF41106F36}"/>
              </a:ext>
            </a:extLst>
          </p:cNvPr>
          <p:cNvSpPr txBox="1"/>
          <p:nvPr/>
        </p:nvSpPr>
        <p:spPr>
          <a:xfrm>
            <a:off x="510457" y="1979295"/>
            <a:ext cx="439824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You can do it wherever you want.</a:t>
            </a:r>
          </a:p>
          <a:p>
            <a:r>
              <a:rPr lang="en-US" sz="1400" dirty="0">
                <a:solidFill>
                  <a:schemeClr val="bg1"/>
                </a:solidFill>
                <a:latin typeface="Lato Light" panose="020F0302020204030203" pitchFamily="34" charset="0"/>
              </a:rPr>
              <a:t>Lorem ipsum dolor sit </a:t>
            </a:r>
            <a:r>
              <a:rPr lang="en-US" sz="1400" dirty="0" err="1">
                <a:solidFill>
                  <a:schemeClr val="bg1"/>
                </a:solidFill>
                <a:latin typeface="Lato Light" panose="020F0302020204030203" pitchFamily="34" charset="0"/>
              </a:rPr>
              <a:t>amet</a:t>
            </a:r>
            <a:r>
              <a:rPr lang="en-US" sz="1400" dirty="0">
                <a:solidFill>
                  <a:schemeClr val="bg1"/>
                </a:solidFill>
                <a:latin typeface="Lato Light" panose="020F0302020204030203" pitchFamily="34" charset="0"/>
              </a:rPr>
              <a:t>, consectetur adipiscing </a:t>
            </a:r>
            <a:r>
              <a:rPr lang="en-US" sz="1400" dirty="0" err="1">
                <a:solidFill>
                  <a:schemeClr val="bg1"/>
                </a:solidFill>
                <a:latin typeface="Lato Light" panose="020F0302020204030203" pitchFamily="34" charset="0"/>
              </a:rPr>
              <a:t>elit</a:t>
            </a:r>
            <a:r>
              <a:rPr lang="en-US" sz="1400" dirty="0">
                <a:solidFill>
                  <a:schemeClr val="bg1"/>
                </a:solidFill>
                <a:latin typeface="Lato Light" panose="020F0302020204030203" pitchFamily="34" charset="0"/>
              </a:rPr>
              <a:t>, sed do </a:t>
            </a:r>
            <a:r>
              <a:rPr lang="en-US" sz="1400" dirty="0" err="1">
                <a:solidFill>
                  <a:schemeClr val="bg1"/>
                </a:solidFill>
                <a:latin typeface="Lato Light" panose="020F0302020204030203" pitchFamily="34" charset="0"/>
              </a:rPr>
              <a:t>eiusmod</a:t>
            </a:r>
            <a:r>
              <a:rPr lang="en-US" sz="1400" dirty="0">
                <a:solidFill>
                  <a:schemeClr val="bg1"/>
                </a:solidFill>
                <a:latin typeface="Lato Light" panose="020F0302020204030203" pitchFamily="34" charset="0"/>
              </a:rPr>
              <a:t> </a:t>
            </a:r>
            <a:r>
              <a:rPr lang="en-US" sz="1400" dirty="0" err="1">
                <a:solidFill>
                  <a:schemeClr val="bg1"/>
                </a:solidFill>
                <a:latin typeface="Lato Light" panose="020F0302020204030203" pitchFamily="34" charset="0"/>
              </a:rPr>
              <a:t>tempor</a:t>
            </a:r>
            <a:endParaRPr lang="en-US" sz="1400" dirty="0">
              <a:solidFill>
                <a:schemeClr val="bg1"/>
              </a:solidFill>
              <a:latin typeface="Lato Light" panose="020F0302020204030203" pitchFamily="34" charset="0"/>
            </a:endParaRPr>
          </a:p>
        </p:txBody>
      </p:sp>
      <p:sp>
        <p:nvSpPr>
          <p:cNvPr id="1254" name="Rectangle 1253">
            <a:extLst>
              <a:ext uri="{FF2B5EF4-FFF2-40B4-BE49-F238E27FC236}">
                <a16:creationId xmlns:a16="http://schemas.microsoft.com/office/drawing/2014/main" id="{9B3EBAD1-4411-4FDE-8DE3-8B7F27919451}"/>
              </a:ext>
            </a:extLst>
          </p:cNvPr>
          <p:cNvSpPr/>
          <p:nvPr/>
        </p:nvSpPr>
        <p:spPr>
          <a:xfrm>
            <a:off x="-21709" y="6109549"/>
            <a:ext cx="12213709" cy="7484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5" name="TextBox 1254">
            <a:extLst>
              <a:ext uri="{FF2B5EF4-FFF2-40B4-BE49-F238E27FC236}">
                <a16:creationId xmlns:a16="http://schemas.microsoft.com/office/drawing/2014/main" id="{6859322B-3BE2-4F16-BD0A-CE3752A3CD6E}"/>
              </a:ext>
            </a:extLst>
          </p:cNvPr>
          <p:cNvSpPr txBox="1"/>
          <p:nvPr/>
        </p:nvSpPr>
        <p:spPr>
          <a:xfrm>
            <a:off x="501333" y="1646889"/>
            <a:ext cx="4818112" cy="400110"/>
          </a:xfrm>
          <a:prstGeom prst="rect">
            <a:avLst/>
          </a:prstGeom>
          <a:noFill/>
        </p:spPr>
        <p:txBody>
          <a:bodyPr wrap="square" rtlCol="0">
            <a:spAutoFit/>
          </a:bodyPr>
          <a:lstStyle/>
          <a:p>
            <a:r>
              <a:rPr lang="es-MX" sz="2000" dirty="0">
                <a:solidFill>
                  <a:schemeClr val="accent3"/>
                </a:solidFill>
                <a:latin typeface="Montserrat ExtraBold" panose="00000900000000000000" pitchFamily="50" charset="0"/>
              </a:rPr>
              <a:t>BUSINESS CONFERENCE</a:t>
            </a:r>
            <a:endParaRPr lang="en-US" sz="2000" dirty="0">
              <a:solidFill>
                <a:schemeClr val="accent3"/>
              </a:solidFill>
              <a:latin typeface="Montserrat ExtraBold" panose="00000900000000000000" pitchFamily="50" charset="0"/>
            </a:endParaRPr>
          </a:p>
        </p:txBody>
      </p:sp>
      <p:sp>
        <p:nvSpPr>
          <p:cNvPr id="1256" name="Rectangle: Rounded Corners 1255">
            <a:extLst>
              <a:ext uri="{FF2B5EF4-FFF2-40B4-BE49-F238E27FC236}">
                <a16:creationId xmlns:a16="http://schemas.microsoft.com/office/drawing/2014/main" id="{8B8DFD97-1F5C-4DDD-AF01-0D37B22EFF44}"/>
              </a:ext>
            </a:extLst>
          </p:cNvPr>
          <p:cNvSpPr/>
          <p:nvPr/>
        </p:nvSpPr>
        <p:spPr>
          <a:xfrm>
            <a:off x="510457" y="3905250"/>
            <a:ext cx="3280493" cy="4370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a:effectLst>
                  <a:outerShdw blurRad="38100" dist="38100" dir="2700000" algn="tl">
                    <a:srgbClr val="000000">
                      <a:alpha val="43137"/>
                    </a:srgbClr>
                  </a:outerShdw>
                </a:effectLst>
                <a:latin typeface="Montserrat ExtraBold" panose="00000900000000000000" pitchFamily="50" charset="0"/>
              </a:rPr>
              <a:t>REGISTER NOW!</a:t>
            </a:r>
            <a:endParaRPr lang="en-US" b="1" dirty="0">
              <a:effectLst>
                <a:outerShdw blurRad="38100" dist="38100" dir="2700000" algn="tl">
                  <a:srgbClr val="000000">
                    <a:alpha val="43137"/>
                  </a:srgbClr>
                </a:outerShdw>
              </a:effectLst>
              <a:latin typeface="Montserrat ExtraBold" panose="00000900000000000000" pitchFamily="50" charset="0"/>
            </a:endParaRPr>
          </a:p>
        </p:txBody>
      </p:sp>
      <p:sp>
        <p:nvSpPr>
          <p:cNvPr id="1257" name="TextBox 1256">
            <a:extLst>
              <a:ext uri="{FF2B5EF4-FFF2-40B4-BE49-F238E27FC236}">
                <a16:creationId xmlns:a16="http://schemas.microsoft.com/office/drawing/2014/main" id="{3831B8B6-AB2B-4508-B2F2-A51342A16A42}"/>
              </a:ext>
            </a:extLst>
          </p:cNvPr>
          <p:cNvSpPr txBox="1"/>
          <p:nvPr/>
        </p:nvSpPr>
        <p:spPr>
          <a:xfrm>
            <a:off x="466725" y="6272202"/>
            <a:ext cx="4724400" cy="369332"/>
          </a:xfrm>
          <a:prstGeom prst="rect">
            <a:avLst/>
          </a:prstGeom>
          <a:noFill/>
        </p:spPr>
        <p:txBody>
          <a:bodyPr wrap="square" rtlCol="0">
            <a:spAutoFit/>
          </a:bodyPr>
          <a:lstStyle/>
          <a:p>
            <a:r>
              <a:rPr lang="es-MX" dirty="0">
                <a:solidFill>
                  <a:schemeClr val="bg1"/>
                </a:solidFill>
                <a:latin typeface="Lato Light" panose="020F0302020204030203" pitchFamily="34" charset="0"/>
              </a:rPr>
              <a:t>www.ppthemes.com</a:t>
            </a:r>
            <a:endParaRPr lang="en-US" dirty="0">
              <a:solidFill>
                <a:schemeClr val="bg1"/>
              </a:solidFill>
              <a:latin typeface="Lato Light" panose="020F0302020204030203" pitchFamily="34" charset="0"/>
            </a:endParaRPr>
          </a:p>
        </p:txBody>
      </p:sp>
      <p:sp>
        <p:nvSpPr>
          <p:cNvPr id="340" name="TextBox 339">
            <a:extLst>
              <a:ext uri="{FF2B5EF4-FFF2-40B4-BE49-F238E27FC236}">
                <a16:creationId xmlns:a16="http://schemas.microsoft.com/office/drawing/2014/main" id="{B5AB81EF-73B5-414A-8E2F-B960D3087524}"/>
              </a:ext>
            </a:extLst>
          </p:cNvPr>
          <p:cNvSpPr txBox="1"/>
          <p:nvPr/>
        </p:nvSpPr>
        <p:spPr>
          <a:xfrm>
            <a:off x="9765736" y="6329418"/>
            <a:ext cx="1550674" cy="369332"/>
          </a:xfrm>
          <a:prstGeom prst="rect">
            <a:avLst/>
          </a:prstGeom>
          <a:noFill/>
        </p:spPr>
        <p:txBody>
          <a:bodyPr wrap="square" rtlCol="0">
            <a:spAutoFit/>
          </a:bodyPr>
          <a:lstStyle/>
          <a:p>
            <a:r>
              <a:rPr lang="en-US">
                <a:solidFill>
                  <a:schemeClr val="bg1"/>
                </a:solidFill>
                <a:latin typeface="Lato Light" panose="020F0302020204030203" pitchFamily="34" charset="0"/>
              </a:rPr>
              <a:t>Join Us</a:t>
            </a:r>
          </a:p>
        </p:txBody>
      </p:sp>
      <p:sp>
        <p:nvSpPr>
          <p:cNvPr id="1258" name="Plus Sign 1257">
            <a:extLst>
              <a:ext uri="{FF2B5EF4-FFF2-40B4-BE49-F238E27FC236}">
                <a16:creationId xmlns:a16="http://schemas.microsoft.com/office/drawing/2014/main" id="{2A46245A-DE0B-4168-B5D2-1D22FEB3B101}"/>
              </a:ext>
            </a:extLst>
          </p:cNvPr>
          <p:cNvSpPr/>
          <p:nvPr/>
        </p:nvSpPr>
        <p:spPr>
          <a:xfrm>
            <a:off x="510457" y="572164"/>
            <a:ext cx="482467" cy="4824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Plus Sign 341">
            <a:extLst>
              <a:ext uri="{FF2B5EF4-FFF2-40B4-BE49-F238E27FC236}">
                <a16:creationId xmlns:a16="http://schemas.microsoft.com/office/drawing/2014/main" id="{9D0005ED-5C99-4297-83C0-96BA0CA0B2D5}"/>
              </a:ext>
            </a:extLst>
          </p:cNvPr>
          <p:cNvSpPr/>
          <p:nvPr/>
        </p:nvSpPr>
        <p:spPr>
          <a:xfrm>
            <a:off x="11062787" y="5326531"/>
            <a:ext cx="482467" cy="4824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 name="Multiplication Sign 1258">
            <a:extLst>
              <a:ext uri="{FF2B5EF4-FFF2-40B4-BE49-F238E27FC236}">
                <a16:creationId xmlns:a16="http://schemas.microsoft.com/office/drawing/2014/main" id="{189E2BE5-124B-4265-8B47-057E4B4BDD59}"/>
              </a:ext>
            </a:extLst>
          </p:cNvPr>
          <p:cNvSpPr/>
          <p:nvPr/>
        </p:nvSpPr>
        <p:spPr>
          <a:xfrm>
            <a:off x="4487425" y="1401702"/>
            <a:ext cx="160775" cy="160775"/>
          </a:xfrm>
          <a:prstGeom prst="mathMultiply">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ultiplication Sign 343">
            <a:extLst>
              <a:ext uri="{FF2B5EF4-FFF2-40B4-BE49-F238E27FC236}">
                <a16:creationId xmlns:a16="http://schemas.microsoft.com/office/drawing/2014/main" id="{11EEB5DE-A018-4E66-B5DF-D0A8B72678E5}"/>
              </a:ext>
            </a:extLst>
          </p:cNvPr>
          <p:cNvSpPr/>
          <p:nvPr/>
        </p:nvSpPr>
        <p:spPr>
          <a:xfrm>
            <a:off x="11152543" y="572164"/>
            <a:ext cx="429039" cy="42903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ultiplication Sign 344">
            <a:extLst>
              <a:ext uri="{FF2B5EF4-FFF2-40B4-BE49-F238E27FC236}">
                <a16:creationId xmlns:a16="http://schemas.microsoft.com/office/drawing/2014/main" id="{0C5DE42E-7818-4538-B50C-C5B1121FB8E5}"/>
              </a:ext>
            </a:extLst>
          </p:cNvPr>
          <p:cNvSpPr/>
          <p:nvPr/>
        </p:nvSpPr>
        <p:spPr>
          <a:xfrm>
            <a:off x="2951045" y="5106663"/>
            <a:ext cx="135056" cy="1350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2" name="Picture 1261">
            <a:extLst>
              <a:ext uri="{FF2B5EF4-FFF2-40B4-BE49-F238E27FC236}">
                <a16:creationId xmlns:a16="http://schemas.microsoft.com/office/drawing/2014/main" id="{115BAA6D-2B47-47FD-849A-00C0F622267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15" b="100000" l="10000" r="90000"/>
                    </a14:imgEffect>
                  </a14:imgLayer>
                </a14:imgProps>
              </a:ext>
              <a:ext uri="{28A0092B-C50C-407E-A947-70E740481C1C}">
                <a14:useLocalDpi xmlns:a14="http://schemas.microsoft.com/office/drawing/2010/main" val="0"/>
              </a:ext>
            </a:extLst>
          </a:blip>
          <a:stretch>
            <a:fillRect/>
          </a:stretch>
        </p:blipFill>
        <p:spPr>
          <a:xfrm rot="21259764">
            <a:off x="6416742" y="611715"/>
            <a:ext cx="3520507" cy="3858476"/>
          </a:xfrm>
          <a:prstGeom prst="rect">
            <a:avLst/>
          </a:prstGeom>
        </p:spPr>
      </p:pic>
      <p:grpSp>
        <p:nvGrpSpPr>
          <p:cNvPr id="284" name="Group 201">
            <a:extLst>
              <a:ext uri="{FF2B5EF4-FFF2-40B4-BE49-F238E27FC236}">
                <a16:creationId xmlns:a16="http://schemas.microsoft.com/office/drawing/2014/main" id="{80E520CD-E2EA-4B17-A06A-6984A46394E4}"/>
              </a:ext>
            </a:extLst>
          </p:cNvPr>
          <p:cNvGrpSpPr>
            <a:grpSpLocks noChangeAspect="1"/>
          </p:cNvGrpSpPr>
          <p:nvPr/>
        </p:nvGrpSpPr>
        <p:grpSpPr bwMode="auto">
          <a:xfrm rot="21283024">
            <a:off x="5525995" y="1423399"/>
            <a:ext cx="5617681" cy="4011205"/>
            <a:chOff x="974" y="697"/>
            <a:chExt cx="3378" cy="2412"/>
          </a:xfrm>
        </p:grpSpPr>
        <p:sp>
          <p:nvSpPr>
            <p:cNvPr id="285" name="AutoShape 200">
              <a:extLst>
                <a:ext uri="{FF2B5EF4-FFF2-40B4-BE49-F238E27FC236}">
                  <a16:creationId xmlns:a16="http://schemas.microsoft.com/office/drawing/2014/main" id="{5BA8227B-A23A-4086-93D4-3CDC26273462}"/>
                </a:ext>
              </a:extLst>
            </p:cNvPr>
            <p:cNvSpPr>
              <a:spLocks noChangeAspect="1" noChangeArrowheads="1" noTextEdit="1"/>
            </p:cNvSpPr>
            <p:nvPr/>
          </p:nvSpPr>
          <p:spPr bwMode="auto">
            <a:xfrm>
              <a:off x="974" y="697"/>
              <a:ext cx="3378" cy="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206">
              <a:extLst>
                <a:ext uri="{FF2B5EF4-FFF2-40B4-BE49-F238E27FC236}">
                  <a16:creationId xmlns:a16="http://schemas.microsoft.com/office/drawing/2014/main" id="{E5A7E623-FE5B-4727-8869-AE4F0D764997}"/>
                </a:ext>
              </a:extLst>
            </p:cNvPr>
            <p:cNvSpPr>
              <a:spLocks/>
            </p:cNvSpPr>
            <p:nvPr/>
          </p:nvSpPr>
          <p:spPr bwMode="auto">
            <a:xfrm>
              <a:off x="1012" y="2455"/>
              <a:ext cx="3294" cy="570"/>
            </a:xfrm>
            <a:custGeom>
              <a:avLst/>
              <a:gdLst>
                <a:gd name="T0" fmla="*/ 1578 w 1638"/>
                <a:gd name="T1" fmla="*/ 1154 h 1154"/>
                <a:gd name="T2" fmla="*/ 60 w 1638"/>
                <a:gd name="T3" fmla="*/ 1154 h 1154"/>
                <a:gd name="T4" fmla="*/ 0 w 1638"/>
                <a:gd name="T5" fmla="*/ 1094 h 1154"/>
                <a:gd name="T6" fmla="*/ 0 w 1638"/>
                <a:gd name="T7" fmla="*/ 61 h 1154"/>
                <a:gd name="T8" fmla="*/ 60 w 1638"/>
                <a:gd name="T9" fmla="*/ 0 h 1154"/>
                <a:gd name="T10" fmla="*/ 1578 w 1638"/>
                <a:gd name="T11" fmla="*/ 0 h 1154"/>
                <a:gd name="T12" fmla="*/ 1638 w 1638"/>
                <a:gd name="T13" fmla="*/ 61 h 1154"/>
                <a:gd name="T14" fmla="*/ 1638 w 1638"/>
                <a:gd name="T15" fmla="*/ 1094 h 1154"/>
                <a:gd name="T16" fmla="*/ 1578 w 1638"/>
                <a:gd name="T17"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8" h="1154">
                  <a:moveTo>
                    <a:pt x="1578" y="1154"/>
                  </a:moveTo>
                  <a:cubicBezTo>
                    <a:pt x="60" y="1154"/>
                    <a:pt x="60" y="1154"/>
                    <a:pt x="60" y="1154"/>
                  </a:cubicBezTo>
                  <a:cubicBezTo>
                    <a:pt x="27" y="1154"/>
                    <a:pt x="0" y="1127"/>
                    <a:pt x="0" y="1094"/>
                  </a:cubicBezTo>
                  <a:cubicBezTo>
                    <a:pt x="0" y="61"/>
                    <a:pt x="0" y="61"/>
                    <a:pt x="0" y="61"/>
                  </a:cubicBezTo>
                  <a:cubicBezTo>
                    <a:pt x="0" y="27"/>
                    <a:pt x="27" y="0"/>
                    <a:pt x="60" y="0"/>
                  </a:cubicBezTo>
                  <a:cubicBezTo>
                    <a:pt x="1578" y="0"/>
                    <a:pt x="1578" y="0"/>
                    <a:pt x="1578" y="0"/>
                  </a:cubicBezTo>
                  <a:cubicBezTo>
                    <a:pt x="1611" y="0"/>
                    <a:pt x="1638" y="27"/>
                    <a:pt x="1638" y="61"/>
                  </a:cubicBezTo>
                  <a:cubicBezTo>
                    <a:pt x="1638" y="1094"/>
                    <a:pt x="1638" y="1094"/>
                    <a:pt x="1638" y="1094"/>
                  </a:cubicBezTo>
                  <a:cubicBezTo>
                    <a:pt x="1638" y="1127"/>
                    <a:pt x="1611" y="1154"/>
                    <a:pt x="1578" y="1154"/>
                  </a:cubicBezTo>
                </a:path>
              </a:pathLst>
            </a:custGeom>
            <a:solidFill>
              <a:srgbClr val="F8F8F8"/>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08">
              <a:extLst>
                <a:ext uri="{FF2B5EF4-FFF2-40B4-BE49-F238E27FC236}">
                  <a16:creationId xmlns:a16="http://schemas.microsoft.com/office/drawing/2014/main" id="{2C163A77-57FC-4E3B-967B-5AAC012ABBA5}"/>
                </a:ext>
              </a:extLst>
            </p:cNvPr>
            <p:cNvSpPr>
              <a:spLocks/>
            </p:cNvSpPr>
            <p:nvPr/>
          </p:nvSpPr>
          <p:spPr bwMode="auto">
            <a:xfrm>
              <a:off x="2965" y="2774"/>
              <a:ext cx="83" cy="112"/>
            </a:xfrm>
            <a:custGeom>
              <a:avLst/>
              <a:gdLst>
                <a:gd name="T0" fmla="*/ 36 w 41"/>
                <a:gd name="T1" fmla="*/ 18 h 56"/>
                <a:gd name="T2" fmla="*/ 22 w 41"/>
                <a:gd name="T3" fmla="*/ 18 h 56"/>
                <a:gd name="T4" fmla="*/ 20 w 41"/>
                <a:gd name="T5" fmla="*/ 16 h 56"/>
                <a:gd name="T6" fmla="*/ 20 w 41"/>
                <a:gd name="T7" fmla="*/ 15 h 56"/>
                <a:gd name="T8" fmla="*/ 20 w 41"/>
                <a:gd name="T9" fmla="*/ 14 h 56"/>
                <a:gd name="T10" fmla="*/ 21 w 41"/>
                <a:gd name="T11" fmla="*/ 6 h 56"/>
                <a:gd name="T12" fmla="*/ 21 w 41"/>
                <a:gd name="T13" fmla="*/ 4 h 56"/>
                <a:gd name="T14" fmla="*/ 21 w 41"/>
                <a:gd name="T15" fmla="*/ 3 h 56"/>
                <a:gd name="T16" fmla="*/ 20 w 41"/>
                <a:gd name="T17" fmla="*/ 1 h 56"/>
                <a:gd name="T18" fmla="*/ 20 w 41"/>
                <a:gd name="T19" fmla="*/ 0 h 56"/>
                <a:gd name="T20" fmla="*/ 19 w 41"/>
                <a:gd name="T21" fmla="*/ 0 h 56"/>
                <a:gd name="T22" fmla="*/ 18 w 41"/>
                <a:gd name="T23" fmla="*/ 0 h 56"/>
                <a:gd name="T24" fmla="*/ 16 w 41"/>
                <a:gd name="T25" fmla="*/ 1 h 56"/>
                <a:gd name="T26" fmla="*/ 2 w 41"/>
                <a:gd name="T27" fmla="*/ 16 h 56"/>
                <a:gd name="T28" fmla="*/ 0 w 41"/>
                <a:gd name="T29" fmla="*/ 19 h 56"/>
                <a:gd name="T30" fmla="*/ 0 w 41"/>
                <a:gd name="T31" fmla="*/ 51 h 56"/>
                <a:gd name="T32" fmla="*/ 5 w 41"/>
                <a:gd name="T33" fmla="*/ 56 h 56"/>
                <a:gd name="T34" fmla="*/ 28 w 41"/>
                <a:gd name="T35" fmla="*/ 56 h 56"/>
                <a:gd name="T36" fmla="*/ 32 w 41"/>
                <a:gd name="T37" fmla="*/ 53 h 56"/>
                <a:gd name="T38" fmla="*/ 40 w 41"/>
                <a:gd name="T39" fmla="*/ 34 h 56"/>
                <a:gd name="T40" fmla="*/ 41 w 41"/>
                <a:gd name="T41" fmla="*/ 31 h 56"/>
                <a:gd name="T42" fmla="*/ 41 w 41"/>
                <a:gd name="T43" fmla="*/ 27 h 56"/>
                <a:gd name="T44" fmla="*/ 41 w 41"/>
                <a:gd name="T45" fmla="*/ 22 h 56"/>
                <a:gd name="T46" fmla="*/ 41 w 41"/>
                <a:gd name="T47" fmla="*/ 21 h 56"/>
                <a:gd name="T48" fmla="*/ 36 w 41"/>
                <a:gd name="T4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6">
                  <a:moveTo>
                    <a:pt x="36" y="18"/>
                  </a:moveTo>
                  <a:cubicBezTo>
                    <a:pt x="22" y="18"/>
                    <a:pt x="22" y="18"/>
                    <a:pt x="22" y="18"/>
                  </a:cubicBezTo>
                  <a:cubicBezTo>
                    <a:pt x="20" y="18"/>
                    <a:pt x="19" y="17"/>
                    <a:pt x="20" y="16"/>
                  </a:cubicBezTo>
                  <a:cubicBezTo>
                    <a:pt x="20" y="15"/>
                    <a:pt x="20" y="15"/>
                    <a:pt x="20" y="15"/>
                  </a:cubicBezTo>
                  <a:cubicBezTo>
                    <a:pt x="20" y="14"/>
                    <a:pt x="20" y="14"/>
                    <a:pt x="20" y="14"/>
                  </a:cubicBezTo>
                  <a:cubicBezTo>
                    <a:pt x="21" y="6"/>
                    <a:pt x="21" y="6"/>
                    <a:pt x="21" y="6"/>
                  </a:cubicBezTo>
                  <a:cubicBezTo>
                    <a:pt x="21" y="5"/>
                    <a:pt x="21" y="5"/>
                    <a:pt x="21" y="4"/>
                  </a:cubicBezTo>
                  <a:cubicBezTo>
                    <a:pt x="21" y="4"/>
                    <a:pt x="21" y="4"/>
                    <a:pt x="21" y="3"/>
                  </a:cubicBezTo>
                  <a:cubicBezTo>
                    <a:pt x="21" y="2"/>
                    <a:pt x="21" y="2"/>
                    <a:pt x="20" y="1"/>
                  </a:cubicBezTo>
                  <a:cubicBezTo>
                    <a:pt x="20" y="0"/>
                    <a:pt x="20" y="0"/>
                    <a:pt x="20" y="0"/>
                  </a:cubicBezTo>
                  <a:cubicBezTo>
                    <a:pt x="19" y="0"/>
                    <a:pt x="19" y="0"/>
                    <a:pt x="19" y="0"/>
                  </a:cubicBezTo>
                  <a:cubicBezTo>
                    <a:pt x="18" y="0"/>
                    <a:pt x="18" y="0"/>
                    <a:pt x="18" y="0"/>
                  </a:cubicBezTo>
                  <a:cubicBezTo>
                    <a:pt x="17" y="0"/>
                    <a:pt x="16" y="0"/>
                    <a:pt x="16" y="1"/>
                  </a:cubicBezTo>
                  <a:cubicBezTo>
                    <a:pt x="2" y="16"/>
                    <a:pt x="2" y="16"/>
                    <a:pt x="2" y="16"/>
                  </a:cubicBezTo>
                  <a:cubicBezTo>
                    <a:pt x="1" y="17"/>
                    <a:pt x="0" y="18"/>
                    <a:pt x="0" y="19"/>
                  </a:cubicBezTo>
                  <a:cubicBezTo>
                    <a:pt x="0" y="51"/>
                    <a:pt x="0" y="51"/>
                    <a:pt x="0" y="51"/>
                  </a:cubicBezTo>
                  <a:cubicBezTo>
                    <a:pt x="0" y="54"/>
                    <a:pt x="2" y="56"/>
                    <a:pt x="5" y="56"/>
                  </a:cubicBezTo>
                  <a:cubicBezTo>
                    <a:pt x="28" y="56"/>
                    <a:pt x="28" y="56"/>
                    <a:pt x="28" y="56"/>
                  </a:cubicBezTo>
                  <a:cubicBezTo>
                    <a:pt x="30" y="56"/>
                    <a:pt x="31" y="55"/>
                    <a:pt x="32" y="53"/>
                  </a:cubicBezTo>
                  <a:cubicBezTo>
                    <a:pt x="40" y="34"/>
                    <a:pt x="40" y="34"/>
                    <a:pt x="40" y="34"/>
                  </a:cubicBezTo>
                  <a:cubicBezTo>
                    <a:pt x="41" y="33"/>
                    <a:pt x="41" y="32"/>
                    <a:pt x="41" y="31"/>
                  </a:cubicBezTo>
                  <a:cubicBezTo>
                    <a:pt x="41" y="30"/>
                    <a:pt x="41" y="29"/>
                    <a:pt x="41" y="27"/>
                  </a:cubicBezTo>
                  <a:cubicBezTo>
                    <a:pt x="41" y="22"/>
                    <a:pt x="41" y="22"/>
                    <a:pt x="41" y="22"/>
                  </a:cubicBezTo>
                  <a:cubicBezTo>
                    <a:pt x="41" y="22"/>
                    <a:pt x="41" y="21"/>
                    <a:pt x="41" y="21"/>
                  </a:cubicBezTo>
                  <a:cubicBezTo>
                    <a:pt x="39" y="18"/>
                    <a:pt x="37" y="18"/>
                    <a:pt x="36" y="18"/>
                  </a:cubicBezTo>
                  <a:close/>
                </a:path>
              </a:pathLst>
            </a:custGeom>
            <a:solidFill>
              <a:srgbClr val="FF0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09">
              <a:extLst>
                <a:ext uri="{FF2B5EF4-FFF2-40B4-BE49-F238E27FC236}">
                  <a16:creationId xmlns:a16="http://schemas.microsoft.com/office/drawing/2014/main" id="{02AF992D-6A21-4344-A550-B1C3F0879F96}"/>
                </a:ext>
              </a:extLst>
            </p:cNvPr>
            <p:cNvSpPr>
              <a:spLocks/>
            </p:cNvSpPr>
            <p:nvPr/>
          </p:nvSpPr>
          <p:spPr bwMode="auto">
            <a:xfrm>
              <a:off x="2935" y="2816"/>
              <a:ext cx="20" cy="70"/>
            </a:xfrm>
            <a:custGeom>
              <a:avLst/>
              <a:gdLst>
                <a:gd name="T0" fmla="*/ 9 w 10"/>
                <a:gd name="T1" fmla="*/ 0 h 35"/>
                <a:gd name="T2" fmla="*/ 0 w 10"/>
                <a:gd name="T3" fmla="*/ 0 h 35"/>
                <a:gd name="T4" fmla="*/ 0 w 10"/>
                <a:gd name="T5" fmla="*/ 1 h 35"/>
                <a:gd name="T6" fmla="*/ 0 w 10"/>
                <a:gd name="T7" fmla="*/ 34 h 35"/>
                <a:gd name="T8" fmla="*/ 0 w 10"/>
                <a:gd name="T9" fmla="*/ 35 h 35"/>
                <a:gd name="T10" fmla="*/ 9 w 10"/>
                <a:gd name="T11" fmla="*/ 35 h 35"/>
                <a:gd name="T12" fmla="*/ 10 w 10"/>
                <a:gd name="T13" fmla="*/ 34 h 35"/>
                <a:gd name="T14" fmla="*/ 10 w 10"/>
                <a:gd name="T15" fmla="*/ 1 h 35"/>
                <a:gd name="T16" fmla="*/ 9 w 10"/>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9" y="0"/>
                  </a:moveTo>
                  <a:cubicBezTo>
                    <a:pt x="0" y="0"/>
                    <a:pt x="0" y="0"/>
                    <a:pt x="0" y="0"/>
                  </a:cubicBezTo>
                  <a:cubicBezTo>
                    <a:pt x="0" y="0"/>
                    <a:pt x="0" y="0"/>
                    <a:pt x="0" y="1"/>
                  </a:cubicBezTo>
                  <a:cubicBezTo>
                    <a:pt x="0" y="34"/>
                    <a:pt x="0" y="34"/>
                    <a:pt x="0" y="34"/>
                  </a:cubicBezTo>
                  <a:cubicBezTo>
                    <a:pt x="0" y="34"/>
                    <a:pt x="0" y="35"/>
                    <a:pt x="0" y="35"/>
                  </a:cubicBezTo>
                  <a:cubicBezTo>
                    <a:pt x="9" y="35"/>
                    <a:pt x="9" y="35"/>
                    <a:pt x="9" y="35"/>
                  </a:cubicBezTo>
                  <a:cubicBezTo>
                    <a:pt x="9" y="35"/>
                    <a:pt x="10" y="34"/>
                    <a:pt x="10" y="34"/>
                  </a:cubicBezTo>
                  <a:cubicBezTo>
                    <a:pt x="10" y="1"/>
                    <a:pt x="10" y="1"/>
                    <a:pt x="10" y="1"/>
                  </a:cubicBezTo>
                  <a:cubicBezTo>
                    <a:pt x="10" y="0"/>
                    <a:pt x="9" y="0"/>
                    <a:pt x="9" y="0"/>
                  </a:cubicBezTo>
                  <a:close/>
                </a:path>
              </a:pathLst>
            </a:custGeom>
            <a:solidFill>
              <a:srgbClr val="FF0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10">
              <a:extLst>
                <a:ext uri="{FF2B5EF4-FFF2-40B4-BE49-F238E27FC236}">
                  <a16:creationId xmlns:a16="http://schemas.microsoft.com/office/drawing/2014/main" id="{67F2CE40-97CA-4AE5-8990-4DCBBF32FEB4}"/>
                </a:ext>
              </a:extLst>
            </p:cNvPr>
            <p:cNvSpPr>
              <a:spLocks/>
            </p:cNvSpPr>
            <p:nvPr/>
          </p:nvSpPr>
          <p:spPr bwMode="auto">
            <a:xfrm>
              <a:off x="3190" y="2774"/>
              <a:ext cx="82" cy="112"/>
            </a:xfrm>
            <a:custGeom>
              <a:avLst/>
              <a:gdLst>
                <a:gd name="T0" fmla="*/ 6 w 41"/>
                <a:gd name="T1" fmla="*/ 38 h 56"/>
                <a:gd name="T2" fmla="*/ 20 w 41"/>
                <a:gd name="T3" fmla="*/ 38 h 56"/>
                <a:gd name="T4" fmla="*/ 22 w 41"/>
                <a:gd name="T5" fmla="*/ 40 h 56"/>
                <a:gd name="T6" fmla="*/ 22 w 41"/>
                <a:gd name="T7" fmla="*/ 40 h 56"/>
                <a:gd name="T8" fmla="*/ 22 w 41"/>
                <a:gd name="T9" fmla="*/ 41 h 56"/>
                <a:gd name="T10" fmla="*/ 20 w 41"/>
                <a:gd name="T11" fmla="*/ 50 h 56"/>
                <a:gd name="T12" fmla="*/ 20 w 41"/>
                <a:gd name="T13" fmla="*/ 52 h 56"/>
                <a:gd name="T14" fmla="*/ 21 w 41"/>
                <a:gd name="T15" fmla="*/ 53 h 56"/>
                <a:gd name="T16" fmla="*/ 21 w 41"/>
                <a:gd name="T17" fmla="*/ 54 h 56"/>
                <a:gd name="T18" fmla="*/ 22 w 41"/>
                <a:gd name="T19" fmla="*/ 55 h 56"/>
                <a:gd name="T20" fmla="*/ 23 w 41"/>
                <a:gd name="T21" fmla="*/ 56 h 56"/>
                <a:gd name="T22" fmla="*/ 24 w 41"/>
                <a:gd name="T23" fmla="*/ 56 h 56"/>
                <a:gd name="T24" fmla="*/ 26 w 41"/>
                <a:gd name="T25" fmla="*/ 55 h 56"/>
                <a:gd name="T26" fmla="*/ 40 w 41"/>
                <a:gd name="T27" fmla="*/ 39 h 56"/>
                <a:gd name="T28" fmla="*/ 41 w 41"/>
                <a:gd name="T29" fmla="*/ 37 h 56"/>
                <a:gd name="T30" fmla="*/ 41 w 41"/>
                <a:gd name="T31" fmla="*/ 4 h 56"/>
                <a:gd name="T32" fmla="*/ 37 w 41"/>
                <a:gd name="T33" fmla="*/ 0 h 56"/>
                <a:gd name="T34" fmla="*/ 14 w 41"/>
                <a:gd name="T35" fmla="*/ 0 h 56"/>
                <a:gd name="T36" fmla="*/ 10 w 41"/>
                <a:gd name="T37" fmla="*/ 3 h 56"/>
                <a:gd name="T38" fmla="*/ 1 w 41"/>
                <a:gd name="T39" fmla="*/ 22 h 56"/>
                <a:gd name="T40" fmla="*/ 0 w 41"/>
                <a:gd name="T41" fmla="*/ 25 h 56"/>
                <a:gd name="T42" fmla="*/ 0 w 41"/>
                <a:gd name="T43" fmla="*/ 28 h 56"/>
                <a:gd name="T44" fmla="*/ 0 w 41"/>
                <a:gd name="T45" fmla="*/ 33 h 56"/>
                <a:gd name="T46" fmla="*/ 1 w 41"/>
                <a:gd name="T47" fmla="*/ 35 h 56"/>
                <a:gd name="T48" fmla="*/ 6 w 41"/>
                <a:gd name="T49"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56">
                  <a:moveTo>
                    <a:pt x="6" y="38"/>
                  </a:moveTo>
                  <a:cubicBezTo>
                    <a:pt x="20" y="38"/>
                    <a:pt x="20" y="38"/>
                    <a:pt x="20" y="38"/>
                  </a:cubicBezTo>
                  <a:cubicBezTo>
                    <a:pt x="21" y="38"/>
                    <a:pt x="22" y="39"/>
                    <a:pt x="22" y="40"/>
                  </a:cubicBezTo>
                  <a:cubicBezTo>
                    <a:pt x="22" y="40"/>
                    <a:pt x="22" y="40"/>
                    <a:pt x="22" y="40"/>
                  </a:cubicBezTo>
                  <a:cubicBezTo>
                    <a:pt x="22" y="41"/>
                    <a:pt x="22" y="41"/>
                    <a:pt x="22" y="41"/>
                  </a:cubicBezTo>
                  <a:cubicBezTo>
                    <a:pt x="20" y="50"/>
                    <a:pt x="20" y="50"/>
                    <a:pt x="20" y="50"/>
                  </a:cubicBezTo>
                  <a:cubicBezTo>
                    <a:pt x="20" y="50"/>
                    <a:pt x="20" y="51"/>
                    <a:pt x="20" y="52"/>
                  </a:cubicBezTo>
                  <a:cubicBezTo>
                    <a:pt x="20" y="52"/>
                    <a:pt x="20" y="52"/>
                    <a:pt x="21" y="53"/>
                  </a:cubicBezTo>
                  <a:cubicBezTo>
                    <a:pt x="21" y="53"/>
                    <a:pt x="21" y="54"/>
                    <a:pt x="21" y="54"/>
                  </a:cubicBezTo>
                  <a:cubicBezTo>
                    <a:pt x="22" y="55"/>
                    <a:pt x="22" y="55"/>
                    <a:pt x="22" y="55"/>
                  </a:cubicBezTo>
                  <a:cubicBezTo>
                    <a:pt x="22" y="56"/>
                    <a:pt x="23" y="56"/>
                    <a:pt x="23" y="56"/>
                  </a:cubicBezTo>
                  <a:cubicBezTo>
                    <a:pt x="24" y="56"/>
                    <a:pt x="24" y="56"/>
                    <a:pt x="24" y="56"/>
                  </a:cubicBezTo>
                  <a:cubicBezTo>
                    <a:pt x="25" y="56"/>
                    <a:pt x="25" y="56"/>
                    <a:pt x="26" y="55"/>
                  </a:cubicBezTo>
                  <a:cubicBezTo>
                    <a:pt x="40" y="39"/>
                    <a:pt x="40" y="39"/>
                    <a:pt x="40" y="39"/>
                  </a:cubicBezTo>
                  <a:cubicBezTo>
                    <a:pt x="41" y="39"/>
                    <a:pt x="41" y="38"/>
                    <a:pt x="41" y="37"/>
                  </a:cubicBezTo>
                  <a:cubicBezTo>
                    <a:pt x="41" y="4"/>
                    <a:pt x="41" y="4"/>
                    <a:pt x="41" y="4"/>
                  </a:cubicBezTo>
                  <a:cubicBezTo>
                    <a:pt x="41" y="2"/>
                    <a:pt x="39" y="0"/>
                    <a:pt x="37" y="0"/>
                  </a:cubicBezTo>
                  <a:cubicBezTo>
                    <a:pt x="14" y="0"/>
                    <a:pt x="14" y="0"/>
                    <a:pt x="14" y="0"/>
                  </a:cubicBezTo>
                  <a:cubicBezTo>
                    <a:pt x="12" y="0"/>
                    <a:pt x="11" y="1"/>
                    <a:pt x="10" y="3"/>
                  </a:cubicBezTo>
                  <a:cubicBezTo>
                    <a:pt x="1" y="22"/>
                    <a:pt x="1" y="22"/>
                    <a:pt x="1" y="22"/>
                  </a:cubicBezTo>
                  <a:cubicBezTo>
                    <a:pt x="1" y="23"/>
                    <a:pt x="1" y="24"/>
                    <a:pt x="0" y="25"/>
                  </a:cubicBezTo>
                  <a:cubicBezTo>
                    <a:pt x="0" y="26"/>
                    <a:pt x="0" y="27"/>
                    <a:pt x="0" y="28"/>
                  </a:cubicBezTo>
                  <a:cubicBezTo>
                    <a:pt x="0" y="33"/>
                    <a:pt x="0" y="33"/>
                    <a:pt x="0" y="33"/>
                  </a:cubicBezTo>
                  <a:cubicBezTo>
                    <a:pt x="0" y="34"/>
                    <a:pt x="0" y="35"/>
                    <a:pt x="1" y="35"/>
                  </a:cubicBezTo>
                  <a:cubicBezTo>
                    <a:pt x="2" y="37"/>
                    <a:pt x="4" y="38"/>
                    <a:pt x="6" y="38"/>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11">
              <a:extLst>
                <a:ext uri="{FF2B5EF4-FFF2-40B4-BE49-F238E27FC236}">
                  <a16:creationId xmlns:a16="http://schemas.microsoft.com/office/drawing/2014/main" id="{E5A8DB3D-4B05-4BCD-82AA-AD7CD452FBCB}"/>
                </a:ext>
              </a:extLst>
            </p:cNvPr>
            <p:cNvSpPr>
              <a:spLocks/>
            </p:cNvSpPr>
            <p:nvPr/>
          </p:nvSpPr>
          <p:spPr bwMode="auto">
            <a:xfrm>
              <a:off x="3284" y="2774"/>
              <a:ext cx="20" cy="70"/>
            </a:xfrm>
            <a:custGeom>
              <a:avLst/>
              <a:gdLst>
                <a:gd name="T0" fmla="*/ 1 w 10"/>
                <a:gd name="T1" fmla="*/ 35 h 35"/>
                <a:gd name="T2" fmla="*/ 9 w 10"/>
                <a:gd name="T3" fmla="*/ 35 h 35"/>
                <a:gd name="T4" fmla="*/ 10 w 10"/>
                <a:gd name="T5" fmla="*/ 34 h 35"/>
                <a:gd name="T6" fmla="*/ 10 w 10"/>
                <a:gd name="T7" fmla="*/ 1 h 35"/>
                <a:gd name="T8" fmla="*/ 9 w 10"/>
                <a:gd name="T9" fmla="*/ 0 h 35"/>
                <a:gd name="T10" fmla="*/ 1 w 10"/>
                <a:gd name="T11" fmla="*/ 0 h 35"/>
                <a:gd name="T12" fmla="*/ 0 w 10"/>
                <a:gd name="T13" fmla="*/ 1 h 35"/>
                <a:gd name="T14" fmla="*/ 0 w 10"/>
                <a:gd name="T15" fmla="*/ 34 h 35"/>
                <a:gd name="T16" fmla="*/ 1 w 1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1" y="35"/>
                  </a:moveTo>
                  <a:cubicBezTo>
                    <a:pt x="9" y="35"/>
                    <a:pt x="9" y="35"/>
                    <a:pt x="9" y="35"/>
                  </a:cubicBezTo>
                  <a:cubicBezTo>
                    <a:pt x="10" y="35"/>
                    <a:pt x="10" y="35"/>
                    <a:pt x="10" y="34"/>
                  </a:cubicBezTo>
                  <a:cubicBezTo>
                    <a:pt x="10" y="1"/>
                    <a:pt x="10" y="1"/>
                    <a:pt x="10" y="1"/>
                  </a:cubicBezTo>
                  <a:cubicBezTo>
                    <a:pt x="10" y="1"/>
                    <a:pt x="10" y="0"/>
                    <a:pt x="9" y="0"/>
                  </a:cubicBezTo>
                  <a:cubicBezTo>
                    <a:pt x="1" y="0"/>
                    <a:pt x="1" y="0"/>
                    <a:pt x="1" y="0"/>
                  </a:cubicBezTo>
                  <a:cubicBezTo>
                    <a:pt x="0" y="0"/>
                    <a:pt x="0" y="1"/>
                    <a:pt x="0" y="1"/>
                  </a:cubicBezTo>
                  <a:cubicBezTo>
                    <a:pt x="0" y="34"/>
                    <a:pt x="0" y="34"/>
                    <a:pt x="0" y="34"/>
                  </a:cubicBezTo>
                  <a:cubicBezTo>
                    <a:pt x="0" y="35"/>
                    <a:pt x="0" y="35"/>
                    <a:pt x="1" y="35"/>
                  </a:cubicBez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12">
              <a:extLst>
                <a:ext uri="{FF2B5EF4-FFF2-40B4-BE49-F238E27FC236}">
                  <a16:creationId xmlns:a16="http://schemas.microsoft.com/office/drawing/2014/main" id="{DDBBBC7B-8987-4B0F-9508-11696AE3405F}"/>
                </a:ext>
              </a:extLst>
            </p:cNvPr>
            <p:cNvSpPr>
              <a:spLocks/>
            </p:cNvSpPr>
            <p:nvPr/>
          </p:nvSpPr>
          <p:spPr bwMode="auto">
            <a:xfrm>
              <a:off x="3446" y="2780"/>
              <a:ext cx="147" cy="102"/>
            </a:xfrm>
            <a:custGeom>
              <a:avLst/>
              <a:gdLst>
                <a:gd name="T0" fmla="*/ 73 w 73"/>
                <a:gd name="T1" fmla="*/ 23 h 51"/>
                <a:gd name="T2" fmla="*/ 47 w 73"/>
                <a:gd name="T3" fmla="*/ 0 h 51"/>
                <a:gd name="T4" fmla="*/ 46 w 73"/>
                <a:gd name="T5" fmla="*/ 0 h 51"/>
                <a:gd name="T6" fmla="*/ 45 w 73"/>
                <a:gd name="T7" fmla="*/ 0 h 51"/>
                <a:gd name="T8" fmla="*/ 45 w 73"/>
                <a:gd name="T9" fmla="*/ 13 h 51"/>
                <a:gd name="T10" fmla="*/ 0 w 73"/>
                <a:gd name="T11" fmla="*/ 50 h 51"/>
                <a:gd name="T12" fmla="*/ 0 w 73"/>
                <a:gd name="T13" fmla="*/ 50 h 51"/>
                <a:gd name="T14" fmla="*/ 0 w 73"/>
                <a:gd name="T15" fmla="*/ 50 h 51"/>
                <a:gd name="T16" fmla="*/ 0 w 73"/>
                <a:gd name="T17" fmla="*/ 50 h 51"/>
                <a:gd name="T18" fmla="*/ 0 w 73"/>
                <a:gd name="T19" fmla="*/ 50 h 51"/>
                <a:gd name="T20" fmla="*/ 0 w 73"/>
                <a:gd name="T21" fmla="*/ 51 h 51"/>
                <a:gd name="T22" fmla="*/ 0 w 73"/>
                <a:gd name="T23" fmla="*/ 51 h 51"/>
                <a:gd name="T24" fmla="*/ 0 w 73"/>
                <a:gd name="T25" fmla="*/ 51 h 51"/>
                <a:gd name="T26" fmla="*/ 1 w 73"/>
                <a:gd name="T27" fmla="*/ 51 h 51"/>
                <a:gd name="T28" fmla="*/ 1 w 73"/>
                <a:gd name="T29" fmla="*/ 51 h 51"/>
                <a:gd name="T30" fmla="*/ 1 w 73"/>
                <a:gd name="T31" fmla="*/ 51 h 51"/>
                <a:gd name="T32" fmla="*/ 1 w 73"/>
                <a:gd name="T33" fmla="*/ 51 h 51"/>
                <a:gd name="T34" fmla="*/ 1 w 73"/>
                <a:gd name="T35" fmla="*/ 51 h 51"/>
                <a:gd name="T36" fmla="*/ 1 w 73"/>
                <a:gd name="T37" fmla="*/ 51 h 51"/>
                <a:gd name="T38" fmla="*/ 1 w 73"/>
                <a:gd name="T39" fmla="*/ 51 h 51"/>
                <a:gd name="T40" fmla="*/ 45 w 73"/>
                <a:gd name="T41" fmla="*/ 34 h 51"/>
                <a:gd name="T42" fmla="*/ 45 w 73"/>
                <a:gd name="T43" fmla="*/ 34 h 51"/>
                <a:gd name="T44" fmla="*/ 45 w 73"/>
                <a:gd name="T45" fmla="*/ 48 h 51"/>
                <a:gd name="T46" fmla="*/ 46 w 73"/>
                <a:gd name="T47" fmla="*/ 48 h 51"/>
                <a:gd name="T48" fmla="*/ 46 w 73"/>
                <a:gd name="T49" fmla="*/ 49 h 51"/>
                <a:gd name="T50" fmla="*/ 47 w 73"/>
                <a:gd name="T51" fmla="*/ 48 h 51"/>
                <a:gd name="T52" fmla="*/ 73 w 73"/>
                <a:gd name="T53" fmla="*/ 25 h 51"/>
                <a:gd name="T54" fmla="*/ 73 w 73"/>
                <a:gd name="T55" fmla="*/ 24 h 51"/>
                <a:gd name="T56" fmla="*/ 73 w 73"/>
                <a:gd name="T57"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51">
                  <a:moveTo>
                    <a:pt x="73" y="23"/>
                  </a:moveTo>
                  <a:cubicBezTo>
                    <a:pt x="47" y="0"/>
                    <a:pt x="47" y="0"/>
                    <a:pt x="47" y="0"/>
                  </a:cubicBezTo>
                  <a:cubicBezTo>
                    <a:pt x="46" y="0"/>
                    <a:pt x="46" y="0"/>
                    <a:pt x="46" y="0"/>
                  </a:cubicBezTo>
                  <a:cubicBezTo>
                    <a:pt x="45" y="0"/>
                    <a:pt x="45" y="0"/>
                    <a:pt x="45" y="0"/>
                  </a:cubicBezTo>
                  <a:cubicBezTo>
                    <a:pt x="45" y="13"/>
                    <a:pt x="45" y="13"/>
                    <a:pt x="45" y="13"/>
                  </a:cubicBezTo>
                  <a:cubicBezTo>
                    <a:pt x="44" y="13"/>
                    <a:pt x="8" y="11"/>
                    <a:pt x="0" y="50"/>
                  </a:cubicBezTo>
                  <a:cubicBezTo>
                    <a:pt x="0" y="50"/>
                    <a:pt x="0" y="50"/>
                    <a:pt x="0" y="50"/>
                  </a:cubicBezTo>
                  <a:cubicBezTo>
                    <a:pt x="0" y="50"/>
                    <a:pt x="0" y="50"/>
                    <a:pt x="0" y="50"/>
                  </a:cubicBezTo>
                  <a:cubicBezTo>
                    <a:pt x="0" y="50"/>
                    <a:pt x="0" y="50"/>
                    <a:pt x="0" y="50"/>
                  </a:cubicBezTo>
                  <a:cubicBezTo>
                    <a:pt x="0" y="50"/>
                    <a:pt x="0" y="50"/>
                    <a:pt x="0" y="50"/>
                  </a:cubicBezTo>
                  <a:cubicBezTo>
                    <a:pt x="0" y="51"/>
                    <a:pt x="0" y="51"/>
                    <a:pt x="0" y="51"/>
                  </a:cubicBezTo>
                  <a:cubicBezTo>
                    <a:pt x="0" y="51"/>
                    <a:pt x="0" y="51"/>
                    <a:pt x="0" y="51"/>
                  </a:cubicBezTo>
                  <a:cubicBezTo>
                    <a:pt x="0" y="51"/>
                    <a:pt x="0" y="51"/>
                    <a:pt x="0" y="51"/>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 y="51"/>
                    <a:pt x="1" y="51"/>
                    <a:pt x="1" y="51"/>
                  </a:cubicBezTo>
                  <a:cubicBezTo>
                    <a:pt x="13" y="30"/>
                    <a:pt x="45" y="34"/>
                    <a:pt x="45" y="34"/>
                  </a:cubicBezTo>
                  <a:cubicBezTo>
                    <a:pt x="45" y="34"/>
                    <a:pt x="45" y="34"/>
                    <a:pt x="45" y="34"/>
                  </a:cubicBezTo>
                  <a:cubicBezTo>
                    <a:pt x="45" y="48"/>
                    <a:pt x="45" y="48"/>
                    <a:pt x="45" y="48"/>
                  </a:cubicBezTo>
                  <a:cubicBezTo>
                    <a:pt x="46" y="48"/>
                    <a:pt x="46" y="48"/>
                    <a:pt x="46" y="48"/>
                  </a:cubicBezTo>
                  <a:cubicBezTo>
                    <a:pt x="46" y="49"/>
                    <a:pt x="46" y="49"/>
                    <a:pt x="46" y="49"/>
                  </a:cubicBezTo>
                  <a:cubicBezTo>
                    <a:pt x="47" y="48"/>
                    <a:pt x="47" y="48"/>
                    <a:pt x="47" y="48"/>
                  </a:cubicBezTo>
                  <a:cubicBezTo>
                    <a:pt x="73" y="25"/>
                    <a:pt x="73" y="25"/>
                    <a:pt x="73" y="25"/>
                  </a:cubicBezTo>
                  <a:cubicBezTo>
                    <a:pt x="73" y="24"/>
                    <a:pt x="73" y="24"/>
                    <a:pt x="73" y="24"/>
                  </a:cubicBezTo>
                  <a:lnTo>
                    <a:pt x="73" y="2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213">
              <a:extLst>
                <a:ext uri="{FF2B5EF4-FFF2-40B4-BE49-F238E27FC236}">
                  <a16:creationId xmlns:a16="http://schemas.microsoft.com/office/drawing/2014/main" id="{261FDF14-DF1F-4F83-940E-DFA5521D6610}"/>
                </a:ext>
              </a:extLst>
            </p:cNvPr>
            <p:cNvSpPr>
              <a:spLocks noChangeArrowheads="1"/>
            </p:cNvSpPr>
            <p:nvPr/>
          </p:nvSpPr>
          <p:spPr bwMode="auto">
            <a:xfrm>
              <a:off x="3735" y="2794"/>
              <a:ext cx="66" cy="1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214">
              <a:extLst>
                <a:ext uri="{FF2B5EF4-FFF2-40B4-BE49-F238E27FC236}">
                  <a16:creationId xmlns:a16="http://schemas.microsoft.com/office/drawing/2014/main" id="{F3F86C2D-9AED-4D65-A976-B4EE5DCD37D1}"/>
                </a:ext>
              </a:extLst>
            </p:cNvPr>
            <p:cNvSpPr>
              <a:spLocks noChangeArrowheads="1"/>
            </p:cNvSpPr>
            <p:nvPr/>
          </p:nvSpPr>
          <p:spPr bwMode="auto">
            <a:xfrm>
              <a:off x="3735" y="2816"/>
              <a:ext cx="66" cy="1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215">
              <a:extLst>
                <a:ext uri="{FF2B5EF4-FFF2-40B4-BE49-F238E27FC236}">
                  <a16:creationId xmlns:a16="http://schemas.microsoft.com/office/drawing/2014/main" id="{F9CE612A-CB79-41F5-863A-1607D242B9B7}"/>
                </a:ext>
              </a:extLst>
            </p:cNvPr>
            <p:cNvSpPr>
              <a:spLocks noChangeArrowheads="1"/>
            </p:cNvSpPr>
            <p:nvPr/>
          </p:nvSpPr>
          <p:spPr bwMode="auto">
            <a:xfrm>
              <a:off x="3735" y="2838"/>
              <a:ext cx="44" cy="1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16">
              <a:extLst>
                <a:ext uri="{FF2B5EF4-FFF2-40B4-BE49-F238E27FC236}">
                  <a16:creationId xmlns:a16="http://schemas.microsoft.com/office/drawing/2014/main" id="{08F49DD8-5B06-45C5-855C-9FBB0E69829E}"/>
                </a:ext>
              </a:extLst>
            </p:cNvPr>
            <p:cNvSpPr>
              <a:spLocks/>
            </p:cNvSpPr>
            <p:nvPr/>
          </p:nvSpPr>
          <p:spPr bwMode="auto">
            <a:xfrm>
              <a:off x="3791" y="2818"/>
              <a:ext cx="54" cy="54"/>
            </a:xfrm>
            <a:custGeom>
              <a:avLst/>
              <a:gdLst>
                <a:gd name="T0" fmla="*/ 32 w 54"/>
                <a:gd name="T1" fmla="*/ 0 h 54"/>
                <a:gd name="T2" fmla="*/ 22 w 54"/>
                <a:gd name="T3" fmla="*/ 0 h 54"/>
                <a:gd name="T4" fmla="*/ 22 w 54"/>
                <a:gd name="T5" fmla="*/ 20 h 54"/>
                <a:gd name="T6" fmla="*/ 0 w 54"/>
                <a:gd name="T7" fmla="*/ 20 h 54"/>
                <a:gd name="T8" fmla="*/ 0 w 54"/>
                <a:gd name="T9" fmla="*/ 32 h 54"/>
                <a:gd name="T10" fmla="*/ 22 w 54"/>
                <a:gd name="T11" fmla="*/ 32 h 54"/>
                <a:gd name="T12" fmla="*/ 22 w 54"/>
                <a:gd name="T13" fmla="*/ 54 h 54"/>
                <a:gd name="T14" fmla="*/ 32 w 54"/>
                <a:gd name="T15" fmla="*/ 54 h 54"/>
                <a:gd name="T16" fmla="*/ 32 w 54"/>
                <a:gd name="T17" fmla="*/ 32 h 54"/>
                <a:gd name="T18" fmla="*/ 54 w 54"/>
                <a:gd name="T19" fmla="*/ 32 h 54"/>
                <a:gd name="T20" fmla="*/ 54 w 54"/>
                <a:gd name="T21" fmla="*/ 20 h 54"/>
                <a:gd name="T22" fmla="*/ 32 w 54"/>
                <a:gd name="T23" fmla="*/ 20 h 54"/>
                <a:gd name="T24" fmla="*/ 32 w 54"/>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32" y="0"/>
                  </a:moveTo>
                  <a:lnTo>
                    <a:pt x="22" y="0"/>
                  </a:lnTo>
                  <a:lnTo>
                    <a:pt x="22" y="20"/>
                  </a:lnTo>
                  <a:lnTo>
                    <a:pt x="0" y="20"/>
                  </a:lnTo>
                  <a:lnTo>
                    <a:pt x="0" y="32"/>
                  </a:lnTo>
                  <a:lnTo>
                    <a:pt x="22" y="32"/>
                  </a:lnTo>
                  <a:lnTo>
                    <a:pt x="22" y="54"/>
                  </a:lnTo>
                  <a:lnTo>
                    <a:pt x="32" y="54"/>
                  </a:lnTo>
                  <a:lnTo>
                    <a:pt x="32" y="32"/>
                  </a:lnTo>
                  <a:lnTo>
                    <a:pt x="54" y="32"/>
                  </a:lnTo>
                  <a:lnTo>
                    <a:pt x="54" y="20"/>
                  </a:lnTo>
                  <a:lnTo>
                    <a:pt x="32" y="20"/>
                  </a:lnTo>
                  <a:lnTo>
                    <a:pt x="32"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17">
              <a:extLst>
                <a:ext uri="{FF2B5EF4-FFF2-40B4-BE49-F238E27FC236}">
                  <a16:creationId xmlns:a16="http://schemas.microsoft.com/office/drawing/2014/main" id="{E4EB6286-70F0-4ACB-A916-85062232D534}"/>
                </a:ext>
              </a:extLst>
            </p:cNvPr>
            <p:cNvSpPr>
              <a:spLocks noEditPoints="1"/>
            </p:cNvSpPr>
            <p:nvPr/>
          </p:nvSpPr>
          <p:spPr bwMode="auto">
            <a:xfrm>
              <a:off x="3779" y="2806"/>
              <a:ext cx="76" cy="76"/>
            </a:xfrm>
            <a:custGeom>
              <a:avLst/>
              <a:gdLst>
                <a:gd name="T0" fmla="*/ 66 w 76"/>
                <a:gd name="T1" fmla="*/ 22 h 76"/>
                <a:gd name="T2" fmla="*/ 56 w 76"/>
                <a:gd name="T3" fmla="*/ 22 h 76"/>
                <a:gd name="T4" fmla="*/ 56 w 76"/>
                <a:gd name="T5" fmla="*/ 12 h 76"/>
                <a:gd name="T6" fmla="*/ 56 w 76"/>
                <a:gd name="T7" fmla="*/ 0 h 76"/>
                <a:gd name="T8" fmla="*/ 44 w 76"/>
                <a:gd name="T9" fmla="*/ 0 h 76"/>
                <a:gd name="T10" fmla="*/ 34 w 76"/>
                <a:gd name="T11" fmla="*/ 0 h 76"/>
                <a:gd name="T12" fmla="*/ 22 w 76"/>
                <a:gd name="T13" fmla="*/ 0 h 76"/>
                <a:gd name="T14" fmla="*/ 22 w 76"/>
                <a:gd name="T15" fmla="*/ 12 h 76"/>
                <a:gd name="T16" fmla="*/ 22 w 76"/>
                <a:gd name="T17" fmla="*/ 22 h 76"/>
                <a:gd name="T18" fmla="*/ 12 w 76"/>
                <a:gd name="T19" fmla="*/ 22 h 76"/>
                <a:gd name="T20" fmla="*/ 0 w 76"/>
                <a:gd name="T21" fmla="*/ 22 h 76"/>
                <a:gd name="T22" fmla="*/ 0 w 76"/>
                <a:gd name="T23" fmla="*/ 32 h 76"/>
                <a:gd name="T24" fmla="*/ 0 w 76"/>
                <a:gd name="T25" fmla="*/ 44 h 76"/>
                <a:gd name="T26" fmla="*/ 0 w 76"/>
                <a:gd name="T27" fmla="*/ 56 h 76"/>
                <a:gd name="T28" fmla="*/ 12 w 76"/>
                <a:gd name="T29" fmla="*/ 56 h 76"/>
                <a:gd name="T30" fmla="*/ 22 w 76"/>
                <a:gd name="T31" fmla="*/ 56 h 76"/>
                <a:gd name="T32" fmla="*/ 22 w 76"/>
                <a:gd name="T33" fmla="*/ 66 h 76"/>
                <a:gd name="T34" fmla="*/ 22 w 76"/>
                <a:gd name="T35" fmla="*/ 76 h 76"/>
                <a:gd name="T36" fmla="*/ 34 w 76"/>
                <a:gd name="T37" fmla="*/ 76 h 76"/>
                <a:gd name="T38" fmla="*/ 44 w 76"/>
                <a:gd name="T39" fmla="*/ 76 h 76"/>
                <a:gd name="T40" fmla="*/ 56 w 76"/>
                <a:gd name="T41" fmla="*/ 76 h 76"/>
                <a:gd name="T42" fmla="*/ 56 w 76"/>
                <a:gd name="T43" fmla="*/ 66 h 76"/>
                <a:gd name="T44" fmla="*/ 56 w 76"/>
                <a:gd name="T45" fmla="*/ 56 h 76"/>
                <a:gd name="T46" fmla="*/ 66 w 76"/>
                <a:gd name="T47" fmla="*/ 56 h 76"/>
                <a:gd name="T48" fmla="*/ 76 w 76"/>
                <a:gd name="T49" fmla="*/ 56 h 76"/>
                <a:gd name="T50" fmla="*/ 76 w 76"/>
                <a:gd name="T51" fmla="*/ 44 h 76"/>
                <a:gd name="T52" fmla="*/ 76 w 76"/>
                <a:gd name="T53" fmla="*/ 32 h 76"/>
                <a:gd name="T54" fmla="*/ 76 w 76"/>
                <a:gd name="T55" fmla="*/ 22 h 76"/>
                <a:gd name="T56" fmla="*/ 66 w 76"/>
                <a:gd name="T57" fmla="*/ 22 h 76"/>
                <a:gd name="T58" fmla="*/ 66 w 76"/>
                <a:gd name="T59" fmla="*/ 44 h 76"/>
                <a:gd name="T60" fmla="*/ 44 w 76"/>
                <a:gd name="T61" fmla="*/ 44 h 76"/>
                <a:gd name="T62" fmla="*/ 44 w 76"/>
                <a:gd name="T63" fmla="*/ 66 h 76"/>
                <a:gd name="T64" fmla="*/ 34 w 76"/>
                <a:gd name="T65" fmla="*/ 66 h 76"/>
                <a:gd name="T66" fmla="*/ 34 w 76"/>
                <a:gd name="T67" fmla="*/ 44 h 76"/>
                <a:gd name="T68" fmla="*/ 12 w 76"/>
                <a:gd name="T69" fmla="*/ 44 h 76"/>
                <a:gd name="T70" fmla="*/ 12 w 76"/>
                <a:gd name="T71" fmla="*/ 32 h 76"/>
                <a:gd name="T72" fmla="*/ 34 w 76"/>
                <a:gd name="T73" fmla="*/ 32 h 76"/>
                <a:gd name="T74" fmla="*/ 34 w 76"/>
                <a:gd name="T75" fmla="*/ 12 h 76"/>
                <a:gd name="T76" fmla="*/ 44 w 76"/>
                <a:gd name="T77" fmla="*/ 12 h 76"/>
                <a:gd name="T78" fmla="*/ 44 w 76"/>
                <a:gd name="T79" fmla="*/ 32 h 76"/>
                <a:gd name="T80" fmla="*/ 66 w 76"/>
                <a:gd name="T81" fmla="*/ 32 h 76"/>
                <a:gd name="T82" fmla="*/ 66 w 76"/>
                <a:gd name="T83"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76">
                  <a:moveTo>
                    <a:pt x="66" y="22"/>
                  </a:moveTo>
                  <a:lnTo>
                    <a:pt x="56" y="22"/>
                  </a:lnTo>
                  <a:lnTo>
                    <a:pt x="56" y="12"/>
                  </a:lnTo>
                  <a:lnTo>
                    <a:pt x="56" y="0"/>
                  </a:lnTo>
                  <a:lnTo>
                    <a:pt x="44" y="0"/>
                  </a:lnTo>
                  <a:lnTo>
                    <a:pt x="34" y="0"/>
                  </a:lnTo>
                  <a:lnTo>
                    <a:pt x="22" y="0"/>
                  </a:lnTo>
                  <a:lnTo>
                    <a:pt x="22" y="12"/>
                  </a:lnTo>
                  <a:lnTo>
                    <a:pt x="22" y="22"/>
                  </a:lnTo>
                  <a:lnTo>
                    <a:pt x="12" y="22"/>
                  </a:lnTo>
                  <a:lnTo>
                    <a:pt x="0" y="22"/>
                  </a:lnTo>
                  <a:lnTo>
                    <a:pt x="0" y="32"/>
                  </a:lnTo>
                  <a:lnTo>
                    <a:pt x="0" y="44"/>
                  </a:lnTo>
                  <a:lnTo>
                    <a:pt x="0" y="56"/>
                  </a:lnTo>
                  <a:lnTo>
                    <a:pt x="12" y="56"/>
                  </a:lnTo>
                  <a:lnTo>
                    <a:pt x="22" y="56"/>
                  </a:lnTo>
                  <a:lnTo>
                    <a:pt x="22" y="66"/>
                  </a:lnTo>
                  <a:lnTo>
                    <a:pt x="22" y="76"/>
                  </a:lnTo>
                  <a:lnTo>
                    <a:pt x="34" y="76"/>
                  </a:lnTo>
                  <a:lnTo>
                    <a:pt x="44" y="76"/>
                  </a:lnTo>
                  <a:lnTo>
                    <a:pt x="56" y="76"/>
                  </a:lnTo>
                  <a:lnTo>
                    <a:pt x="56" y="66"/>
                  </a:lnTo>
                  <a:lnTo>
                    <a:pt x="56" y="56"/>
                  </a:lnTo>
                  <a:lnTo>
                    <a:pt x="66" y="56"/>
                  </a:lnTo>
                  <a:lnTo>
                    <a:pt x="76" y="56"/>
                  </a:lnTo>
                  <a:lnTo>
                    <a:pt x="76" y="44"/>
                  </a:lnTo>
                  <a:lnTo>
                    <a:pt x="76" y="32"/>
                  </a:lnTo>
                  <a:lnTo>
                    <a:pt x="76" y="22"/>
                  </a:lnTo>
                  <a:lnTo>
                    <a:pt x="66" y="22"/>
                  </a:lnTo>
                  <a:close/>
                  <a:moveTo>
                    <a:pt x="66" y="44"/>
                  </a:moveTo>
                  <a:lnTo>
                    <a:pt x="44" y="44"/>
                  </a:lnTo>
                  <a:lnTo>
                    <a:pt x="44" y="66"/>
                  </a:lnTo>
                  <a:lnTo>
                    <a:pt x="34" y="66"/>
                  </a:lnTo>
                  <a:lnTo>
                    <a:pt x="34" y="44"/>
                  </a:lnTo>
                  <a:lnTo>
                    <a:pt x="12" y="44"/>
                  </a:lnTo>
                  <a:lnTo>
                    <a:pt x="12" y="32"/>
                  </a:lnTo>
                  <a:lnTo>
                    <a:pt x="34" y="32"/>
                  </a:lnTo>
                  <a:lnTo>
                    <a:pt x="34" y="12"/>
                  </a:lnTo>
                  <a:lnTo>
                    <a:pt x="44" y="12"/>
                  </a:lnTo>
                  <a:lnTo>
                    <a:pt x="44" y="32"/>
                  </a:lnTo>
                  <a:lnTo>
                    <a:pt x="66" y="32"/>
                  </a:lnTo>
                  <a:lnTo>
                    <a:pt x="66" y="4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218">
              <a:extLst>
                <a:ext uri="{FF2B5EF4-FFF2-40B4-BE49-F238E27FC236}">
                  <a16:creationId xmlns:a16="http://schemas.microsoft.com/office/drawing/2014/main" id="{BA8BD3A6-D557-49A8-869E-F82CC6DF6E76}"/>
                </a:ext>
              </a:extLst>
            </p:cNvPr>
            <p:cNvSpPr>
              <a:spLocks noChangeArrowheads="1"/>
            </p:cNvSpPr>
            <p:nvPr/>
          </p:nvSpPr>
          <p:spPr bwMode="auto">
            <a:xfrm>
              <a:off x="4069" y="2818"/>
              <a:ext cx="20" cy="20"/>
            </a:xfrm>
            <a:prstGeom prst="ellipse">
              <a:avLst/>
            </a:pr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219">
              <a:extLst>
                <a:ext uri="{FF2B5EF4-FFF2-40B4-BE49-F238E27FC236}">
                  <a16:creationId xmlns:a16="http://schemas.microsoft.com/office/drawing/2014/main" id="{0447B25E-FEDE-45AC-8D76-1AFC3011BFB6}"/>
                </a:ext>
              </a:extLst>
            </p:cNvPr>
            <p:cNvSpPr>
              <a:spLocks noChangeArrowheads="1"/>
            </p:cNvSpPr>
            <p:nvPr/>
          </p:nvSpPr>
          <p:spPr bwMode="auto">
            <a:xfrm>
              <a:off x="4033" y="2818"/>
              <a:ext cx="20" cy="20"/>
            </a:xfrm>
            <a:prstGeom prst="ellipse">
              <a:avLst/>
            </a:pr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220">
              <a:extLst>
                <a:ext uri="{FF2B5EF4-FFF2-40B4-BE49-F238E27FC236}">
                  <a16:creationId xmlns:a16="http://schemas.microsoft.com/office/drawing/2014/main" id="{DF34CCF2-8BE5-432B-901B-F943FEA03E26}"/>
                </a:ext>
              </a:extLst>
            </p:cNvPr>
            <p:cNvSpPr>
              <a:spLocks noChangeArrowheads="1"/>
            </p:cNvSpPr>
            <p:nvPr/>
          </p:nvSpPr>
          <p:spPr bwMode="auto">
            <a:xfrm>
              <a:off x="3997" y="2818"/>
              <a:ext cx="20" cy="20"/>
            </a:xfrm>
            <a:prstGeom prst="ellipse">
              <a:avLst/>
            </a:pr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221">
              <a:extLst>
                <a:ext uri="{FF2B5EF4-FFF2-40B4-BE49-F238E27FC236}">
                  <a16:creationId xmlns:a16="http://schemas.microsoft.com/office/drawing/2014/main" id="{04DCF78F-3256-4EB4-85FB-1300F9E0739D}"/>
                </a:ext>
              </a:extLst>
            </p:cNvPr>
            <p:cNvSpPr>
              <a:spLocks noChangeArrowheads="1"/>
            </p:cNvSpPr>
            <p:nvPr/>
          </p:nvSpPr>
          <p:spPr bwMode="auto">
            <a:xfrm>
              <a:off x="4005" y="2554"/>
              <a:ext cx="8" cy="3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222">
              <a:extLst>
                <a:ext uri="{FF2B5EF4-FFF2-40B4-BE49-F238E27FC236}">
                  <a16:creationId xmlns:a16="http://schemas.microsoft.com/office/drawing/2014/main" id="{D319C7AB-FD2F-4397-9782-FABF7DF65A8F}"/>
                </a:ext>
              </a:extLst>
            </p:cNvPr>
            <p:cNvSpPr>
              <a:spLocks noChangeArrowheads="1"/>
            </p:cNvSpPr>
            <p:nvPr/>
          </p:nvSpPr>
          <p:spPr bwMode="auto">
            <a:xfrm>
              <a:off x="4007" y="2554"/>
              <a:ext cx="30" cy="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223">
              <a:extLst>
                <a:ext uri="{FF2B5EF4-FFF2-40B4-BE49-F238E27FC236}">
                  <a16:creationId xmlns:a16="http://schemas.microsoft.com/office/drawing/2014/main" id="{BC3C5354-0281-4C0C-83C2-ED9ECDCDD8FA}"/>
                </a:ext>
              </a:extLst>
            </p:cNvPr>
            <p:cNvSpPr>
              <a:spLocks noChangeArrowheads="1"/>
            </p:cNvSpPr>
            <p:nvPr/>
          </p:nvSpPr>
          <p:spPr bwMode="auto">
            <a:xfrm>
              <a:off x="4059" y="2554"/>
              <a:ext cx="32" cy="8"/>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224">
              <a:extLst>
                <a:ext uri="{FF2B5EF4-FFF2-40B4-BE49-F238E27FC236}">
                  <a16:creationId xmlns:a16="http://schemas.microsoft.com/office/drawing/2014/main" id="{8833B1F3-DD3A-4F44-9BFA-576115F53928}"/>
                </a:ext>
              </a:extLst>
            </p:cNvPr>
            <p:cNvSpPr>
              <a:spLocks noChangeArrowheads="1"/>
            </p:cNvSpPr>
            <p:nvPr/>
          </p:nvSpPr>
          <p:spPr bwMode="auto">
            <a:xfrm>
              <a:off x="4085" y="2554"/>
              <a:ext cx="6" cy="32"/>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225">
              <a:extLst>
                <a:ext uri="{FF2B5EF4-FFF2-40B4-BE49-F238E27FC236}">
                  <a16:creationId xmlns:a16="http://schemas.microsoft.com/office/drawing/2014/main" id="{21EE1C28-00D8-4E6C-BACA-3A5A1292B850}"/>
                </a:ext>
              </a:extLst>
            </p:cNvPr>
            <p:cNvSpPr>
              <a:spLocks noChangeArrowheads="1"/>
            </p:cNvSpPr>
            <p:nvPr/>
          </p:nvSpPr>
          <p:spPr bwMode="auto">
            <a:xfrm>
              <a:off x="4085" y="2604"/>
              <a:ext cx="6" cy="34"/>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226">
              <a:extLst>
                <a:ext uri="{FF2B5EF4-FFF2-40B4-BE49-F238E27FC236}">
                  <a16:creationId xmlns:a16="http://schemas.microsoft.com/office/drawing/2014/main" id="{CF5BF190-9197-4780-883F-0E331BACADB6}"/>
                </a:ext>
              </a:extLst>
            </p:cNvPr>
            <p:cNvSpPr>
              <a:spLocks noChangeArrowheads="1"/>
            </p:cNvSpPr>
            <p:nvPr/>
          </p:nvSpPr>
          <p:spPr bwMode="auto">
            <a:xfrm>
              <a:off x="4059" y="2630"/>
              <a:ext cx="32" cy="8"/>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227">
              <a:extLst>
                <a:ext uri="{FF2B5EF4-FFF2-40B4-BE49-F238E27FC236}">
                  <a16:creationId xmlns:a16="http://schemas.microsoft.com/office/drawing/2014/main" id="{E204C3F7-D453-495E-A666-E988E968A4D1}"/>
                </a:ext>
              </a:extLst>
            </p:cNvPr>
            <p:cNvSpPr>
              <a:spLocks noChangeArrowheads="1"/>
            </p:cNvSpPr>
            <p:nvPr/>
          </p:nvSpPr>
          <p:spPr bwMode="auto">
            <a:xfrm>
              <a:off x="4005" y="2630"/>
              <a:ext cx="32" cy="6"/>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228">
              <a:extLst>
                <a:ext uri="{FF2B5EF4-FFF2-40B4-BE49-F238E27FC236}">
                  <a16:creationId xmlns:a16="http://schemas.microsoft.com/office/drawing/2014/main" id="{3CD3D869-62A1-4AD5-8785-5FADDBAA75FC}"/>
                </a:ext>
              </a:extLst>
            </p:cNvPr>
            <p:cNvSpPr>
              <a:spLocks noChangeArrowheads="1"/>
            </p:cNvSpPr>
            <p:nvPr/>
          </p:nvSpPr>
          <p:spPr bwMode="auto">
            <a:xfrm>
              <a:off x="4005" y="2606"/>
              <a:ext cx="8" cy="30"/>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229">
              <a:extLst>
                <a:ext uri="{FF2B5EF4-FFF2-40B4-BE49-F238E27FC236}">
                  <a16:creationId xmlns:a16="http://schemas.microsoft.com/office/drawing/2014/main" id="{3FF96514-08C5-4031-95E1-D9F6B9E5EBB2}"/>
                </a:ext>
              </a:extLst>
            </p:cNvPr>
            <p:cNvSpPr>
              <a:spLocks/>
            </p:cNvSpPr>
            <p:nvPr/>
          </p:nvSpPr>
          <p:spPr bwMode="auto">
            <a:xfrm>
              <a:off x="1295" y="2582"/>
              <a:ext cx="2504" cy="28"/>
            </a:xfrm>
            <a:custGeom>
              <a:avLst/>
              <a:gdLst>
                <a:gd name="T0" fmla="*/ 1244 w 1250"/>
                <a:gd name="T1" fmla="*/ 0 h 14"/>
                <a:gd name="T2" fmla="*/ 6 w 1250"/>
                <a:gd name="T3" fmla="*/ 0 h 14"/>
                <a:gd name="T4" fmla="*/ 0 w 1250"/>
                <a:gd name="T5" fmla="*/ 6 h 14"/>
                <a:gd name="T6" fmla="*/ 0 w 1250"/>
                <a:gd name="T7" fmla="*/ 8 h 14"/>
                <a:gd name="T8" fmla="*/ 6 w 1250"/>
                <a:gd name="T9" fmla="*/ 14 h 14"/>
                <a:gd name="T10" fmla="*/ 1244 w 1250"/>
                <a:gd name="T11" fmla="*/ 14 h 14"/>
                <a:gd name="T12" fmla="*/ 1250 w 1250"/>
                <a:gd name="T13" fmla="*/ 8 h 14"/>
                <a:gd name="T14" fmla="*/ 1250 w 1250"/>
                <a:gd name="T15" fmla="*/ 6 h 14"/>
                <a:gd name="T16" fmla="*/ 1244 w 1250"/>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0" h="14">
                  <a:moveTo>
                    <a:pt x="1244" y="0"/>
                  </a:moveTo>
                  <a:cubicBezTo>
                    <a:pt x="6" y="0"/>
                    <a:pt x="6" y="0"/>
                    <a:pt x="6" y="0"/>
                  </a:cubicBezTo>
                  <a:cubicBezTo>
                    <a:pt x="3" y="0"/>
                    <a:pt x="0" y="3"/>
                    <a:pt x="0" y="6"/>
                  </a:cubicBezTo>
                  <a:cubicBezTo>
                    <a:pt x="0" y="8"/>
                    <a:pt x="0" y="8"/>
                    <a:pt x="0" y="8"/>
                  </a:cubicBezTo>
                  <a:cubicBezTo>
                    <a:pt x="0" y="12"/>
                    <a:pt x="3" y="14"/>
                    <a:pt x="6" y="14"/>
                  </a:cubicBezTo>
                  <a:cubicBezTo>
                    <a:pt x="1244" y="14"/>
                    <a:pt x="1244" y="14"/>
                    <a:pt x="1244" y="14"/>
                  </a:cubicBezTo>
                  <a:cubicBezTo>
                    <a:pt x="1247" y="14"/>
                    <a:pt x="1250" y="12"/>
                    <a:pt x="1250" y="8"/>
                  </a:cubicBezTo>
                  <a:cubicBezTo>
                    <a:pt x="1250" y="6"/>
                    <a:pt x="1250" y="6"/>
                    <a:pt x="1250" y="6"/>
                  </a:cubicBezTo>
                  <a:cubicBezTo>
                    <a:pt x="1250" y="3"/>
                    <a:pt x="1247" y="0"/>
                    <a:pt x="1244"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230">
              <a:extLst>
                <a:ext uri="{FF2B5EF4-FFF2-40B4-BE49-F238E27FC236}">
                  <a16:creationId xmlns:a16="http://schemas.microsoft.com/office/drawing/2014/main" id="{5BEE40F2-4C85-4342-8A42-8B432ABACF19}"/>
                </a:ext>
              </a:extLst>
            </p:cNvPr>
            <p:cNvSpPr>
              <a:spLocks/>
            </p:cNvSpPr>
            <p:nvPr/>
          </p:nvSpPr>
          <p:spPr bwMode="auto">
            <a:xfrm>
              <a:off x="1295" y="2582"/>
              <a:ext cx="1360" cy="28"/>
            </a:xfrm>
            <a:custGeom>
              <a:avLst/>
              <a:gdLst>
                <a:gd name="T0" fmla="*/ 673 w 679"/>
                <a:gd name="T1" fmla="*/ 14 h 14"/>
                <a:gd name="T2" fmla="*/ 6 w 679"/>
                <a:gd name="T3" fmla="*/ 14 h 14"/>
                <a:gd name="T4" fmla="*/ 0 w 679"/>
                <a:gd name="T5" fmla="*/ 8 h 14"/>
                <a:gd name="T6" fmla="*/ 0 w 679"/>
                <a:gd name="T7" fmla="*/ 6 h 14"/>
                <a:gd name="T8" fmla="*/ 6 w 679"/>
                <a:gd name="T9" fmla="*/ 0 h 14"/>
                <a:gd name="T10" fmla="*/ 673 w 679"/>
                <a:gd name="T11" fmla="*/ 0 h 14"/>
                <a:gd name="T12" fmla="*/ 679 w 679"/>
                <a:gd name="T13" fmla="*/ 6 h 14"/>
                <a:gd name="T14" fmla="*/ 679 w 679"/>
                <a:gd name="T15" fmla="*/ 8 h 14"/>
                <a:gd name="T16" fmla="*/ 673 w 679"/>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 h="14">
                  <a:moveTo>
                    <a:pt x="673" y="14"/>
                  </a:moveTo>
                  <a:cubicBezTo>
                    <a:pt x="6" y="14"/>
                    <a:pt x="6" y="14"/>
                    <a:pt x="6" y="14"/>
                  </a:cubicBezTo>
                  <a:cubicBezTo>
                    <a:pt x="3" y="14"/>
                    <a:pt x="0" y="12"/>
                    <a:pt x="0" y="8"/>
                  </a:cubicBezTo>
                  <a:cubicBezTo>
                    <a:pt x="0" y="6"/>
                    <a:pt x="0" y="6"/>
                    <a:pt x="0" y="6"/>
                  </a:cubicBezTo>
                  <a:cubicBezTo>
                    <a:pt x="0" y="3"/>
                    <a:pt x="3" y="0"/>
                    <a:pt x="6" y="0"/>
                  </a:cubicBezTo>
                  <a:cubicBezTo>
                    <a:pt x="673" y="0"/>
                    <a:pt x="673" y="0"/>
                    <a:pt x="673" y="0"/>
                  </a:cubicBezTo>
                  <a:cubicBezTo>
                    <a:pt x="677" y="0"/>
                    <a:pt x="679" y="3"/>
                    <a:pt x="679" y="6"/>
                  </a:cubicBezTo>
                  <a:cubicBezTo>
                    <a:pt x="679" y="8"/>
                    <a:pt x="679" y="8"/>
                    <a:pt x="679" y="8"/>
                  </a:cubicBezTo>
                  <a:cubicBezTo>
                    <a:pt x="679" y="12"/>
                    <a:pt x="677" y="14"/>
                    <a:pt x="673"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231">
              <a:extLst>
                <a:ext uri="{FF2B5EF4-FFF2-40B4-BE49-F238E27FC236}">
                  <a16:creationId xmlns:a16="http://schemas.microsoft.com/office/drawing/2014/main" id="{A69D0B12-91CB-4D3A-AA74-08103935031B}"/>
                </a:ext>
              </a:extLst>
            </p:cNvPr>
            <p:cNvSpPr>
              <a:spLocks noChangeArrowheads="1"/>
            </p:cNvSpPr>
            <p:nvPr/>
          </p:nvSpPr>
          <p:spPr bwMode="auto">
            <a:xfrm>
              <a:off x="3825" y="2561"/>
              <a:ext cx="2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BCBCBC"/>
                  </a:solidFill>
                  <a:effectLst/>
                  <a:latin typeface="Metropolis" panose="00000500000000000000" pitchFamily="50" charset="0"/>
                </a:rPr>
                <a:t>8:24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2" name="Freeform 232">
              <a:extLst>
                <a:ext uri="{FF2B5EF4-FFF2-40B4-BE49-F238E27FC236}">
                  <a16:creationId xmlns:a16="http://schemas.microsoft.com/office/drawing/2014/main" id="{521558C9-0CE6-410E-9973-2BB7AF8D9451}"/>
                </a:ext>
              </a:extLst>
            </p:cNvPr>
            <p:cNvSpPr>
              <a:spLocks/>
            </p:cNvSpPr>
            <p:nvPr/>
          </p:nvSpPr>
          <p:spPr bwMode="auto">
            <a:xfrm>
              <a:off x="1206" y="2558"/>
              <a:ext cx="69" cy="78"/>
            </a:xfrm>
            <a:custGeom>
              <a:avLst/>
              <a:gdLst>
                <a:gd name="T0" fmla="*/ 69 w 69"/>
                <a:gd name="T1" fmla="*/ 38 h 78"/>
                <a:gd name="T2" fmla="*/ 0 w 69"/>
                <a:gd name="T3" fmla="*/ 0 h 78"/>
                <a:gd name="T4" fmla="*/ 0 w 69"/>
                <a:gd name="T5" fmla="*/ 78 h 78"/>
                <a:gd name="T6" fmla="*/ 69 w 69"/>
                <a:gd name="T7" fmla="*/ 38 h 78"/>
              </a:gdLst>
              <a:ahLst/>
              <a:cxnLst>
                <a:cxn ang="0">
                  <a:pos x="T0" y="T1"/>
                </a:cxn>
                <a:cxn ang="0">
                  <a:pos x="T2" y="T3"/>
                </a:cxn>
                <a:cxn ang="0">
                  <a:pos x="T4" y="T5"/>
                </a:cxn>
                <a:cxn ang="0">
                  <a:pos x="T6" y="T7"/>
                </a:cxn>
              </a:cxnLst>
              <a:rect l="0" t="0" r="r" b="b"/>
              <a:pathLst>
                <a:path w="69" h="78">
                  <a:moveTo>
                    <a:pt x="69" y="38"/>
                  </a:moveTo>
                  <a:lnTo>
                    <a:pt x="0" y="0"/>
                  </a:lnTo>
                  <a:lnTo>
                    <a:pt x="0" y="78"/>
                  </a:lnTo>
                  <a:lnTo>
                    <a:pt x="69"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233">
              <a:extLst>
                <a:ext uri="{FF2B5EF4-FFF2-40B4-BE49-F238E27FC236}">
                  <a16:creationId xmlns:a16="http://schemas.microsoft.com/office/drawing/2014/main" id="{87FF5E50-D291-4F9D-B693-6259F3177CB9}"/>
                </a:ext>
              </a:extLst>
            </p:cNvPr>
            <p:cNvSpPr>
              <a:spLocks/>
            </p:cNvSpPr>
            <p:nvPr/>
          </p:nvSpPr>
          <p:spPr bwMode="auto">
            <a:xfrm>
              <a:off x="4111" y="851"/>
              <a:ext cx="37" cy="99"/>
            </a:xfrm>
            <a:custGeom>
              <a:avLst/>
              <a:gdLst>
                <a:gd name="T0" fmla="*/ 37 w 37"/>
                <a:gd name="T1" fmla="*/ 0 h 99"/>
                <a:gd name="T2" fmla="*/ 0 w 37"/>
                <a:gd name="T3" fmla="*/ 20 h 99"/>
                <a:gd name="T4" fmla="*/ 0 w 37"/>
                <a:gd name="T5" fmla="*/ 20 h 99"/>
                <a:gd name="T6" fmla="*/ 0 w 37"/>
                <a:gd name="T7" fmla="*/ 77 h 99"/>
                <a:gd name="T8" fmla="*/ 37 w 37"/>
                <a:gd name="T9" fmla="*/ 99 h 99"/>
                <a:gd name="T10" fmla="*/ 37 w 37"/>
                <a:gd name="T11" fmla="*/ 0 h 99"/>
              </a:gdLst>
              <a:ahLst/>
              <a:cxnLst>
                <a:cxn ang="0">
                  <a:pos x="T0" y="T1"/>
                </a:cxn>
                <a:cxn ang="0">
                  <a:pos x="T2" y="T3"/>
                </a:cxn>
                <a:cxn ang="0">
                  <a:pos x="T4" y="T5"/>
                </a:cxn>
                <a:cxn ang="0">
                  <a:pos x="T6" y="T7"/>
                </a:cxn>
                <a:cxn ang="0">
                  <a:pos x="T8" y="T9"/>
                </a:cxn>
                <a:cxn ang="0">
                  <a:pos x="T10" y="T11"/>
                </a:cxn>
              </a:cxnLst>
              <a:rect l="0" t="0" r="r" b="b"/>
              <a:pathLst>
                <a:path w="37" h="99">
                  <a:moveTo>
                    <a:pt x="37" y="0"/>
                  </a:moveTo>
                  <a:lnTo>
                    <a:pt x="0" y="20"/>
                  </a:lnTo>
                  <a:lnTo>
                    <a:pt x="0" y="20"/>
                  </a:lnTo>
                  <a:lnTo>
                    <a:pt x="0" y="77"/>
                  </a:lnTo>
                  <a:lnTo>
                    <a:pt x="37" y="99"/>
                  </a:lnTo>
                  <a:lnTo>
                    <a:pt x="37"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34">
              <a:extLst>
                <a:ext uri="{FF2B5EF4-FFF2-40B4-BE49-F238E27FC236}">
                  <a16:creationId xmlns:a16="http://schemas.microsoft.com/office/drawing/2014/main" id="{D9A9BD80-9CB8-436E-8970-3514E57C331C}"/>
                </a:ext>
              </a:extLst>
            </p:cNvPr>
            <p:cNvSpPr>
              <a:spLocks/>
            </p:cNvSpPr>
            <p:nvPr/>
          </p:nvSpPr>
          <p:spPr bwMode="auto">
            <a:xfrm>
              <a:off x="4111" y="851"/>
              <a:ext cx="37" cy="99"/>
            </a:xfrm>
            <a:custGeom>
              <a:avLst/>
              <a:gdLst>
                <a:gd name="T0" fmla="*/ 37 w 37"/>
                <a:gd name="T1" fmla="*/ 0 h 99"/>
                <a:gd name="T2" fmla="*/ 0 w 37"/>
                <a:gd name="T3" fmla="*/ 20 h 99"/>
                <a:gd name="T4" fmla="*/ 0 w 37"/>
                <a:gd name="T5" fmla="*/ 20 h 99"/>
                <a:gd name="T6" fmla="*/ 0 w 37"/>
                <a:gd name="T7" fmla="*/ 77 h 99"/>
                <a:gd name="T8" fmla="*/ 37 w 37"/>
                <a:gd name="T9" fmla="*/ 99 h 99"/>
                <a:gd name="T10" fmla="*/ 37 w 37"/>
                <a:gd name="T11" fmla="*/ 0 h 99"/>
              </a:gdLst>
              <a:ahLst/>
              <a:cxnLst>
                <a:cxn ang="0">
                  <a:pos x="T0" y="T1"/>
                </a:cxn>
                <a:cxn ang="0">
                  <a:pos x="T2" y="T3"/>
                </a:cxn>
                <a:cxn ang="0">
                  <a:pos x="T4" y="T5"/>
                </a:cxn>
                <a:cxn ang="0">
                  <a:pos x="T6" y="T7"/>
                </a:cxn>
                <a:cxn ang="0">
                  <a:pos x="T8" y="T9"/>
                </a:cxn>
                <a:cxn ang="0">
                  <a:pos x="T10" y="T11"/>
                </a:cxn>
              </a:cxnLst>
              <a:rect l="0" t="0" r="r" b="b"/>
              <a:pathLst>
                <a:path w="37" h="99">
                  <a:moveTo>
                    <a:pt x="37" y="0"/>
                  </a:moveTo>
                  <a:lnTo>
                    <a:pt x="0" y="20"/>
                  </a:lnTo>
                  <a:lnTo>
                    <a:pt x="0" y="20"/>
                  </a:lnTo>
                  <a:lnTo>
                    <a:pt x="0" y="77"/>
                  </a:lnTo>
                  <a:lnTo>
                    <a:pt x="37" y="9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35">
              <a:extLst>
                <a:ext uri="{FF2B5EF4-FFF2-40B4-BE49-F238E27FC236}">
                  <a16:creationId xmlns:a16="http://schemas.microsoft.com/office/drawing/2014/main" id="{D4365FE0-C43F-42CA-BF95-079AF8863E22}"/>
                </a:ext>
              </a:extLst>
            </p:cNvPr>
            <p:cNvSpPr>
              <a:spLocks/>
            </p:cNvSpPr>
            <p:nvPr/>
          </p:nvSpPr>
          <p:spPr bwMode="auto">
            <a:xfrm>
              <a:off x="4063" y="871"/>
              <a:ext cx="48" cy="57"/>
            </a:xfrm>
            <a:custGeom>
              <a:avLst/>
              <a:gdLst>
                <a:gd name="T0" fmla="*/ 48 w 48"/>
                <a:gd name="T1" fmla="*/ 0 h 57"/>
                <a:gd name="T2" fmla="*/ 48 w 48"/>
                <a:gd name="T3" fmla="*/ 0 h 57"/>
                <a:gd name="T4" fmla="*/ 0 w 48"/>
                <a:gd name="T5" fmla="*/ 0 h 57"/>
                <a:gd name="T6" fmla="*/ 0 w 48"/>
                <a:gd name="T7" fmla="*/ 28 h 57"/>
                <a:gd name="T8" fmla="*/ 0 w 48"/>
                <a:gd name="T9" fmla="*/ 57 h 57"/>
                <a:gd name="T10" fmla="*/ 48 w 48"/>
                <a:gd name="T11" fmla="*/ 57 h 57"/>
                <a:gd name="T12" fmla="*/ 48 w 4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48" y="0"/>
                  </a:moveTo>
                  <a:lnTo>
                    <a:pt x="48" y="0"/>
                  </a:lnTo>
                  <a:lnTo>
                    <a:pt x="0" y="0"/>
                  </a:lnTo>
                  <a:lnTo>
                    <a:pt x="0" y="28"/>
                  </a:lnTo>
                  <a:lnTo>
                    <a:pt x="0" y="57"/>
                  </a:lnTo>
                  <a:lnTo>
                    <a:pt x="48" y="57"/>
                  </a:lnTo>
                  <a:lnTo>
                    <a:pt x="48"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236">
              <a:extLst>
                <a:ext uri="{FF2B5EF4-FFF2-40B4-BE49-F238E27FC236}">
                  <a16:creationId xmlns:a16="http://schemas.microsoft.com/office/drawing/2014/main" id="{1AE80610-8ABE-42BD-AA73-26C2148CC642}"/>
                </a:ext>
              </a:extLst>
            </p:cNvPr>
            <p:cNvSpPr>
              <a:spLocks/>
            </p:cNvSpPr>
            <p:nvPr/>
          </p:nvSpPr>
          <p:spPr bwMode="auto">
            <a:xfrm>
              <a:off x="4063" y="871"/>
              <a:ext cx="48" cy="57"/>
            </a:xfrm>
            <a:custGeom>
              <a:avLst/>
              <a:gdLst>
                <a:gd name="T0" fmla="*/ 48 w 48"/>
                <a:gd name="T1" fmla="*/ 0 h 57"/>
                <a:gd name="T2" fmla="*/ 48 w 48"/>
                <a:gd name="T3" fmla="*/ 0 h 57"/>
                <a:gd name="T4" fmla="*/ 0 w 48"/>
                <a:gd name="T5" fmla="*/ 0 h 57"/>
                <a:gd name="T6" fmla="*/ 0 w 48"/>
                <a:gd name="T7" fmla="*/ 28 h 57"/>
                <a:gd name="T8" fmla="*/ 0 w 48"/>
                <a:gd name="T9" fmla="*/ 57 h 57"/>
                <a:gd name="T10" fmla="*/ 48 w 48"/>
                <a:gd name="T11" fmla="*/ 57 h 57"/>
                <a:gd name="T12" fmla="*/ 48 w 48"/>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8" h="57">
                  <a:moveTo>
                    <a:pt x="48" y="0"/>
                  </a:moveTo>
                  <a:lnTo>
                    <a:pt x="48" y="0"/>
                  </a:lnTo>
                  <a:lnTo>
                    <a:pt x="0" y="0"/>
                  </a:lnTo>
                  <a:lnTo>
                    <a:pt x="0" y="28"/>
                  </a:lnTo>
                  <a:lnTo>
                    <a:pt x="0" y="57"/>
                  </a:lnTo>
                  <a:lnTo>
                    <a:pt x="48" y="57"/>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237">
              <a:extLst>
                <a:ext uri="{FF2B5EF4-FFF2-40B4-BE49-F238E27FC236}">
                  <a16:creationId xmlns:a16="http://schemas.microsoft.com/office/drawing/2014/main" id="{4FEFEA59-C9CA-46D0-B1D3-79C4245EA1AE}"/>
                </a:ext>
              </a:extLst>
            </p:cNvPr>
            <p:cNvSpPr>
              <a:spLocks/>
            </p:cNvSpPr>
            <p:nvPr/>
          </p:nvSpPr>
          <p:spPr bwMode="auto">
            <a:xfrm>
              <a:off x="4158" y="849"/>
              <a:ext cx="52" cy="103"/>
            </a:xfrm>
            <a:custGeom>
              <a:avLst/>
              <a:gdLst>
                <a:gd name="T0" fmla="*/ 1 w 26"/>
                <a:gd name="T1" fmla="*/ 0 h 51"/>
                <a:gd name="T2" fmla="*/ 0 w 26"/>
                <a:gd name="T3" fmla="*/ 0 h 51"/>
                <a:gd name="T4" fmla="*/ 0 w 26"/>
                <a:gd name="T5" fmla="*/ 2 h 51"/>
                <a:gd name="T6" fmla="*/ 1 w 26"/>
                <a:gd name="T7" fmla="*/ 2 h 51"/>
                <a:gd name="T8" fmla="*/ 24 w 26"/>
                <a:gd name="T9" fmla="*/ 25 h 51"/>
                <a:gd name="T10" fmla="*/ 1 w 26"/>
                <a:gd name="T11" fmla="*/ 49 h 51"/>
                <a:gd name="T12" fmla="*/ 0 w 26"/>
                <a:gd name="T13" fmla="*/ 49 h 51"/>
                <a:gd name="T14" fmla="*/ 0 w 26"/>
                <a:gd name="T15" fmla="*/ 51 h 51"/>
                <a:gd name="T16" fmla="*/ 1 w 26"/>
                <a:gd name="T17" fmla="*/ 51 h 51"/>
                <a:gd name="T18" fmla="*/ 26 w 26"/>
                <a:gd name="T19" fmla="*/ 25 h 51"/>
                <a:gd name="T20" fmla="*/ 1 w 2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 y="0"/>
                  </a:moveTo>
                  <a:cubicBezTo>
                    <a:pt x="0" y="0"/>
                    <a:pt x="0" y="0"/>
                    <a:pt x="0" y="0"/>
                  </a:cubicBezTo>
                  <a:cubicBezTo>
                    <a:pt x="0" y="2"/>
                    <a:pt x="0" y="2"/>
                    <a:pt x="0" y="2"/>
                  </a:cubicBezTo>
                  <a:cubicBezTo>
                    <a:pt x="1" y="2"/>
                    <a:pt x="1" y="2"/>
                    <a:pt x="1" y="2"/>
                  </a:cubicBezTo>
                  <a:cubicBezTo>
                    <a:pt x="14" y="2"/>
                    <a:pt x="24" y="13"/>
                    <a:pt x="24" y="25"/>
                  </a:cubicBezTo>
                  <a:cubicBezTo>
                    <a:pt x="24" y="38"/>
                    <a:pt x="14" y="49"/>
                    <a:pt x="1" y="49"/>
                  </a:cubicBezTo>
                  <a:cubicBezTo>
                    <a:pt x="0" y="49"/>
                    <a:pt x="0" y="49"/>
                    <a:pt x="0" y="49"/>
                  </a:cubicBezTo>
                  <a:cubicBezTo>
                    <a:pt x="0" y="51"/>
                    <a:pt x="0" y="51"/>
                    <a:pt x="0" y="51"/>
                  </a:cubicBezTo>
                  <a:cubicBezTo>
                    <a:pt x="1" y="51"/>
                    <a:pt x="1" y="51"/>
                    <a:pt x="1" y="51"/>
                  </a:cubicBezTo>
                  <a:cubicBezTo>
                    <a:pt x="15" y="51"/>
                    <a:pt x="26" y="39"/>
                    <a:pt x="26" y="25"/>
                  </a:cubicBezTo>
                  <a:cubicBezTo>
                    <a:pt x="26" y="12"/>
                    <a:pt x="15" y="0"/>
                    <a:pt x="1"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238">
              <a:extLst>
                <a:ext uri="{FF2B5EF4-FFF2-40B4-BE49-F238E27FC236}">
                  <a16:creationId xmlns:a16="http://schemas.microsoft.com/office/drawing/2014/main" id="{A9E48563-74EC-4B5D-ABDF-3E200A041214}"/>
                </a:ext>
              </a:extLst>
            </p:cNvPr>
            <p:cNvSpPr>
              <a:spLocks/>
            </p:cNvSpPr>
            <p:nvPr/>
          </p:nvSpPr>
          <p:spPr bwMode="auto">
            <a:xfrm>
              <a:off x="4158" y="859"/>
              <a:ext cx="42" cy="83"/>
            </a:xfrm>
            <a:custGeom>
              <a:avLst/>
              <a:gdLst>
                <a:gd name="T0" fmla="*/ 1 w 21"/>
                <a:gd name="T1" fmla="*/ 0 h 41"/>
                <a:gd name="T2" fmla="*/ 0 w 21"/>
                <a:gd name="T3" fmla="*/ 0 h 41"/>
                <a:gd name="T4" fmla="*/ 0 w 21"/>
                <a:gd name="T5" fmla="*/ 2 h 41"/>
                <a:gd name="T6" fmla="*/ 1 w 21"/>
                <a:gd name="T7" fmla="*/ 2 h 41"/>
                <a:gd name="T8" fmla="*/ 19 w 21"/>
                <a:gd name="T9" fmla="*/ 20 h 41"/>
                <a:gd name="T10" fmla="*/ 1 w 21"/>
                <a:gd name="T11" fmla="*/ 39 h 41"/>
                <a:gd name="T12" fmla="*/ 0 w 21"/>
                <a:gd name="T13" fmla="*/ 39 h 41"/>
                <a:gd name="T14" fmla="*/ 0 w 21"/>
                <a:gd name="T15" fmla="*/ 41 h 41"/>
                <a:gd name="T16" fmla="*/ 1 w 21"/>
                <a:gd name="T17" fmla="*/ 41 h 41"/>
                <a:gd name="T18" fmla="*/ 21 w 21"/>
                <a:gd name="T19" fmla="*/ 20 h 41"/>
                <a:gd name="T20" fmla="*/ 1 w 21"/>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41">
                  <a:moveTo>
                    <a:pt x="1" y="0"/>
                  </a:moveTo>
                  <a:cubicBezTo>
                    <a:pt x="0" y="0"/>
                    <a:pt x="0" y="0"/>
                    <a:pt x="0" y="0"/>
                  </a:cubicBezTo>
                  <a:cubicBezTo>
                    <a:pt x="0" y="2"/>
                    <a:pt x="0" y="2"/>
                    <a:pt x="0" y="2"/>
                  </a:cubicBezTo>
                  <a:cubicBezTo>
                    <a:pt x="1" y="2"/>
                    <a:pt x="1" y="2"/>
                    <a:pt x="1" y="2"/>
                  </a:cubicBezTo>
                  <a:cubicBezTo>
                    <a:pt x="11" y="2"/>
                    <a:pt x="19" y="10"/>
                    <a:pt x="19" y="20"/>
                  </a:cubicBezTo>
                  <a:cubicBezTo>
                    <a:pt x="19" y="30"/>
                    <a:pt x="11" y="39"/>
                    <a:pt x="1" y="39"/>
                  </a:cubicBezTo>
                  <a:cubicBezTo>
                    <a:pt x="0" y="39"/>
                    <a:pt x="0" y="39"/>
                    <a:pt x="0" y="39"/>
                  </a:cubicBezTo>
                  <a:cubicBezTo>
                    <a:pt x="0" y="41"/>
                    <a:pt x="0" y="41"/>
                    <a:pt x="0" y="41"/>
                  </a:cubicBezTo>
                  <a:cubicBezTo>
                    <a:pt x="1" y="41"/>
                    <a:pt x="1" y="41"/>
                    <a:pt x="1" y="41"/>
                  </a:cubicBezTo>
                  <a:cubicBezTo>
                    <a:pt x="12" y="41"/>
                    <a:pt x="21" y="31"/>
                    <a:pt x="21" y="20"/>
                  </a:cubicBezTo>
                  <a:cubicBezTo>
                    <a:pt x="21" y="9"/>
                    <a:pt x="12" y="0"/>
                    <a:pt x="1"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239">
              <a:extLst>
                <a:ext uri="{FF2B5EF4-FFF2-40B4-BE49-F238E27FC236}">
                  <a16:creationId xmlns:a16="http://schemas.microsoft.com/office/drawing/2014/main" id="{4071B973-25CF-44B2-9F5D-6D95A2DB8B36}"/>
                </a:ext>
              </a:extLst>
            </p:cNvPr>
            <p:cNvSpPr>
              <a:spLocks/>
            </p:cNvSpPr>
            <p:nvPr/>
          </p:nvSpPr>
          <p:spPr bwMode="auto">
            <a:xfrm>
              <a:off x="4158" y="869"/>
              <a:ext cx="30" cy="61"/>
            </a:xfrm>
            <a:custGeom>
              <a:avLst/>
              <a:gdLst>
                <a:gd name="T0" fmla="*/ 0 w 15"/>
                <a:gd name="T1" fmla="*/ 0 h 30"/>
                <a:gd name="T2" fmla="*/ 0 w 15"/>
                <a:gd name="T3" fmla="*/ 30 h 30"/>
                <a:gd name="T4" fmla="*/ 15 w 15"/>
                <a:gd name="T5" fmla="*/ 15 h 30"/>
                <a:gd name="T6" fmla="*/ 0 w 15"/>
                <a:gd name="T7" fmla="*/ 0 h 30"/>
              </a:gdLst>
              <a:ahLst/>
              <a:cxnLst>
                <a:cxn ang="0">
                  <a:pos x="T0" y="T1"/>
                </a:cxn>
                <a:cxn ang="0">
                  <a:pos x="T2" y="T3"/>
                </a:cxn>
                <a:cxn ang="0">
                  <a:pos x="T4" y="T5"/>
                </a:cxn>
                <a:cxn ang="0">
                  <a:pos x="T6" y="T7"/>
                </a:cxn>
              </a:cxnLst>
              <a:rect l="0" t="0" r="r" b="b"/>
              <a:pathLst>
                <a:path w="15" h="30">
                  <a:moveTo>
                    <a:pt x="0" y="0"/>
                  </a:moveTo>
                  <a:cubicBezTo>
                    <a:pt x="0" y="30"/>
                    <a:pt x="0" y="30"/>
                    <a:pt x="0" y="30"/>
                  </a:cubicBezTo>
                  <a:cubicBezTo>
                    <a:pt x="8" y="30"/>
                    <a:pt x="15" y="24"/>
                    <a:pt x="15" y="15"/>
                  </a:cubicBezTo>
                  <a:cubicBezTo>
                    <a:pt x="15" y="7"/>
                    <a:pt x="8" y="0"/>
                    <a:pt x="0" y="0"/>
                  </a:cubicBezTo>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240">
              <a:extLst>
                <a:ext uri="{FF2B5EF4-FFF2-40B4-BE49-F238E27FC236}">
                  <a16:creationId xmlns:a16="http://schemas.microsoft.com/office/drawing/2014/main" id="{0E501C3E-C854-47DE-AB5D-5D9E5EF8050B}"/>
                </a:ext>
              </a:extLst>
            </p:cNvPr>
            <p:cNvSpPr>
              <a:spLocks/>
            </p:cNvSpPr>
            <p:nvPr/>
          </p:nvSpPr>
          <p:spPr bwMode="auto">
            <a:xfrm>
              <a:off x="4126" y="1020"/>
              <a:ext cx="22" cy="1241"/>
            </a:xfrm>
            <a:custGeom>
              <a:avLst/>
              <a:gdLst>
                <a:gd name="T0" fmla="*/ 5 w 11"/>
                <a:gd name="T1" fmla="*/ 0 h 619"/>
                <a:gd name="T2" fmla="*/ 0 w 11"/>
                <a:gd name="T3" fmla="*/ 6 h 619"/>
                <a:gd name="T4" fmla="*/ 0 w 11"/>
                <a:gd name="T5" fmla="*/ 613 h 619"/>
                <a:gd name="T6" fmla="*/ 5 w 11"/>
                <a:gd name="T7" fmla="*/ 619 h 619"/>
                <a:gd name="T8" fmla="*/ 11 w 11"/>
                <a:gd name="T9" fmla="*/ 613 h 619"/>
                <a:gd name="T10" fmla="*/ 11 w 11"/>
                <a:gd name="T11" fmla="*/ 6 h 619"/>
                <a:gd name="T12" fmla="*/ 5 w 11"/>
                <a:gd name="T13" fmla="*/ 0 h 619"/>
              </a:gdLst>
              <a:ahLst/>
              <a:cxnLst>
                <a:cxn ang="0">
                  <a:pos x="T0" y="T1"/>
                </a:cxn>
                <a:cxn ang="0">
                  <a:pos x="T2" y="T3"/>
                </a:cxn>
                <a:cxn ang="0">
                  <a:pos x="T4" y="T5"/>
                </a:cxn>
                <a:cxn ang="0">
                  <a:pos x="T6" y="T7"/>
                </a:cxn>
                <a:cxn ang="0">
                  <a:pos x="T8" y="T9"/>
                </a:cxn>
                <a:cxn ang="0">
                  <a:pos x="T10" y="T11"/>
                </a:cxn>
                <a:cxn ang="0">
                  <a:pos x="T12" y="T13"/>
                </a:cxn>
              </a:cxnLst>
              <a:rect l="0" t="0" r="r" b="b"/>
              <a:pathLst>
                <a:path w="11" h="619">
                  <a:moveTo>
                    <a:pt x="5" y="0"/>
                  </a:moveTo>
                  <a:cubicBezTo>
                    <a:pt x="2" y="0"/>
                    <a:pt x="0" y="3"/>
                    <a:pt x="0" y="6"/>
                  </a:cubicBezTo>
                  <a:cubicBezTo>
                    <a:pt x="0" y="613"/>
                    <a:pt x="0" y="613"/>
                    <a:pt x="0" y="613"/>
                  </a:cubicBezTo>
                  <a:cubicBezTo>
                    <a:pt x="0" y="616"/>
                    <a:pt x="2" y="619"/>
                    <a:pt x="5" y="619"/>
                  </a:cubicBezTo>
                  <a:cubicBezTo>
                    <a:pt x="9" y="619"/>
                    <a:pt x="11" y="616"/>
                    <a:pt x="11" y="613"/>
                  </a:cubicBezTo>
                  <a:cubicBezTo>
                    <a:pt x="11" y="6"/>
                    <a:pt x="11" y="6"/>
                    <a:pt x="11" y="6"/>
                  </a:cubicBezTo>
                  <a:cubicBezTo>
                    <a:pt x="11" y="3"/>
                    <a:pt x="9" y="0"/>
                    <a:pt x="5" y="0"/>
                  </a:cubicBezTo>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41">
              <a:extLst>
                <a:ext uri="{FF2B5EF4-FFF2-40B4-BE49-F238E27FC236}">
                  <a16:creationId xmlns:a16="http://schemas.microsoft.com/office/drawing/2014/main" id="{DD2438D8-9FDB-4C3A-8C97-53200F32B1E4}"/>
                </a:ext>
              </a:extLst>
            </p:cNvPr>
            <p:cNvSpPr>
              <a:spLocks/>
            </p:cNvSpPr>
            <p:nvPr/>
          </p:nvSpPr>
          <p:spPr bwMode="auto">
            <a:xfrm>
              <a:off x="4126" y="1399"/>
              <a:ext cx="22" cy="862"/>
            </a:xfrm>
            <a:custGeom>
              <a:avLst/>
              <a:gdLst>
                <a:gd name="T0" fmla="*/ 5 w 11"/>
                <a:gd name="T1" fmla="*/ 430 h 430"/>
                <a:gd name="T2" fmla="*/ 5 w 11"/>
                <a:gd name="T3" fmla="*/ 430 h 430"/>
                <a:gd name="T4" fmla="*/ 0 w 11"/>
                <a:gd name="T5" fmla="*/ 424 h 430"/>
                <a:gd name="T6" fmla="*/ 0 w 11"/>
                <a:gd name="T7" fmla="*/ 6 h 430"/>
                <a:gd name="T8" fmla="*/ 5 w 11"/>
                <a:gd name="T9" fmla="*/ 0 h 430"/>
                <a:gd name="T10" fmla="*/ 11 w 11"/>
                <a:gd name="T11" fmla="*/ 6 h 430"/>
                <a:gd name="T12" fmla="*/ 11 w 11"/>
                <a:gd name="T13" fmla="*/ 424 h 430"/>
                <a:gd name="T14" fmla="*/ 5 w 11"/>
                <a:gd name="T15" fmla="*/ 430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30">
                  <a:moveTo>
                    <a:pt x="5" y="430"/>
                  </a:moveTo>
                  <a:cubicBezTo>
                    <a:pt x="5" y="430"/>
                    <a:pt x="5" y="430"/>
                    <a:pt x="5" y="430"/>
                  </a:cubicBezTo>
                  <a:cubicBezTo>
                    <a:pt x="2" y="430"/>
                    <a:pt x="0" y="427"/>
                    <a:pt x="0" y="424"/>
                  </a:cubicBezTo>
                  <a:cubicBezTo>
                    <a:pt x="0" y="6"/>
                    <a:pt x="0" y="6"/>
                    <a:pt x="0" y="6"/>
                  </a:cubicBezTo>
                  <a:cubicBezTo>
                    <a:pt x="0" y="3"/>
                    <a:pt x="2" y="0"/>
                    <a:pt x="5" y="0"/>
                  </a:cubicBezTo>
                  <a:cubicBezTo>
                    <a:pt x="9" y="0"/>
                    <a:pt x="11" y="3"/>
                    <a:pt x="11" y="6"/>
                  </a:cubicBezTo>
                  <a:cubicBezTo>
                    <a:pt x="11" y="424"/>
                    <a:pt x="11" y="424"/>
                    <a:pt x="11" y="424"/>
                  </a:cubicBezTo>
                  <a:cubicBezTo>
                    <a:pt x="11" y="427"/>
                    <a:pt x="9" y="430"/>
                    <a:pt x="5" y="4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8" name="TextBox 1247">
            <a:extLst>
              <a:ext uri="{FF2B5EF4-FFF2-40B4-BE49-F238E27FC236}">
                <a16:creationId xmlns:a16="http://schemas.microsoft.com/office/drawing/2014/main" id="{13CFD586-407F-48FC-B943-8D33893C3139}"/>
              </a:ext>
            </a:extLst>
          </p:cNvPr>
          <p:cNvSpPr txBox="1"/>
          <p:nvPr/>
        </p:nvSpPr>
        <p:spPr>
          <a:xfrm>
            <a:off x="4794918" y="114050"/>
            <a:ext cx="6664367" cy="1107996"/>
          </a:xfrm>
          <a:prstGeom prst="rect">
            <a:avLst/>
          </a:prstGeom>
          <a:noFill/>
        </p:spPr>
        <p:txBody>
          <a:bodyPr wrap="square" rtlCol="0">
            <a:spAutoFit/>
          </a:bodyPr>
          <a:lstStyle/>
          <a:p>
            <a:pPr algn="ctr"/>
            <a:r>
              <a:rPr lang="es-MX" sz="6600" dirty="0">
                <a:solidFill>
                  <a:schemeClr val="accent3"/>
                </a:solidFill>
                <a:effectLst>
                  <a:outerShdw blurRad="38100" dist="38100" dir="2700000" algn="tl">
                    <a:srgbClr val="000000">
                      <a:alpha val="43137"/>
                    </a:srgbClr>
                  </a:outerShdw>
                </a:effectLst>
                <a:latin typeface="Montserrat ExtraBold" panose="00000900000000000000" pitchFamily="50" charset="0"/>
              </a:rPr>
              <a:t>WEBINAR</a:t>
            </a:r>
            <a:endParaRPr lang="en-US" sz="6600" dirty="0">
              <a:solidFill>
                <a:schemeClr val="accent3"/>
              </a:solidFill>
              <a:effectLst>
                <a:outerShdw blurRad="38100" dist="38100" dir="2700000" algn="tl">
                  <a:srgbClr val="000000">
                    <a:alpha val="43137"/>
                  </a:srgbClr>
                </a:outerShdw>
              </a:effectLst>
              <a:latin typeface="Montserrat ExtraBold" panose="00000900000000000000" pitchFamily="50" charset="0"/>
            </a:endParaRPr>
          </a:p>
        </p:txBody>
      </p:sp>
    </p:spTree>
    <p:extLst>
      <p:ext uri="{BB962C8B-B14F-4D97-AF65-F5344CB8AC3E}">
        <p14:creationId xmlns:p14="http://schemas.microsoft.com/office/powerpoint/2010/main" val="8620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C0E5F-FF48-E74D-AB0A-66EF85239A9B}"/>
              </a:ext>
            </a:extLst>
          </p:cNvPr>
          <p:cNvSpPr txBox="1"/>
          <p:nvPr/>
        </p:nvSpPr>
        <p:spPr>
          <a:xfrm>
            <a:off x="4633916" y="306186"/>
            <a:ext cx="2924198"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AGENDA SLIDE</a:t>
            </a:r>
          </a:p>
        </p:txBody>
      </p:sp>
      <p:sp>
        <p:nvSpPr>
          <p:cNvPr id="3" name="TextBox 2">
            <a:extLst>
              <a:ext uri="{FF2B5EF4-FFF2-40B4-BE49-F238E27FC236}">
                <a16:creationId xmlns:a16="http://schemas.microsoft.com/office/drawing/2014/main" id="{2C413661-07D0-EE49-9A47-7290597DB762}"/>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5" name="Rounded Rectangle 4">
            <a:extLst>
              <a:ext uri="{FF2B5EF4-FFF2-40B4-BE49-F238E27FC236}">
                <a16:creationId xmlns:a16="http://schemas.microsoft.com/office/drawing/2014/main" id="{095907EA-B7C8-424B-8565-CDC4C6704ACB}"/>
              </a:ext>
            </a:extLst>
          </p:cNvPr>
          <p:cNvSpPr/>
          <p:nvPr/>
        </p:nvSpPr>
        <p:spPr>
          <a:xfrm>
            <a:off x="1304505" y="1648116"/>
            <a:ext cx="4331369" cy="104674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Oval 3">
            <a:extLst>
              <a:ext uri="{FF2B5EF4-FFF2-40B4-BE49-F238E27FC236}">
                <a16:creationId xmlns:a16="http://schemas.microsoft.com/office/drawing/2014/main" id="{BD3BA26D-915B-A047-929C-25A33DFC819D}"/>
              </a:ext>
            </a:extLst>
          </p:cNvPr>
          <p:cNvSpPr/>
          <p:nvPr/>
        </p:nvSpPr>
        <p:spPr>
          <a:xfrm>
            <a:off x="1304506" y="1648116"/>
            <a:ext cx="1046748" cy="10467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Rounded Rectangle 7">
            <a:extLst>
              <a:ext uri="{FF2B5EF4-FFF2-40B4-BE49-F238E27FC236}">
                <a16:creationId xmlns:a16="http://schemas.microsoft.com/office/drawing/2014/main" id="{ADDA9A9B-49AB-354A-B037-6E81CF2D1C5C}"/>
              </a:ext>
            </a:extLst>
          </p:cNvPr>
          <p:cNvSpPr/>
          <p:nvPr/>
        </p:nvSpPr>
        <p:spPr>
          <a:xfrm>
            <a:off x="1304505" y="3410029"/>
            <a:ext cx="4331369" cy="10467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5E074DDE-56D7-9640-AAA5-364FABFBB820}"/>
              </a:ext>
            </a:extLst>
          </p:cNvPr>
          <p:cNvSpPr/>
          <p:nvPr/>
        </p:nvSpPr>
        <p:spPr>
          <a:xfrm>
            <a:off x="1304506" y="3410029"/>
            <a:ext cx="1046748" cy="10467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ounded Rectangle 10">
            <a:extLst>
              <a:ext uri="{FF2B5EF4-FFF2-40B4-BE49-F238E27FC236}">
                <a16:creationId xmlns:a16="http://schemas.microsoft.com/office/drawing/2014/main" id="{B59C6009-D215-424F-9F78-42B9D487196F}"/>
              </a:ext>
            </a:extLst>
          </p:cNvPr>
          <p:cNvSpPr/>
          <p:nvPr/>
        </p:nvSpPr>
        <p:spPr>
          <a:xfrm>
            <a:off x="1304505" y="5171943"/>
            <a:ext cx="4331369" cy="104674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0E4263B8-FFFB-7F4F-9E6F-BFC416253530}"/>
              </a:ext>
            </a:extLst>
          </p:cNvPr>
          <p:cNvSpPr/>
          <p:nvPr/>
        </p:nvSpPr>
        <p:spPr>
          <a:xfrm>
            <a:off x="1304506" y="5171943"/>
            <a:ext cx="1046748" cy="104674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A79E2A90-3BB3-D84C-A550-025D74266F21}"/>
              </a:ext>
            </a:extLst>
          </p:cNvPr>
          <p:cNvSpPr txBox="1"/>
          <p:nvPr/>
        </p:nvSpPr>
        <p:spPr>
          <a:xfrm>
            <a:off x="1627343" y="1779075"/>
            <a:ext cx="401072" cy="784830"/>
          </a:xfrm>
          <a:prstGeom prst="rect">
            <a:avLst/>
          </a:prstGeom>
          <a:noFill/>
        </p:spPr>
        <p:txBody>
          <a:bodyPr wrap="none" rtlCol="0" anchor="ctr" anchorCtr="0">
            <a:spAutoFit/>
          </a:bodyPr>
          <a:lstStyle/>
          <a:p>
            <a:pPr algn="ctr"/>
            <a:r>
              <a:rPr lang="en-US" sz="4500" b="1" dirty="0">
                <a:solidFill>
                  <a:schemeClr val="bg1"/>
                </a:solidFill>
                <a:latin typeface="Poppins" pitchFamily="2" charset="77"/>
                <a:ea typeface="League Spartan" charset="0"/>
                <a:cs typeface="Poppins" pitchFamily="2" charset="77"/>
              </a:rPr>
              <a:t>1</a:t>
            </a:r>
          </a:p>
        </p:txBody>
      </p:sp>
      <p:sp>
        <p:nvSpPr>
          <p:cNvPr id="18" name="TextBox 17">
            <a:extLst>
              <a:ext uri="{FF2B5EF4-FFF2-40B4-BE49-F238E27FC236}">
                <a16:creationId xmlns:a16="http://schemas.microsoft.com/office/drawing/2014/main" id="{676A79C8-8B76-6B44-AA90-74D74D1EC54F}"/>
              </a:ext>
            </a:extLst>
          </p:cNvPr>
          <p:cNvSpPr txBox="1"/>
          <p:nvPr/>
        </p:nvSpPr>
        <p:spPr>
          <a:xfrm>
            <a:off x="1570437" y="3540988"/>
            <a:ext cx="514885" cy="784830"/>
          </a:xfrm>
          <a:prstGeom prst="rect">
            <a:avLst/>
          </a:prstGeom>
          <a:noFill/>
        </p:spPr>
        <p:txBody>
          <a:bodyPr wrap="none" rtlCol="0" anchor="ctr" anchorCtr="0">
            <a:spAutoFit/>
          </a:bodyPr>
          <a:lstStyle/>
          <a:p>
            <a:pPr algn="ctr"/>
            <a:r>
              <a:rPr lang="en-US" sz="4500" b="1" dirty="0">
                <a:solidFill>
                  <a:schemeClr val="bg1"/>
                </a:solidFill>
                <a:latin typeface="Poppins" pitchFamily="2" charset="77"/>
                <a:ea typeface="League Spartan" charset="0"/>
                <a:cs typeface="Poppins" pitchFamily="2" charset="77"/>
              </a:rPr>
              <a:t>2</a:t>
            </a:r>
          </a:p>
        </p:txBody>
      </p:sp>
      <p:sp>
        <p:nvSpPr>
          <p:cNvPr id="19" name="TextBox 18">
            <a:extLst>
              <a:ext uri="{FF2B5EF4-FFF2-40B4-BE49-F238E27FC236}">
                <a16:creationId xmlns:a16="http://schemas.microsoft.com/office/drawing/2014/main" id="{8F39BA41-5191-CE45-92EE-8D0B0E801C7D}"/>
              </a:ext>
            </a:extLst>
          </p:cNvPr>
          <p:cNvSpPr txBox="1"/>
          <p:nvPr/>
        </p:nvSpPr>
        <p:spPr>
          <a:xfrm>
            <a:off x="1560818" y="5302902"/>
            <a:ext cx="534121" cy="784830"/>
          </a:xfrm>
          <a:prstGeom prst="rect">
            <a:avLst/>
          </a:prstGeom>
          <a:noFill/>
        </p:spPr>
        <p:txBody>
          <a:bodyPr wrap="none" rtlCol="0" anchor="ctr" anchorCtr="0">
            <a:spAutoFit/>
          </a:bodyPr>
          <a:lstStyle/>
          <a:p>
            <a:pPr algn="ctr"/>
            <a:r>
              <a:rPr lang="en-US" sz="4500" b="1" dirty="0">
                <a:solidFill>
                  <a:schemeClr val="bg1"/>
                </a:solidFill>
                <a:latin typeface="Poppins" pitchFamily="2" charset="77"/>
                <a:ea typeface="League Spartan" charset="0"/>
                <a:cs typeface="Poppins" pitchFamily="2" charset="77"/>
              </a:rPr>
              <a:t>3</a:t>
            </a:r>
          </a:p>
        </p:txBody>
      </p:sp>
      <p:sp>
        <p:nvSpPr>
          <p:cNvPr id="32" name="TextBox 31">
            <a:extLst>
              <a:ext uri="{FF2B5EF4-FFF2-40B4-BE49-F238E27FC236}">
                <a16:creationId xmlns:a16="http://schemas.microsoft.com/office/drawing/2014/main" id="{309EC03F-F997-224F-B71E-CB70BB5E1DEF}"/>
              </a:ext>
            </a:extLst>
          </p:cNvPr>
          <p:cNvSpPr txBox="1"/>
          <p:nvPr/>
        </p:nvSpPr>
        <p:spPr>
          <a:xfrm>
            <a:off x="2451036" y="1824240"/>
            <a:ext cx="1835759"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33" name="Subtitle 2">
            <a:extLst>
              <a:ext uri="{FF2B5EF4-FFF2-40B4-BE49-F238E27FC236}">
                <a16:creationId xmlns:a16="http://schemas.microsoft.com/office/drawing/2014/main" id="{E29A0786-60D1-764F-A720-6A0EE513B800}"/>
              </a:ext>
            </a:extLst>
          </p:cNvPr>
          <p:cNvSpPr txBox="1">
            <a:spLocks/>
          </p:cNvSpPr>
          <p:nvPr/>
        </p:nvSpPr>
        <p:spPr>
          <a:xfrm>
            <a:off x="2451036" y="2101002"/>
            <a:ext cx="3085056"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3" name="Rounded Rectangle 42">
            <a:extLst>
              <a:ext uri="{FF2B5EF4-FFF2-40B4-BE49-F238E27FC236}">
                <a16:creationId xmlns:a16="http://schemas.microsoft.com/office/drawing/2014/main" id="{9DC826A5-74D5-C34B-ADC6-F0CC60FE604B}"/>
              </a:ext>
            </a:extLst>
          </p:cNvPr>
          <p:cNvSpPr/>
          <p:nvPr/>
        </p:nvSpPr>
        <p:spPr>
          <a:xfrm>
            <a:off x="6556127" y="1648116"/>
            <a:ext cx="4331369" cy="104674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Oval 43">
            <a:extLst>
              <a:ext uri="{FF2B5EF4-FFF2-40B4-BE49-F238E27FC236}">
                <a16:creationId xmlns:a16="http://schemas.microsoft.com/office/drawing/2014/main" id="{F761325A-CF06-FB45-A7F1-B39FD1E2B5E4}"/>
              </a:ext>
            </a:extLst>
          </p:cNvPr>
          <p:cNvSpPr/>
          <p:nvPr/>
        </p:nvSpPr>
        <p:spPr>
          <a:xfrm>
            <a:off x="6556128" y="1648116"/>
            <a:ext cx="1046748" cy="104674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ounded Rectangle 44">
            <a:extLst>
              <a:ext uri="{FF2B5EF4-FFF2-40B4-BE49-F238E27FC236}">
                <a16:creationId xmlns:a16="http://schemas.microsoft.com/office/drawing/2014/main" id="{74D7C2B1-1FC4-6548-A9A8-DCE95262F54F}"/>
              </a:ext>
            </a:extLst>
          </p:cNvPr>
          <p:cNvSpPr/>
          <p:nvPr/>
        </p:nvSpPr>
        <p:spPr>
          <a:xfrm>
            <a:off x="6556127" y="3410029"/>
            <a:ext cx="4331369" cy="104674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Oval 45">
            <a:extLst>
              <a:ext uri="{FF2B5EF4-FFF2-40B4-BE49-F238E27FC236}">
                <a16:creationId xmlns:a16="http://schemas.microsoft.com/office/drawing/2014/main" id="{C002720B-CDC6-554D-8DF0-8A458CAD43B3}"/>
              </a:ext>
            </a:extLst>
          </p:cNvPr>
          <p:cNvSpPr/>
          <p:nvPr/>
        </p:nvSpPr>
        <p:spPr>
          <a:xfrm>
            <a:off x="6556128" y="3410029"/>
            <a:ext cx="1046748" cy="104674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ounded Rectangle 46">
            <a:extLst>
              <a:ext uri="{FF2B5EF4-FFF2-40B4-BE49-F238E27FC236}">
                <a16:creationId xmlns:a16="http://schemas.microsoft.com/office/drawing/2014/main" id="{94049F8A-8537-574B-9548-267C312B9B6F}"/>
              </a:ext>
            </a:extLst>
          </p:cNvPr>
          <p:cNvSpPr/>
          <p:nvPr/>
        </p:nvSpPr>
        <p:spPr>
          <a:xfrm>
            <a:off x="6556127" y="5171943"/>
            <a:ext cx="4331369" cy="104674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Oval 47">
            <a:extLst>
              <a:ext uri="{FF2B5EF4-FFF2-40B4-BE49-F238E27FC236}">
                <a16:creationId xmlns:a16="http://schemas.microsoft.com/office/drawing/2014/main" id="{7FECC67C-D111-5740-BD73-57818F09686A}"/>
              </a:ext>
            </a:extLst>
          </p:cNvPr>
          <p:cNvSpPr/>
          <p:nvPr/>
        </p:nvSpPr>
        <p:spPr>
          <a:xfrm>
            <a:off x="6556128" y="5171943"/>
            <a:ext cx="1046748" cy="10467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TextBox 48">
            <a:extLst>
              <a:ext uri="{FF2B5EF4-FFF2-40B4-BE49-F238E27FC236}">
                <a16:creationId xmlns:a16="http://schemas.microsoft.com/office/drawing/2014/main" id="{796505B2-33E9-7449-AC47-057F69AB2C7B}"/>
              </a:ext>
            </a:extLst>
          </p:cNvPr>
          <p:cNvSpPr txBox="1"/>
          <p:nvPr/>
        </p:nvSpPr>
        <p:spPr>
          <a:xfrm>
            <a:off x="6791601" y="1779075"/>
            <a:ext cx="575800" cy="784830"/>
          </a:xfrm>
          <a:prstGeom prst="rect">
            <a:avLst/>
          </a:prstGeom>
          <a:noFill/>
        </p:spPr>
        <p:txBody>
          <a:bodyPr wrap="none" rtlCol="0" anchor="ctr" anchorCtr="0">
            <a:spAutoFit/>
          </a:bodyPr>
          <a:lstStyle/>
          <a:p>
            <a:pPr algn="ctr"/>
            <a:r>
              <a:rPr lang="en-US" sz="4500" b="1" dirty="0">
                <a:solidFill>
                  <a:schemeClr val="bg1"/>
                </a:solidFill>
                <a:latin typeface="Poppins" pitchFamily="2" charset="77"/>
                <a:ea typeface="League Spartan" charset="0"/>
                <a:cs typeface="Poppins" pitchFamily="2" charset="77"/>
              </a:rPr>
              <a:t>4</a:t>
            </a:r>
          </a:p>
        </p:txBody>
      </p:sp>
      <p:sp>
        <p:nvSpPr>
          <p:cNvPr id="50" name="TextBox 49">
            <a:extLst>
              <a:ext uri="{FF2B5EF4-FFF2-40B4-BE49-F238E27FC236}">
                <a16:creationId xmlns:a16="http://schemas.microsoft.com/office/drawing/2014/main" id="{EFBC9B09-3875-C641-9B8E-DAE150A3A74C}"/>
              </a:ext>
            </a:extLst>
          </p:cNvPr>
          <p:cNvSpPr txBox="1"/>
          <p:nvPr/>
        </p:nvSpPr>
        <p:spPr>
          <a:xfrm>
            <a:off x="6799617" y="3540988"/>
            <a:ext cx="559769" cy="784830"/>
          </a:xfrm>
          <a:prstGeom prst="rect">
            <a:avLst/>
          </a:prstGeom>
          <a:noFill/>
        </p:spPr>
        <p:txBody>
          <a:bodyPr wrap="none" rtlCol="0" anchor="ctr" anchorCtr="0">
            <a:spAutoFit/>
          </a:bodyPr>
          <a:lstStyle/>
          <a:p>
            <a:pPr algn="ctr"/>
            <a:r>
              <a:rPr lang="en-US" sz="4500" b="1" dirty="0">
                <a:solidFill>
                  <a:schemeClr val="bg1"/>
                </a:solidFill>
                <a:latin typeface="Poppins" pitchFamily="2" charset="77"/>
                <a:ea typeface="League Spartan" charset="0"/>
                <a:cs typeface="Poppins" pitchFamily="2" charset="77"/>
              </a:rPr>
              <a:t>5</a:t>
            </a:r>
          </a:p>
        </p:txBody>
      </p:sp>
      <p:sp>
        <p:nvSpPr>
          <p:cNvPr id="51" name="TextBox 50">
            <a:extLst>
              <a:ext uri="{FF2B5EF4-FFF2-40B4-BE49-F238E27FC236}">
                <a16:creationId xmlns:a16="http://schemas.microsoft.com/office/drawing/2014/main" id="{C600015C-E1A6-9B4E-BF73-45AC14962844}"/>
              </a:ext>
            </a:extLst>
          </p:cNvPr>
          <p:cNvSpPr txBox="1"/>
          <p:nvPr/>
        </p:nvSpPr>
        <p:spPr>
          <a:xfrm>
            <a:off x="6803624" y="5302902"/>
            <a:ext cx="551754" cy="784830"/>
          </a:xfrm>
          <a:prstGeom prst="rect">
            <a:avLst/>
          </a:prstGeom>
          <a:noFill/>
        </p:spPr>
        <p:txBody>
          <a:bodyPr wrap="none" rtlCol="0" anchor="ctr" anchorCtr="0">
            <a:spAutoFit/>
          </a:bodyPr>
          <a:lstStyle/>
          <a:p>
            <a:pPr algn="ctr"/>
            <a:r>
              <a:rPr lang="en-US" sz="4500" b="1" dirty="0">
                <a:solidFill>
                  <a:schemeClr val="bg1"/>
                </a:solidFill>
                <a:latin typeface="Poppins" pitchFamily="2" charset="77"/>
                <a:ea typeface="League Spartan" charset="0"/>
                <a:cs typeface="Poppins" pitchFamily="2" charset="77"/>
              </a:rPr>
              <a:t>6</a:t>
            </a:r>
          </a:p>
        </p:txBody>
      </p:sp>
      <p:sp>
        <p:nvSpPr>
          <p:cNvPr id="34" name="TextBox 33">
            <a:extLst>
              <a:ext uri="{FF2B5EF4-FFF2-40B4-BE49-F238E27FC236}">
                <a16:creationId xmlns:a16="http://schemas.microsoft.com/office/drawing/2014/main" id="{446A1B26-8750-4A44-B0EE-50C9C22D5FA7}"/>
              </a:ext>
            </a:extLst>
          </p:cNvPr>
          <p:cNvSpPr txBox="1"/>
          <p:nvPr/>
        </p:nvSpPr>
        <p:spPr>
          <a:xfrm>
            <a:off x="2328811" y="3540988"/>
            <a:ext cx="1835759"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35" name="Subtitle 2">
            <a:extLst>
              <a:ext uri="{FF2B5EF4-FFF2-40B4-BE49-F238E27FC236}">
                <a16:creationId xmlns:a16="http://schemas.microsoft.com/office/drawing/2014/main" id="{ACB64080-8B16-4B1A-9585-3D2D172B6C10}"/>
              </a:ext>
            </a:extLst>
          </p:cNvPr>
          <p:cNvSpPr txBox="1">
            <a:spLocks/>
          </p:cNvSpPr>
          <p:nvPr/>
        </p:nvSpPr>
        <p:spPr>
          <a:xfrm>
            <a:off x="2351253" y="3817750"/>
            <a:ext cx="3085056"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38" name="TextBox 37">
            <a:extLst>
              <a:ext uri="{FF2B5EF4-FFF2-40B4-BE49-F238E27FC236}">
                <a16:creationId xmlns:a16="http://schemas.microsoft.com/office/drawing/2014/main" id="{7BEC8731-6401-40FB-89E3-5B34D5F25E35}"/>
              </a:ext>
            </a:extLst>
          </p:cNvPr>
          <p:cNvSpPr txBox="1"/>
          <p:nvPr/>
        </p:nvSpPr>
        <p:spPr>
          <a:xfrm>
            <a:off x="2401772" y="5310756"/>
            <a:ext cx="1835759"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41" name="Subtitle 2">
            <a:extLst>
              <a:ext uri="{FF2B5EF4-FFF2-40B4-BE49-F238E27FC236}">
                <a16:creationId xmlns:a16="http://schemas.microsoft.com/office/drawing/2014/main" id="{BB719A28-70CF-4852-BA4F-0882232C238B}"/>
              </a:ext>
            </a:extLst>
          </p:cNvPr>
          <p:cNvSpPr txBox="1">
            <a:spLocks/>
          </p:cNvSpPr>
          <p:nvPr/>
        </p:nvSpPr>
        <p:spPr>
          <a:xfrm>
            <a:off x="2424214" y="5587518"/>
            <a:ext cx="3085056"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42" name="TextBox 41">
            <a:extLst>
              <a:ext uri="{FF2B5EF4-FFF2-40B4-BE49-F238E27FC236}">
                <a16:creationId xmlns:a16="http://schemas.microsoft.com/office/drawing/2014/main" id="{E8D3E76C-4726-4821-B4CE-461F891A02AF}"/>
              </a:ext>
            </a:extLst>
          </p:cNvPr>
          <p:cNvSpPr txBox="1"/>
          <p:nvPr/>
        </p:nvSpPr>
        <p:spPr>
          <a:xfrm>
            <a:off x="7664539" y="5310756"/>
            <a:ext cx="1835759"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58" name="Subtitle 2">
            <a:extLst>
              <a:ext uri="{FF2B5EF4-FFF2-40B4-BE49-F238E27FC236}">
                <a16:creationId xmlns:a16="http://schemas.microsoft.com/office/drawing/2014/main" id="{31EA2B31-AE44-472B-B61B-86B25421EE15}"/>
              </a:ext>
            </a:extLst>
          </p:cNvPr>
          <p:cNvSpPr txBox="1">
            <a:spLocks/>
          </p:cNvSpPr>
          <p:nvPr/>
        </p:nvSpPr>
        <p:spPr>
          <a:xfrm>
            <a:off x="7686981" y="5587518"/>
            <a:ext cx="3085056"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59" name="TextBox 58">
            <a:extLst>
              <a:ext uri="{FF2B5EF4-FFF2-40B4-BE49-F238E27FC236}">
                <a16:creationId xmlns:a16="http://schemas.microsoft.com/office/drawing/2014/main" id="{E9165C21-4D4D-4BD0-87F7-B7B438BE70CA}"/>
              </a:ext>
            </a:extLst>
          </p:cNvPr>
          <p:cNvSpPr txBox="1"/>
          <p:nvPr/>
        </p:nvSpPr>
        <p:spPr>
          <a:xfrm>
            <a:off x="7604552" y="3546394"/>
            <a:ext cx="1835759"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60" name="Subtitle 2">
            <a:extLst>
              <a:ext uri="{FF2B5EF4-FFF2-40B4-BE49-F238E27FC236}">
                <a16:creationId xmlns:a16="http://schemas.microsoft.com/office/drawing/2014/main" id="{8B23BE08-0531-4173-A65B-05817AA21650}"/>
              </a:ext>
            </a:extLst>
          </p:cNvPr>
          <p:cNvSpPr txBox="1">
            <a:spLocks/>
          </p:cNvSpPr>
          <p:nvPr/>
        </p:nvSpPr>
        <p:spPr>
          <a:xfrm>
            <a:off x="7626994" y="3823156"/>
            <a:ext cx="3085056"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
        <p:nvSpPr>
          <p:cNvPr id="61" name="TextBox 60">
            <a:extLst>
              <a:ext uri="{FF2B5EF4-FFF2-40B4-BE49-F238E27FC236}">
                <a16:creationId xmlns:a16="http://schemas.microsoft.com/office/drawing/2014/main" id="{61AF0748-4AA9-4839-8862-363A2F5991AB}"/>
              </a:ext>
            </a:extLst>
          </p:cNvPr>
          <p:cNvSpPr txBox="1"/>
          <p:nvPr/>
        </p:nvSpPr>
        <p:spPr>
          <a:xfrm>
            <a:off x="7627422" y="1765936"/>
            <a:ext cx="1835759"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62" name="Subtitle 2">
            <a:extLst>
              <a:ext uri="{FF2B5EF4-FFF2-40B4-BE49-F238E27FC236}">
                <a16:creationId xmlns:a16="http://schemas.microsoft.com/office/drawing/2014/main" id="{81B6180D-E949-4432-8D4C-7125EEA4969D}"/>
              </a:ext>
            </a:extLst>
          </p:cNvPr>
          <p:cNvSpPr txBox="1">
            <a:spLocks/>
          </p:cNvSpPr>
          <p:nvPr/>
        </p:nvSpPr>
        <p:spPr>
          <a:xfrm>
            <a:off x="7649864" y="2042698"/>
            <a:ext cx="3085056"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 with an amazing presentation</a:t>
            </a:r>
          </a:p>
        </p:txBody>
      </p:sp>
    </p:spTree>
    <p:extLst>
      <p:ext uri="{BB962C8B-B14F-4D97-AF65-F5344CB8AC3E}">
        <p14:creationId xmlns:p14="http://schemas.microsoft.com/office/powerpoint/2010/main" val="405074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2">
            <a:extLst>
              <a:ext uri="{FF2B5EF4-FFF2-40B4-BE49-F238E27FC236}">
                <a16:creationId xmlns:a16="http://schemas.microsoft.com/office/drawing/2014/main" id="{53602438-7462-F541-B924-09A1520BFF9C}"/>
              </a:ext>
            </a:extLst>
          </p:cNvPr>
          <p:cNvSpPr>
            <a:spLocks noChangeArrowheads="1"/>
          </p:cNvSpPr>
          <p:nvPr/>
        </p:nvSpPr>
        <p:spPr bwMode="auto">
          <a:xfrm>
            <a:off x="3555395" y="2620361"/>
            <a:ext cx="1639947" cy="1583534"/>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endParaRPr lang="en-US" sz="3266"/>
          </a:p>
        </p:txBody>
      </p:sp>
      <p:sp>
        <p:nvSpPr>
          <p:cNvPr id="5" name="Freeform 83">
            <a:extLst>
              <a:ext uri="{FF2B5EF4-FFF2-40B4-BE49-F238E27FC236}">
                <a16:creationId xmlns:a16="http://schemas.microsoft.com/office/drawing/2014/main" id="{45785249-3375-D444-B63C-537E54146193}"/>
              </a:ext>
            </a:extLst>
          </p:cNvPr>
          <p:cNvSpPr>
            <a:spLocks noChangeArrowheads="1"/>
          </p:cNvSpPr>
          <p:nvPr/>
        </p:nvSpPr>
        <p:spPr bwMode="auto">
          <a:xfrm>
            <a:off x="6996659" y="4429551"/>
            <a:ext cx="1639947" cy="1583533"/>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endParaRPr lang="en-US" sz="3266"/>
          </a:p>
        </p:txBody>
      </p:sp>
      <p:sp>
        <p:nvSpPr>
          <p:cNvPr id="6" name="Freeform 84">
            <a:extLst>
              <a:ext uri="{FF2B5EF4-FFF2-40B4-BE49-F238E27FC236}">
                <a16:creationId xmlns:a16="http://schemas.microsoft.com/office/drawing/2014/main" id="{6F08189A-2D13-5D45-90B5-7DE76D5153F6}"/>
              </a:ext>
            </a:extLst>
          </p:cNvPr>
          <p:cNvSpPr>
            <a:spLocks noChangeArrowheads="1"/>
          </p:cNvSpPr>
          <p:nvPr/>
        </p:nvSpPr>
        <p:spPr bwMode="auto">
          <a:xfrm>
            <a:off x="6996659" y="2620361"/>
            <a:ext cx="1639947" cy="1583534"/>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endParaRPr lang="en-US" sz="3266"/>
          </a:p>
        </p:txBody>
      </p:sp>
      <p:sp>
        <p:nvSpPr>
          <p:cNvPr id="7" name="Freeform 85">
            <a:extLst>
              <a:ext uri="{FF2B5EF4-FFF2-40B4-BE49-F238E27FC236}">
                <a16:creationId xmlns:a16="http://schemas.microsoft.com/office/drawing/2014/main" id="{8167C4FA-79DA-7F48-8D77-2E8742D58871}"/>
              </a:ext>
            </a:extLst>
          </p:cNvPr>
          <p:cNvSpPr>
            <a:spLocks noChangeArrowheads="1"/>
          </p:cNvSpPr>
          <p:nvPr/>
        </p:nvSpPr>
        <p:spPr bwMode="auto">
          <a:xfrm>
            <a:off x="6209485" y="1775460"/>
            <a:ext cx="1583534" cy="1639947"/>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endParaRPr lang="en-US" sz="3266"/>
          </a:p>
        </p:txBody>
      </p:sp>
      <p:sp>
        <p:nvSpPr>
          <p:cNvPr id="8" name="Freeform 86">
            <a:extLst>
              <a:ext uri="{FF2B5EF4-FFF2-40B4-BE49-F238E27FC236}">
                <a16:creationId xmlns:a16="http://schemas.microsoft.com/office/drawing/2014/main" id="{159CAED3-AC12-3A49-9A0A-A5A38046F836}"/>
              </a:ext>
            </a:extLst>
          </p:cNvPr>
          <p:cNvSpPr>
            <a:spLocks noChangeArrowheads="1"/>
          </p:cNvSpPr>
          <p:nvPr/>
        </p:nvSpPr>
        <p:spPr bwMode="auto">
          <a:xfrm>
            <a:off x="3555395" y="4429551"/>
            <a:ext cx="1639947" cy="1583533"/>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endParaRPr lang="en-US" sz="3266"/>
          </a:p>
        </p:txBody>
      </p:sp>
      <p:sp>
        <p:nvSpPr>
          <p:cNvPr id="9" name="Freeform 87">
            <a:extLst>
              <a:ext uri="{FF2B5EF4-FFF2-40B4-BE49-F238E27FC236}">
                <a16:creationId xmlns:a16="http://schemas.microsoft.com/office/drawing/2014/main" id="{E001C96E-941B-A74B-9FE6-24D2C971D2A3}"/>
              </a:ext>
            </a:extLst>
          </p:cNvPr>
          <p:cNvSpPr>
            <a:spLocks noChangeArrowheads="1"/>
          </p:cNvSpPr>
          <p:nvPr/>
        </p:nvSpPr>
        <p:spPr bwMode="auto">
          <a:xfrm>
            <a:off x="4400295" y="1775460"/>
            <a:ext cx="1583533" cy="1639947"/>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endParaRPr lang="en-US" sz="3266"/>
          </a:p>
        </p:txBody>
      </p:sp>
      <p:sp>
        <p:nvSpPr>
          <p:cNvPr id="40" name="Shape 2688">
            <a:extLst>
              <a:ext uri="{FF2B5EF4-FFF2-40B4-BE49-F238E27FC236}">
                <a16:creationId xmlns:a16="http://schemas.microsoft.com/office/drawing/2014/main" id="{81519378-024C-794F-925A-79731D9AB6B8}"/>
              </a:ext>
            </a:extLst>
          </p:cNvPr>
          <p:cNvSpPr>
            <a:spLocks noChangeAspect="1"/>
          </p:cNvSpPr>
          <p:nvPr/>
        </p:nvSpPr>
        <p:spPr>
          <a:xfrm>
            <a:off x="7628551" y="4894756"/>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41" name="Shape 2748">
            <a:extLst>
              <a:ext uri="{FF2B5EF4-FFF2-40B4-BE49-F238E27FC236}">
                <a16:creationId xmlns:a16="http://schemas.microsoft.com/office/drawing/2014/main" id="{BAAD80F8-A0A9-F34C-9546-C28302A07BBC}"/>
              </a:ext>
            </a:extLst>
          </p:cNvPr>
          <p:cNvSpPr>
            <a:spLocks noChangeAspect="1"/>
          </p:cNvSpPr>
          <p:nvPr/>
        </p:nvSpPr>
        <p:spPr>
          <a:xfrm>
            <a:off x="4187287" y="3411761"/>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43" name="Shape 2584">
            <a:extLst>
              <a:ext uri="{FF2B5EF4-FFF2-40B4-BE49-F238E27FC236}">
                <a16:creationId xmlns:a16="http://schemas.microsoft.com/office/drawing/2014/main" id="{E6FCD66C-CEE7-B249-A8EA-C3CEE7007638}"/>
              </a:ext>
            </a:extLst>
          </p:cNvPr>
          <p:cNvSpPr>
            <a:spLocks noChangeAspect="1"/>
          </p:cNvSpPr>
          <p:nvPr/>
        </p:nvSpPr>
        <p:spPr>
          <a:xfrm>
            <a:off x="4187287" y="4894756"/>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44" name="Shape 2623">
            <a:extLst>
              <a:ext uri="{FF2B5EF4-FFF2-40B4-BE49-F238E27FC236}">
                <a16:creationId xmlns:a16="http://schemas.microsoft.com/office/drawing/2014/main" id="{7FABF075-63CF-CE42-B185-F6028CC38A62}"/>
              </a:ext>
            </a:extLst>
          </p:cNvPr>
          <p:cNvSpPr>
            <a:spLocks noChangeAspect="1"/>
          </p:cNvSpPr>
          <p:nvPr/>
        </p:nvSpPr>
        <p:spPr>
          <a:xfrm>
            <a:off x="7628551" y="3433488"/>
            <a:ext cx="376163" cy="376163"/>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42" name="Shape 2546">
            <a:extLst>
              <a:ext uri="{FF2B5EF4-FFF2-40B4-BE49-F238E27FC236}">
                <a16:creationId xmlns:a16="http://schemas.microsoft.com/office/drawing/2014/main" id="{29CA5AA6-D893-5842-BABF-209C0097796B}"/>
              </a:ext>
            </a:extLst>
          </p:cNvPr>
          <p:cNvSpPr>
            <a:spLocks noChangeAspect="1"/>
          </p:cNvSpPr>
          <p:nvPr/>
        </p:nvSpPr>
        <p:spPr>
          <a:xfrm>
            <a:off x="6595308" y="2441549"/>
            <a:ext cx="376163" cy="30777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45" name="Shape 2631">
            <a:extLst>
              <a:ext uri="{FF2B5EF4-FFF2-40B4-BE49-F238E27FC236}">
                <a16:creationId xmlns:a16="http://schemas.microsoft.com/office/drawing/2014/main" id="{451C57CF-0BC5-D54B-9038-D82321BF92F4}"/>
              </a:ext>
            </a:extLst>
          </p:cNvPr>
          <p:cNvSpPr>
            <a:spLocks noChangeAspect="1"/>
          </p:cNvSpPr>
          <p:nvPr/>
        </p:nvSpPr>
        <p:spPr>
          <a:xfrm>
            <a:off x="5220530" y="2442077"/>
            <a:ext cx="376163" cy="30777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48" name="TextBox 47">
            <a:extLst>
              <a:ext uri="{FF2B5EF4-FFF2-40B4-BE49-F238E27FC236}">
                <a16:creationId xmlns:a16="http://schemas.microsoft.com/office/drawing/2014/main" id="{4074D97E-C3C3-7441-8255-7A5D6FFB76CD}"/>
              </a:ext>
            </a:extLst>
          </p:cNvPr>
          <p:cNvSpPr txBox="1"/>
          <p:nvPr/>
        </p:nvSpPr>
        <p:spPr>
          <a:xfrm>
            <a:off x="8898702" y="4724614"/>
            <a:ext cx="995785"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06</a:t>
            </a:r>
          </a:p>
        </p:txBody>
      </p:sp>
      <p:sp>
        <p:nvSpPr>
          <p:cNvPr id="49" name="Subtitle 2">
            <a:extLst>
              <a:ext uri="{FF2B5EF4-FFF2-40B4-BE49-F238E27FC236}">
                <a16:creationId xmlns:a16="http://schemas.microsoft.com/office/drawing/2014/main" id="{9F6E271E-63D3-B840-ADDE-B039B2A77704}"/>
              </a:ext>
            </a:extLst>
          </p:cNvPr>
          <p:cNvSpPr txBox="1">
            <a:spLocks/>
          </p:cNvSpPr>
          <p:nvPr/>
        </p:nvSpPr>
        <p:spPr>
          <a:xfrm>
            <a:off x="8898702" y="5101152"/>
            <a:ext cx="2969448" cy="505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2" name="TextBox 51">
            <a:extLst>
              <a:ext uri="{FF2B5EF4-FFF2-40B4-BE49-F238E27FC236}">
                <a16:creationId xmlns:a16="http://schemas.microsoft.com/office/drawing/2014/main" id="{964EC149-AEDF-404C-AEA7-63F9AE5BC6D4}"/>
              </a:ext>
            </a:extLst>
          </p:cNvPr>
          <p:cNvSpPr txBox="1"/>
          <p:nvPr/>
        </p:nvSpPr>
        <p:spPr>
          <a:xfrm>
            <a:off x="8898702" y="2915425"/>
            <a:ext cx="995785"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05</a:t>
            </a:r>
          </a:p>
        </p:txBody>
      </p:sp>
      <p:sp>
        <p:nvSpPr>
          <p:cNvPr id="53" name="Subtitle 2">
            <a:extLst>
              <a:ext uri="{FF2B5EF4-FFF2-40B4-BE49-F238E27FC236}">
                <a16:creationId xmlns:a16="http://schemas.microsoft.com/office/drawing/2014/main" id="{72551239-3264-0643-8861-E9A54F6497CA}"/>
              </a:ext>
            </a:extLst>
          </p:cNvPr>
          <p:cNvSpPr txBox="1">
            <a:spLocks/>
          </p:cNvSpPr>
          <p:nvPr/>
        </p:nvSpPr>
        <p:spPr>
          <a:xfrm>
            <a:off x="8898701" y="3291963"/>
            <a:ext cx="2969447" cy="505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5" name="TextBox 54">
            <a:extLst>
              <a:ext uri="{FF2B5EF4-FFF2-40B4-BE49-F238E27FC236}">
                <a16:creationId xmlns:a16="http://schemas.microsoft.com/office/drawing/2014/main" id="{92B0D2B2-130E-D64E-A222-26DA3A9DAA30}"/>
              </a:ext>
            </a:extLst>
          </p:cNvPr>
          <p:cNvSpPr txBox="1"/>
          <p:nvPr/>
        </p:nvSpPr>
        <p:spPr>
          <a:xfrm>
            <a:off x="2355222" y="4724614"/>
            <a:ext cx="938077" cy="338554"/>
          </a:xfrm>
          <a:prstGeom prst="rect">
            <a:avLst/>
          </a:prstGeom>
          <a:noFill/>
        </p:spPr>
        <p:txBody>
          <a:bodyPr wrap="none" rtlCol="0" anchor="b" anchorCtr="0">
            <a:spAutoFit/>
          </a:bodyPr>
          <a:lstStyle/>
          <a:p>
            <a:pPr algn="r"/>
            <a:r>
              <a:rPr lang="en-US" sz="1600" b="1" dirty="0">
                <a:solidFill>
                  <a:schemeClr val="tx2"/>
                </a:solidFill>
                <a:latin typeface="Poppins SemiBold" pitchFamily="2" charset="77"/>
                <a:ea typeface="League Spartan" charset="0"/>
                <a:cs typeface="Poppins SemiBold" pitchFamily="2" charset="77"/>
              </a:rPr>
              <a:t>TITLE 01</a:t>
            </a:r>
          </a:p>
        </p:txBody>
      </p:sp>
      <p:sp>
        <p:nvSpPr>
          <p:cNvPr id="56" name="Subtitle 2">
            <a:extLst>
              <a:ext uri="{FF2B5EF4-FFF2-40B4-BE49-F238E27FC236}">
                <a16:creationId xmlns:a16="http://schemas.microsoft.com/office/drawing/2014/main" id="{A5840256-3DFB-8143-A83B-328DC6BA6084}"/>
              </a:ext>
            </a:extLst>
          </p:cNvPr>
          <p:cNvSpPr txBox="1">
            <a:spLocks/>
          </p:cNvSpPr>
          <p:nvPr/>
        </p:nvSpPr>
        <p:spPr>
          <a:xfrm>
            <a:off x="323850" y="5101152"/>
            <a:ext cx="2969449" cy="505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8" name="TextBox 57">
            <a:extLst>
              <a:ext uri="{FF2B5EF4-FFF2-40B4-BE49-F238E27FC236}">
                <a16:creationId xmlns:a16="http://schemas.microsoft.com/office/drawing/2014/main" id="{D22538C3-6068-2C44-ACC0-A760B5C21892}"/>
              </a:ext>
            </a:extLst>
          </p:cNvPr>
          <p:cNvSpPr txBox="1"/>
          <p:nvPr/>
        </p:nvSpPr>
        <p:spPr>
          <a:xfrm>
            <a:off x="2311940" y="2915425"/>
            <a:ext cx="981359" cy="338554"/>
          </a:xfrm>
          <a:prstGeom prst="rect">
            <a:avLst/>
          </a:prstGeom>
          <a:noFill/>
        </p:spPr>
        <p:txBody>
          <a:bodyPr wrap="none" rtlCol="0" anchor="b" anchorCtr="0">
            <a:spAutoFit/>
          </a:bodyPr>
          <a:lstStyle/>
          <a:p>
            <a:pPr algn="r"/>
            <a:r>
              <a:rPr lang="en-US" sz="1600" b="1" dirty="0">
                <a:solidFill>
                  <a:schemeClr val="tx2"/>
                </a:solidFill>
                <a:latin typeface="Poppins SemiBold" pitchFamily="2" charset="77"/>
                <a:ea typeface="League Spartan" charset="0"/>
                <a:cs typeface="Poppins SemiBold" pitchFamily="2" charset="77"/>
              </a:rPr>
              <a:t>TITLE 02</a:t>
            </a:r>
          </a:p>
        </p:txBody>
      </p:sp>
      <p:sp>
        <p:nvSpPr>
          <p:cNvPr id="59" name="Subtitle 2">
            <a:extLst>
              <a:ext uri="{FF2B5EF4-FFF2-40B4-BE49-F238E27FC236}">
                <a16:creationId xmlns:a16="http://schemas.microsoft.com/office/drawing/2014/main" id="{68872115-0B77-7E48-80B5-0DF80F1F9B52}"/>
              </a:ext>
            </a:extLst>
          </p:cNvPr>
          <p:cNvSpPr txBox="1">
            <a:spLocks/>
          </p:cNvSpPr>
          <p:nvPr/>
        </p:nvSpPr>
        <p:spPr>
          <a:xfrm>
            <a:off x="323850" y="3291963"/>
            <a:ext cx="2969449" cy="505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61" name="TextBox 60">
            <a:extLst>
              <a:ext uri="{FF2B5EF4-FFF2-40B4-BE49-F238E27FC236}">
                <a16:creationId xmlns:a16="http://schemas.microsoft.com/office/drawing/2014/main" id="{8966A83B-AF4B-8A46-9593-936090F481B5}"/>
              </a:ext>
            </a:extLst>
          </p:cNvPr>
          <p:cNvSpPr txBox="1"/>
          <p:nvPr/>
        </p:nvSpPr>
        <p:spPr>
          <a:xfrm>
            <a:off x="8156398" y="1399907"/>
            <a:ext cx="1000595"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04</a:t>
            </a:r>
          </a:p>
        </p:txBody>
      </p:sp>
      <p:sp>
        <p:nvSpPr>
          <p:cNvPr id="62" name="Subtitle 2">
            <a:extLst>
              <a:ext uri="{FF2B5EF4-FFF2-40B4-BE49-F238E27FC236}">
                <a16:creationId xmlns:a16="http://schemas.microsoft.com/office/drawing/2014/main" id="{CD286350-E902-3D4C-B45B-62622922CD04}"/>
              </a:ext>
            </a:extLst>
          </p:cNvPr>
          <p:cNvSpPr txBox="1">
            <a:spLocks/>
          </p:cNvSpPr>
          <p:nvPr/>
        </p:nvSpPr>
        <p:spPr>
          <a:xfrm>
            <a:off x="8156397" y="1776445"/>
            <a:ext cx="3397427" cy="505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65" name="TextBox 64">
            <a:extLst>
              <a:ext uri="{FF2B5EF4-FFF2-40B4-BE49-F238E27FC236}">
                <a16:creationId xmlns:a16="http://schemas.microsoft.com/office/drawing/2014/main" id="{FB8E2481-79AF-2D46-A0D6-DC3C0AA0D5C0}"/>
              </a:ext>
            </a:extLst>
          </p:cNvPr>
          <p:cNvSpPr txBox="1"/>
          <p:nvPr/>
        </p:nvSpPr>
        <p:spPr>
          <a:xfrm>
            <a:off x="3047831" y="1399907"/>
            <a:ext cx="987771" cy="338554"/>
          </a:xfrm>
          <a:prstGeom prst="rect">
            <a:avLst/>
          </a:prstGeom>
          <a:noFill/>
        </p:spPr>
        <p:txBody>
          <a:bodyPr wrap="none" rtlCol="0" anchor="b" anchorCtr="0">
            <a:spAutoFit/>
          </a:bodyPr>
          <a:lstStyle/>
          <a:p>
            <a:pPr algn="r"/>
            <a:r>
              <a:rPr lang="en-US" sz="1600" b="1" dirty="0">
                <a:solidFill>
                  <a:schemeClr val="tx2"/>
                </a:solidFill>
                <a:latin typeface="Poppins SemiBold" pitchFamily="2" charset="77"/>
                <a:ea typeface="League Spartan" charset="0"/>
                <a:cs typeface="Poppins SemiBold" pitchFamily="2" charset="77"/>
              </a:rPr>
              <a:t>TITLE 03</a:t>
            </a:r>
          </a:p>
        </p:txBody>
      </p:sp>
      <p:sp>
        <p:nvSpPr>
          <p:cNvPr id="66" name="Subtitle 2">
            <a:extLst>
              <a:ext uri="{FF2B5EF4-FFF2-40B4-BE49-F238E27FC236}">
                <a16:creationId xmlns:a16="http://schemas.microsoft.com/office/drawing/2014/main" id="{AAB18A95-11AF-8E49-BEBD-E4235D75E8AF}"/>
              </a:ext>
            </a:extLst>
          </p:cNvPr>
          <p:cNvSpPr txBox="1">
            <a:spLocks/>
          </p:cNvSpPr>
          <p:nvPr/>
        </p:nvSpPr>
        <p:spPr>
          <a:xfrm>
            <a:off x="800100" y="1776445"/>
            <a:ext cx="3235502" cy="505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7" name="TextBox 56">
            <a:extLst>
              <a:ext uri="{FF2B5EF4-FFF2-40B4-BE49-F238E27FC236}">
                <a16:creationId xmlns:a16="http://schemas.microsoft.com/office/drawing/2014/main" id="{448E1B68-2649-4B45-8B1B-95C1A2EE1A8D}"/>
              </a:ext>
            </a:extLst>
          </p:cNvPr>
          <p:cNvSpPr txBox="1"/>
          <p:nvPr/>
        </p:nvSpPr>
        <p:spPr>
          <a:xfrm>
            <a:off x="4066448" y="306186"/>
            <a:ext cx="4059125"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IDEAS INFOGRAPHIC</a:t>
            </a:r>
          </a:p>
        </p:txBody>
      </p:sp>
      <p:sp>
        <p:nvSpPr>
          <p:cNvPr id="60" name="TextBox 59">
            <a:extLst>
              <a:ext uri="{FF2B5EF4-FFF2-40B4-BE49-F238E27FC236}">
                <a16:creationId xmlns:a16="http://schemas.microsoft.com/office/drawing/2014/main" id="{902D2081-4FF1-4746-A24B-0C8D53840B3F}"/>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grpSp>
        <p:nvGrpSpPr>
          <p:cNvPr id="46" name="Group 45">
            <a:extLst>
              <a:ext uri="{FF2B5EF4-FFF2-40B4-BE49-F238E27FC236}">
                <a16:creationId xmlns:a16="http://schemas.microsoft.com/office/drawing/2014/main" id="{C0EA3800-2FF1-864C-9489-EEEA83957646}"/>
              </a:ext>
            </a:extLst>
          </p:cNvPr>
          <p:cNvGrpSpPr/>
          <p:nvPr/>
        </p:nvGrpSpPr>
        <p:grpSpPr>
          <a:xfrm>
            <a:off x="5346126" y="3442594"/>
            <a:ext cx="1499747" cy="1585338"/>
            <a:chOff x="10689077" y="6885187"/>
            <a:chExt cx="2999494" cy="3170675"/>
          </a:xfrm>
        </p:grpSpPr>
        <p:sp>
          <p:nvSpPr>
            <p:cNvPr id="63" name="Freeform 62">
              <a:extLst>
                <a:ext uri="{FF2B5EF4-FFF2-40B4-BE49-F238E27FC236}">
                  <a16:creationId xmlns:a16="http://schemas.microsoft.com/office/drawing/2014/main" id="{74025AAA-9EB6-FD4E-8C5D-97C4550135E3}"/>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solidFill>
              <a:schemeClr val="accent5"/>
            </a:solidFill>
            <a:ln>
              <a:noFill/>
            </a:ln>
            <a:effectLst/>
          </p:spPr>
          <p:txBody>
            <a:bodyPr wrap="square" anchor="ctr">
              <a:noAutofit/>
            </a:bodyPr>
            <a:lstStyle/>
            <a:p>
              <a:endParaRPr lang="en-US" sz="3266"/>
            </a:p>
          </p:txBody>
        </p:sp>
        <p:sp>
          <p:nvSpPr>
            <p:cNvPr id="64" name="Rounded Rectangle 63">
              <a:extLst>
                <a:ext uri="{FF2B5EF4-FFF2-40B4-BE49-F238E27FC236}">
                  <a16:creationId xmlns:a16="http://schemas.microsoft.com/office/drawing/2014/main" id="{7A8BE846-A9AD-934B-B9DC-EDD758236AEB}"/>
                </a:ext>
              </a:extLst>
            </p:cNvPr>
            <p:cNvSpPr/>
            <p:nvPr/>
          </p:nvSpPr>
          <p:spPr>
            <a:xfrm>
              <a:off x="11997779" y="9741795"/>
              <a:ext cx="387026" cy="81391"/>
            </a:xfrm>
            <a:prstGeom prst="roundRect">
              <a:avLst>
                <a:gd name="adj" fmla="val 252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ounded Rectangle 67">
              <a:extLst>
                <a:ext uri="{FF2B5EF4-FFF2-40B4-BE49-F238E27FC236}">
                  <a16:creationId xmlns:a16="http://schemas.microsoft.com/office/drawing/2014/main" id="{95C5512C-B41A-B349-B7E3-9D641C06CB2E}"/>
                </a:ext>
              </a:extLst>
            </p:cNvPr>
            <p:cNvSpPr/>
            <p:nvPr/>
          </p:nvSpPr>
          <p:spPr>
            <a:xfrm>
              <a:off x="12063415" y="9859906"/>
              <a:ext cx="250817" cy="19595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ounded Rectangle 68">
              <a:extLst>
                <a:ext uri="{FF2B5EF4-FFF2-40B4-BE49-F238E27FC236}">
                  <a16:creationId xmlns:a16="http://schemas.microsoft.com/office/drawing/2014/main" id="{F60DAD6A-07B1-BF43-9BA6-B91F25E635D5}"/>
                </a:ext>
              </a:extLst>
            </p:cNvPr>
            <p:cNvSpPr/>
            <p:nvPr/>
          </p:nvSpPr>
          <p:spPr>
            <a:xfrm>
              <a:off x="11997779" y="9625964"/>
              <a:ext cx="387026" cy="81391"/>
            </a:xfrm>
            <a:prstGeom prst="roundRect">
              <a:avLst>
                <a:gd name="adj" fmla="val 252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38459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F1804E67-A505-9C40-84B3-DCA15F25032D}"/>
              </a:ext>
            </a:extLst>
          </p:cNvPr>
          <p:cNvSpPr txBox="1"/>
          <p:nvPr/>
        </p:nvSpPr>
        <p:spPr>
          <a:xfrm>
            <a:off x="4116944" y="306186"/>
            <a:ext cx="3958135"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SLIDE INFOGRAPHIC</a:t>
            </a:r>
          </a:p>
        </p:txBody>
      </p:sp>
      <p:sp>
        <p:nvSpPr>
          <p:cNvPr id="35" name="TextBox 34">
            <a:extLst>
              <a:ext uri="{FF2B5EF4-FFF2-40B4-BE49-F238E27FC236}">
                <a16:creationId xmlns:a16="http://schemas.microsoft.com/office/drawing/2014/main" id="{79F406E8-64F1-7645-8165-388A69DD96A4}"/>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37" name="Freeform 36">
            <a:extLst>
              <a:ext uri="{FF2B5EF4-FFF2-40B4-BE49-F238E27FC236}">
                <a16:creationId xmlns:a16="http://schemas.microsoft.com/office/drawing/2014/main" id="{D6A7B3E4-046F-5C4F-B171-180FCE541332}"/>
              </a:ext>
            </a:extLst>
          </p:cNvPr>
          <p:cNvSpPr>
            <a:spLocks noChangeArrowheads="1"/>
          </p:cNvSpPr>
          <p:nvPr/>
        </p:nvSpPr>
        <p:spPr bwMode="auto">
          <a:xfrm>
            <a:off x="3930196" y="2935850"/>
            <a:ext cx="4408293" cy="3196407"/>
          </a:xfrm>
          <a:custGeom>
            <a:avLst/>
            <a:gdLst>
              <a:gd name="connsiteX0" fmla="*/ 3100377 w 8074541"/>
              <a:gd name="connsiteY0" fmla="*/ 2311772 h 5854765"/>
              <a:gd name="connsiteX1" fmla="*/ 2163159 w 8074541"/>
              <a:gd name="connsiteY1" fmla="*/ 3934691 h 5854765"/>
              <a:gd name="connsiteX2" fmla="*/ 3100377 w 8074541"/>
              <a:gd name="connsiteY2" fmla="*/ 5557610 h 5854765"/>
              <a:gd name="connsiteX3" fmla="*/ 3101217 w 8074541"/>
              <a:gd name="connsiteY3" fmla="*/ 5557610 h 5854765"/>
              <a:gd name="connsiteX4" fmla="*/ 3101498 w 8074541"/>
              <a:gd name="connsiteY4" fmla="*/ 5558096 h 5854765"/>
              <a:gd name="connsiteX5" fmla="*/ 4975921 w 8074541"/>
              <a:gd name="connsiteY5" fmla="*/ 5558096 h 5854765"/>
              <a:gd name="connsiteX6" fmla="*/ 5913460 w 8074541"/>
              <a:gd name="connsiteY6" fmla="*/ 3935372 h 5854765"/>
              <a:gd name="connsiteX7" fmla="*/ 4975921 w 8074541"/>
              <a:gd name="connsiteY7" fmla="*/ 2312647 h 5854765"/>
              <a:gd name="connsiteX8" fmla="*/ 4974665 w 8074541"/>
              <a:gd name="connsiteY8" fmla="*/ 2312647 h 5854765"/>
              <a:gd name="connsiteX9" fmla="*/ 4974160 w 8074541"/>
              <a:gd name="connsiteY9" fmla="*/ 2311772 h 5854765"/>
              <a:gd name="connsiteX10" fmla="*/ 1642893 w 8074541"/>
              <a:gd name="connsiteY10" fmla="*/ 2541 h 5854765"/>
              <a:gd name="connsiteX11" fmla="*/ 1794803 w 8074541"/>
              <a:gd name="connsiteY11" fmla="*/ 66462 h 5854765"/>
              <a:gd name="connsiteX12" fmla="*/ 2899871 w 8074541"/>
              <a:gd name="connsiteY12" fmla="*/ 1723995 h 5854765"/>
              <a:gd name="connsiteX13" fmla="*/ 3444568 w 8074541"/>
              <a:gd name="connsiteY13" fmla="*/ 2014618 h 5854765"/>
              <a:gd name="connsiteX14" fmla="*/ 4630622 w 8074541"/>
              <a:gd name="connsiteY14" fmla="*/ 2014618 h 5854765"/>
              <a:gd name="connsiteX15" fmla="*/ 5174666 w 8074541"/>
              <a:gd name="connsiteY15" fmla="*/ 1723995 h 5854765"/>
              <a:gd name="connsiteX16" fmla="*/ 6279734 w 8074541"/>
              <a:gd name="connsiteY16" fmla="*/ 66462 h 5854765"/>
              <a:gd name="connsiteX17" fmla="*/ 6486118 w 8074541"/>
              <a:gd name="connsiteY17" fmla="*/ 24664 h 5854765"/>
              <a:gd name="connsiteX18" fmla="*/ 6527264 w 8074541"/>
              <a:gd name="connsiteY18" fmla="*/ 231039 h 5854765"/>
              <a:gd name="connsiteX19" fmla="*/ 5460730 w 8074541"/>
              <a:gd name="connsiteY19" fmla="*/ 1830448 h 5854765"/>
              <a:gd name="connsiteX20" fmla="*/ 5437870 w 8074541"/>
              <a:gd name="connsiteY20" fmla="*/ 2520760 h 5854765"/>
              <a:gd name="connsiteX21" fmla="*/ 5979954 w 8074541"/>
              <a:gd name="connsiteY21" fmla="*/ 3459245 h 5854765"/>
              <a:gd name="connsiteX22" fmla="*/ 6546857 w 8074541"/>
              <a:gd name="connsiteY22" fmla="*/ 3786441 h 5854765"/>
              <a:gd name="connsiteX23" fmla="*/ 7917089 w 8074541"/>
              <a:gd name="connsiteY23" fmla="*/ 3786441 h 5854765"/>
              <a:gd name="connsiteX24" fmla="*/ 8073836 w 8074541"/>
              <a:gd name="connsiteY24" fmla="*/ 3920324 h 5854765"/>
              <a:gd name="connsiteX25" fmla="*/ 7926233 w 8074541"/>
              <a:gd name="connsiteY25" fmla="*/ 4083595 h 5854765"/>
              <a:gd name="connsiteX26" fmla="*/ 6546857 w 8074541"/>
              <a:gd name="connsiteY26" fmla="*/ 4083595 h 5854765"/>
              <a:gd name="connsiteX27" fmla="*/ 5979954 w 8074541"/>
              <a:gd name="connsiteY27" fmla="*/ 4410791 h 5854765"/>
              <a:gd name="connsiteX28" fmla="*/ 5189034 w 8074541"/>
              <a:gd name="connsiteY28" fmla="*/ 5780313 h 5854765"/>
              <a:gd name="connsiteX29" fmla="*/ 5060370 w 8074541"/>
              <a:gd name="connsiteY29" fmla="*/ 5854765 h 5854765"/>
              <a:gd name="connsiteX30" fmla="*/ 3014819 w 8074541"/>
              <a:gd name="connsiteY30" fmla="*/ 5854765 h 5854765"/>
              <a:gd name="connsiteX31" fmla="*/ 2885503 w 8074541"/>
              <a:gd name="connsiteY31" fmla="*/ 5780313 h 5854765"/>
              <a:gd name="connsiteX32" fmla="*/ 2094582 w 8074541"/>
              <a:gd name="connsiteY32" fmla="*/ 4410791 h 5854765"/>
              <a:gd name="connsiteX33" fmla="*/ 1527680 w 8074541"/>
              <a:gd name="connsiteY33" fmla="*/ 4083595 h 5854765"/>
              <a:gd name="connsiteX34" fmla="*/ 148304 w 8074541"/>
              <a:gd name="connsiteY34" fmla="*/ 4083595 h 5854765"/>
              <a:gd name="connsiteX35" fmla="*/ 701 w 8074541"/>
              <a:gd name="connsiteY35" fmla="*/ 3920324 h 5854765"/>
              <a:gd name="connsiteX36" fmla="*/ 156795 w 8074541"/>
              <a:gd name="connsiteY36" fmla="*/ 3786441 h 5854765"/>
              <a:gd name="connsiteX37" fmla="*/ 1527680 w 8074541"/>
              <a:gd name="connsiteY37" fmla="*/ 3786441 h 5854765"/>
              <a:gd name="connsiteX38" fmla="*/ 2094582 w 8074541"/>
              <a:gd name="connsiteY38" fmla="*/ 3459245 h 5854765"/>
              <a:gd name="connsiteX39" fmla="*/ 2636666 w 8074541"/>
              <a:gd name="connsiteY39" fmla="*/ 2520760 h 5854765"/>
              <a:gd name="connsiteX40" fmla="*/ 2614461 w 8074541"/>
              <a:gd name="connsiteY40" fmla="*/ 1830448 h 5854765"/>
              <a:gd name="connsiteX41" fmla="*/ 1547273 w 8074541"/>
              <a:gd name="connsiteY41" fmla="*/ 231039 h 5854765"/>
              <a:gd name="connsiteX42" fmla="*/ 1588419 w 8074541"/>
              <a:gd name="connsiteY42" fmla="*/ 24664 h 5854765"/>
              <a:gd name="connsiteX43" fmla="*/ 1642893 w 8074541"/>
              <a:gd name="connsiteY43" fmla="*/ 2541 h 5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74541" h="5854765">
                <a:moveTo>
                  <a:pt x="3100377" y="2311772"/>
                </a:moveTo>
                <a:lnTo>
                  <a:pt x="2163159" y="3934691"/>
                </a:lnTo>
                <a:lnTo>
                  <a:pt x="3100377" y="5557610"/>
                </a:lnTo>
                <a:lnTo>
                  <a:pt x="3101217" y="5557610"/>
                </a:lnTo>
                <a:lnTo>
                  <a:pt x="3101498" y="5558096"/>
                </a:lnTo>
                <a:lnTo>
                  <a:pt x="4975921" y="5558096"/>
                </a:lnTo>
                <a:lnTo>
                  <a:pt x="5913460" y="3935372"/>
                </a:lnTo>
                <a:lnTo>
                  <a:pt x="4975921" y="2312647"/>
                </a:lnTo>
                <a:lnTo>
                  <a:pt x="4974665" y="2312647"/>
                </a:lnTo>
                <a:lnTo>
                  <a:pt x="4974160" y="2311772"/>
                </a:lnTo>
                <a:close/>
                <a:moveTo>
                  <a:pt x="1642893" y="2541"/>
                </a:moveTo>
                <a:cubicBezTo>
                  <a:pt x="1699775" y="-8112"/>
                  <a:pt x="1760515" y="15031"/>
                  <a:pt x="1794803" y="66462"/>
                </a:cubicBezTo>
                <a:lnTo>
                  <a:pt x="2899871" y="1723995"/>
                </a:lnTo>
                <a:cubicBezTo>
                  <a:pt x="3021350" y="1905553"/>
                  <a:pt x="3225775" y="2014618"/>
                  <a:pt x="3444568" y="2014618"/>
                </a:cubicBezTo>
                <a:lnTo>
                  <a:pt x="4630622" y="2014618"/>
                </a:lnTo>
                <a:cubicBezTo>
                  <a:pt x="4848762" y="2014618"/>
                  <a:pt x="5053186" y="1905553"/>
                  <a:pt x="5174666" y="1723995"/>
                </a:cubicBezTo>
                <a:lnTo>
                  <a:pt x="6279734" y="66462"/>
                </a:lnTo>
                <a:cubicBezTo>
                  <a:pt x="6325452" y="-2112"/>
                  <a:pt x="6417540" y="-20399"/>
                  <a:pt x="6486118" y="24664"/>
                </a:cubicBezTo>
                <a:cubicBezTo>
                  <a:pt x="6554694" y="70380"/>
                  <a:pt x="6572982" y="163118"/>
                  <a:pt x="6527264" y="231039"/>
                </a:cubicBezTo>
                <a:lnTo>
                  <a:pt x="5460730" y="1830448"/>
                </a:lnTo>
                <a:cubicBezTo>
                  <a:pt x="5322269" y="2037476"/>
                  <a:pt x="5313779" y="2305241"/>
                  <a:pt x="5437870" y="2520760"/>
                </a:cubicBezTo>
                <a:lnTo>
                  <a:pt x="5979954" y="3459245"/>
                </a:lnTo>
                <a:cubicBezTo>
                  <a:pt x="6097515" y="3661701"/>
                  <a:pt x="6313042" y="3786441"/>
                  <a:pt x="6546857" y="3786441"/>
                </a:cubicBezTo>
                <a:lnTo>
                  <a:pt x="7917089" y="3786441"/>
                </a:lnTo>
                <a:cubicBezTo>
                  <a:pt x="7995463" y="3786441"/>
                  <a:pt x="8065999" y="3842606"/>
                  <a:pt x="8073836" y="3920324"/>
                </a:cubicBezTo>
                <a:cubicBezTo>
                  <a:pt x="8082327" y="4008490"/>
                  <a:pt x="8013097" y="4083595"/>
                  <a:pt x="7926233" y="4083595"/>
                </a:cubicBezTo>
                <a:lnTo>
                  <a:pt x="6546857" y="4083595"/>
                </a:lnTo>
                <a:cubicBezTo>
                  <a:pt x="6313042" y="4083595"/>
                  <a:pt x="6097515" y="4208334"/>
                  <a:pt x="5979954" y="4410791"/>
                </a:cubicBezTo>
                <a:lnTo>
                  <a:pt x="5189034" y="5780313"/>
                </a:lnTo>
                <a:cubicBezTo>
                  <a:pt x="5162256" y="5826682"/>
                  <a:pt x="5113273" y="5854765"/>
                  <a:pt x="5060370" y="5854765"/>
                </a:cubicBezTo>
                <a:lnTo>
                  <a:pt x="3014819" y="5854765"/>
                </a:lnTo>
                <a:cubicBezTo>
                  <a:pt x="2961264" y="5854765"/>
                  <a:pt x="2912280" y="5826682"/>
                  <a:pt x="2885503" y="5780313"/>
                </a:cubicBezTo>
                <a:lnTo>
                  <a:pt x="2094582" y="4410791"/>
                </a:lnTo>
                <a:cubicBezTo>
                  <a:pt x="1977675" y="4208334"/>
                  <a:pt x="1761494" y="4083595"/>
                  <a:pt x="1527680" y="4083595"/>
                </a:cubicBezTo>
                <a:lnTo>
                  <a:pt x="148304" y="4083595"/>
                </a:lnTo>
                <a:cubicBezTo>
                  <a:pt x="62093" y="4083595"/>
                  <a:pt x="-7790" y="4008490"/>
                  <a:pt x="701" y="3920324"/>
                </a:cubicBezTo>
                <a:cubicBezTo>
                  <a:pt x="9191" y="3842606"/>
                  <a:pt x="79727" y="3786441"/>
                  <a:pt x="156795" y="3786441"/>
                </a:cubicBezTo>
                <a:lnTo>
                  <a:pt x="1527680" y="3786441"/>
                </a:lnTo>
                <a:cubicBezTo>
                  <a:pt x="1761494" y="3786441"/>
                  <a:pt x="1977675" y="3661701"/>
                  <a:pt x="2094582" y="3459245"/>
                </a:cubicBezTo>
                <a:lnTo>
                  <a:pt x="2636666" y="2520760"/>
                </a:lnTo>
                <a:cubicBezTo>
                  <a:pt x="2760758" y="2305241"/>
                  <a:pt x="2752921" y="2038129"/>
                  <a:pt x="2614461" y="1830448"/>
                </a:cubicBezTo>
                <a:lnTo>
                  <a:pt x="1547273" y="231039"/>
                </a:lnTo>
                <a:cubicBezTo>
                  <a:pt x="1501555" y="163118"/>
                  <a:pt x="1520496" y="70380"/>
                  <a:pt x="1588419" y="24664"/>
                </a:cubicBezTo>
                <a:cubicBezTo>
                  <a:pt x="1605400" y="13399"/>
                  <a:pt x="1623932" y="6092"/>
                  <a:pt x="1642893" y="2541"/>
                </a:cubicBezTo>
                <a:close/>
              </a:path>
            </a:pathLst>
          </a:custGeom>
          <a:solidFill>
            <a:schemeClr val="accent6"/>
          </a:solidFill>
          <a:ln>
            <a:noFill/>
          </a:ln>
          <a:effectLst/>
        </p:spPr>
        <p:txBody>
          <a:bodyPr wrap="square" anchor="ctr">
            <a:noAutofit/>
          </a:bodyPr>
          <a:lstStyle/>
          <a:p>
            <a:endParaRPr lang="en-US" sz="3266" dirty="0">
              <a:latin typeface="Lato Light" panose="020F0502020204030203" pitchFamily="34" charset="0"/>
            </a:endParaRPr>
          </a:p>
        </p:txBody>
      </p:sp>
      <p:sp>
        <p:nvSpPr>
          <p:cNvPr id="13315" name="Freeform 3">
            <a:extLst>
              <a:ext uri="{FF2B5EF4-FFF2-40B4-BE49-F238E27FC236}">
                <a16:creationId xmlns:a16="http://schemas.microsoft.com/office/drawing/2014/main" id="{C5FFAEFF-4696-D341-A08D-975F2553324D}"/>
              </a:ext>
            </a:extLst>
          </p:cNvPr>
          <p:cNvSpPr>
            <a:spLocks noChangeArrowheads="1"/>
          </p:cNvSpPr>
          <p:nvPr/>
        </p:nvSpPr>
        <p:spPr bwMode="auto">
          <a:xfrm>
            <a:off x="4573813" y="2643237"/>
            <a:ext cx="180838" cy="180837"/>
          </a:xfrm>
          <a:custGeom>
            <a:avLst/>
            <a:gdLst>
              <a:gd name="T0" fmla="*/ 506 w 507"/>
              <a:gd name="T1" fmla="*/ 254 h 508"/>
              <a:gd name="T2" fmla="*/ 506 w 507"/>
              <a:gd name="T3" fmla="*/ 254 h 508"/>
              <a:gd name="T4" fmla="*/ 253 w 507"/>
              <a:gd name="T5" fmla="*/ 0 h 508"/>
              <a:gd name="T6" fmla="*/ 253 w 507"/>
              <a:gd name="T7" fmla="*/ 0 h 508"/>
              <a:gd name="T8" fmla="*/ 0 w 507"/>
              <a:gd name="T9" fmla="*/ 254 h 508"/>
              <a:gd name="T10" fmla="*/ 0 w 507"/>
              <a:gd name="T11" fmla="*/ 254 h 508"/>
              <a:gd name="T12" fmla="*/ 253 w 507"/>
              <a:gd name="T13" fmla="*/ 507 h 508"/>
              <a:gd name="T14" fmla="*/ 253 w 507"/>
              <a:gd name="T15" fmla="*/ 507 h 508"/>
              <a:gd name="T16" fmla="*/ 506 w 507"/>
              <a:gd name="T17" fmla="*/ 25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8">
                <a:moveTo>
                  <a:pt x="506" y="254"/>
                </a:moveTo>
                <a:lnTo>
                  <a:pt x="506" y="254"/>
                </a:lnTo>
                <a:cubicBezTo>
                  <a:pt x="506" y="114"/>
                  <a:pt x="393" y="0"/>
                  <a:pt x="253" y="0"/>
                </a:cubicBezTo>
                <a:lnTo>
                  <a:pt x="253" y="0"/>
                </a:lnTo>
                <a:cubicBezTo>
                  <a:pt x="113" y="0"/>
                  <a:pt x="0" y="114"/>
                  <a:pt x="0" y="254"/>
                </a:cubicBezTo>
                <a:lnTo>
                  <a:pt x="0" y="254"/>
                </a:lnTo>
                <a:cubicBezTo>
                  <a:pt x="0" y="393"/>
                  <a:pt x="113" y="507"/>
                  <a:pt x="253" y="507"/>
                </a:cubicBezTo>
                <a:lnTo>
                  <a:pt x="253" y="507"/>
                </a:lnTo>
                <a:cubicBezTo>
                  <a:pt x="393" y="507"/>
                  <a:pt x="506" y="393"/>
                  <a:pt x="506" y="254"/>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316" name="Freeform 4">
            <a:extLst>
              <a:ext uri="{FF2B5EF4-FFF2-40B4-BE49-F238E27FC236}">
                <a16:creationId xmlns:a16="http://schemas.microsoft.com/office/drawing/2014/main" id="{8A129283-2009-EC4B-801E-3DB051DE320F}"/>
              </a:ext>
            </a:extLst>
          </p:cNvPr>
          <p:cNvSpPr>
            <a:spLocks noChangeArrowheads="1"/>
          </p:cNvSpPr>
          <p:nvPr/>
        </p:nvSpPr>
        <p:spPr bwMode="auto">
          <a:xfrm>
            <a:off x="3575276" y="4994124"/>
            <a:ext cx="180837" cy="180838"/>
          </a:xfrm>
          <a:custGeom>
            <a:avLst/>
            <a:gdLst>
              <a:gd name="T0" fmla="*/ 506 w 507"/>
              <a:gd name="T1" fmla="*/ 253 h 507"/>
              <a:gd name="T2" fmla="*/ 506 w 507"/>
              <a:gd name="T3" fmla="*/ 253 h 507"/>
              <a:gd name="T4" fmla="*/ 253 w 507"/>
              <a:gd name="T5" fmla="*/ 0 h 507"/>
              <a:gd name="T6" fmla="*/ 253 w 507"/>
              <a:gd name="T7" fmla="*/ 0 h 507"/>
              <a:gd name="T8" fmla="*/ 0 w 507"/>
              <a:gd name="T9" fmla="*/ 253 h 507"/>
              <a:gd name="T10" fmla="*/ 0 w 507"/>
              <a:gd name="T11" fmla="*/ 253 h 507"/>
              <a:gd name="T12" fmla="*/ 253 w 507"/>
              <a:gd name="T13" fmla="*/ 506 h 507"/>
              <a:gd name="T14" fmla="*/ 253 w 507"/>
              <a:gd name="T15" fmla="*/ 506 h 507"/>
              <a:gd name="T16" fmla="*/ 506 w 507"/>
              <a:gd name="T17"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7">
                <a:moveTo>
                  <a:pt x="506" y="253"/>
                </a:moveTo>
                <a:lnTo>
                  <a:pt x="506" y="253"/>
                </a:lnTo>
                <a:cubicBezTo>
                  <a:pt x="506" y="113"/>
                  <a:pt x="393" y="0"/>
                  <a:pt x="253" y="0"/>
                </a:cubicBezTo>
                <a:lnTo>
                  <a:pt x="253" y="0"/>
                </a:lnTo>
                <a:cubicBezTo>
                  <a:pt x="114" y="0"/>
                  <a:pt x="0" y="113"/>
                  <a:pt x="0" y="253"/>
                </a:cubicBezTo>
                <a:lnTo>
                  <a:pt x="0" y="253"/>
                </a:lnTo>
                <a:cubicBezTo>
                  <a:pt x="0" y="393"/>
                  <a:pt x="114" y="506"/>
                  <a:pt x="253" y="506"/>
                </a:cubicBezTo>
                <a:lnTo>
                  <a:pt x="253" y="506"/>
                </a:lnTo>
                <a:cubicBezTo>
                  <a:pt x="393" y="506"/>
                  <a:pt x="506" y="393"/>
                  <a:pt x="506" y="253"/>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317" name="Freeform 5">
            <a:extLst>
              <a:ext uri="{FF2B5EF4-FFF2-40B4-BE49-F238E27FC236}">
                <a16:creationId xmlns:a16="http://schemas.microsoft.com/office/drawing/2014/main" id="{0ED924DD-35E6-FB47-A328-8D17F5DACA88}"/>
              </a:ext>
            </a:extLst>
          </p:cNvPr>
          <p:cNvSpPr>
            <a:spLocks noChangeArrowheads="1"/>
          </p:cNvSpPr>
          <p:nvPr/>
        </p:nvSpPr>
        <p:spPr bwMode="auto">
          <a:xfrm>
            <a:off x="8461034" y="4994124"/>
            <a:ext cx="180838" cy="180838"/>
          </a:xfrm>
          <a:custGeom>
            <a:avLst/>
            <a:gdLst>
              <a:gd name="T0" fmla="*/ 506 w 507"/>
              <a:gd name="T1" fmla="*/ 253 h 507"/>
              <a:gd name="T2" fmla="*/ 506 w 507"/>
              <a:gd name="T3" fmla="*/ 253 h 507"/>
              <a:gd name="T4" fmla="*/ 253 w 507"/>
              <a:gd name="T5" fmla="*/ 0 h 507"/>
              <a:gd name="T6" fmla="*/ 253 w 507"/>
              <a:gd name="T7" fmla="*/ 0 h 507"/>
              <a:gd name="T8" fmla="*/ 0 w 507"/>
              <a:gd name="T9" fmla="*/ 253 h 507"/>
              <a:gd name="T10" fmla="*/ 0 w 507"/>
              <a:gd name="T11" fmla="*/ 253 h 507"/>
              <a:gd name="T12" fmla="*/ 253 w 507"/>
              <a:gd name="T13" fmla="*/ 506 h 507"/>
              <a:gd name="T14" fmla="*/ 253 w 507"/>
              <a:gd name="T15" fmla="*/ 506 h 507"/>
              <a:gd name="T16" fmla="*/ 506 w 507"/>
              <a:gd name="T17"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7">
                <a:moveTo>
                  <a:pt x="506" y="253"/>
                </a:moveTo>
                <a:lnTo>
                  <a:pt x="506" y="253"/>
                </a:lnTo>
                <a:cubicBezTo>
                  <a:pt x="506" y="113"/>
                  <a:pt x="393" y="0"/>
                  <a:pt x="253" y="0"/>
                </a:cubicBezTo>
                <a:lnTo>
                  <a:pt x="253" y="0"/>
                </a:lnTo>
                <a:cubicBezTo>
                  <a:pt x="113" y="0"/>
                  <a:pt x="0" y="113"/>
                  <a:pt x="0" y="253"/>
                </a:cubicBezTo>
                <a:lnTo>
                  <a:pt x="0" y="253"/>
                </a:lnTo>
                <a:cubicBezTo>
                  <a:pt x="0" y="393"/>
                  <a:pt x="113" y="506"/>
                  <a:pt x="253" y="506"/>
                </a:cubicBezTo>
                <a:lnTo>
                  <a:pt x="253" y="506"/>
                </a:lnTo>
                <a:cubicBezTo>
                  <a:pt x="393" y="506"/>
                  <a:pt x="506" y="393"/>
                  <a:pt x="506" y="253"/>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318" name="Freeform 6">
            <a:extLst>
              <a:ext uri="{FF2B5EF4-FFF2-40B4-BE49-F238E27FC236}">
                <a16:creationId xmlns:a16="http://schemas.microsoft.com/office/drawing/2014/main" id="{44EA45F9-41DD-ED45-B806-DA0DA96274F5}"/>
              </a:ext>
            </a:extLst>
          </p:cNvPr>
          <p:cNvSpPr>
            <a:spLocks noChangeArrowheads="1"/>
          </p:cNvSpPr>
          <p:nvPr/>
        </p:nvSpPr>
        <p:spPr bwMode="auto">
          <a:xfrm>
            <a:off x="7486084" y="2643237"/>
            <a:ext cx="180838" cy="180837"/>
          </a:xfrm>
          <a:custGeom>
            <a:avLst/>
            <a:gdLst>
              <a:gd name="T0" fmla="*/ 506 w 507"/>
              <a:gd name="T1" fmla="*/ 254 h 508"/>
              <a:gd name="T2" fmla="*/ 506 w 507"/>
              <a:gd name="T3" fmla="*/ 254 h 508"/>
              <a:gd name="T4" fmla="*/ 253 w 507"/>
              <a:gd name="T5" fmla="*/ 0 h 508"/>
              <a:gd name="T6" fmla="*/ 253 w 507"/>
              <a:gd name="T7" fmla="*/ 0 h 508"/>
              <a:gd name="T8" fmla="*/ 0 w 507"/>
              <a:gd name="T9" fmla="*/ 254 h 508"/>
              <a:gd name="T10" fmla="*/ 0 w 507"/>
              <a:gd name="T11" fmla="*/ 254 h 508"/>
              <a:gd name="T12" fmla="*/ 253 w 507"/>
              <a:gd name="T13" fmla="*/ 507 h 508"/>
              <a:gd name="T14" fmla="*/ 253 w 507"/>
              <a:gd name="T15" fmla="*/ 507 h 508"/>
              <a:gd name="T16" fmla="*/ 506 w 507"/>
              <a:gd name="T17" fmla="*/ 25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8">
                <a:moveTo>
                  <a:pt x="506" y="254"/>
                </a:moveTo>
                <a:lnTo>
                  <a:pt x="506" y="254"/>
                </a:lnTo>
                <a:cubicBezTo>
                  <a:pt x="506" y="114"/>
                  <a:pt x="393" y="0"/>
                  <a:pt x="253" y="0"/>
                </a:cubicBezTo>
                <a:lnTo>
                  <a:pt x="253" y="0"/>
                </a:lnTo>
                <a:cubicBezTo>
                  <a:pt x="113" y="0"/>
                  <a:pt x="0" y="114"/>
                  <a:pt x="0" y="254"/>
                </a:cubicBezTo>
                <a:lnTo>
                  <a:pt x="0" y="254"/>
                </a:lnTo>
                <a:cubicBezTo>
                  <a:pt x="0" y="393"/>
                  <a:pt x="113" y="507"/>
                  <a:pt x="253" y="507"/>
                </a:cubicBezTo>
                <a:lnTo>
                  <a:pt x="253" y="507"/>
                </a:lnTo>
                <a:cubicBezTo>
                  <a:pt x="393" y="507"/>
                  <a:pt x="506" y="393"/>
                  <a:pt x="506" y="254"/>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9" name="Freeform 98">
            <a:extLst>
              <a:ext uri="{FF2B5EF4-FFF2-40B4-BE49-F238E27FC236}">
                <a16:creationId xmlns:a16="http://schemas.microsoft.com/office/drawing/2014/main" id="{F42883CD-3A1A-B94B-AC5C-1EA10F4505A0}"/>
              </a:ext>
            </a:extLst>
          </p:cNvPr>
          <p:cNvSpPr>
            <a:spLocks noChangeArrowheads="1"/>
          </p:cNvSpPr>
          <p:nvPr/>
        </p:nvSpPr>
        <p:spPr bwMode="auto">
          <a:xfrm>
            <a:off x="4278040" y="5458050"/>
            <a:ext cx="772385" cy="912967"/>
          </a:xfrm>
          <a:custGeom>
            <a:avLst/>
            <a:gdLst/>
            <a:ahLst/>
            <a:cxnLst/>
            <a:rect l="0" t="0" r="r" b="b"/>
            <a:pathLst>
              <a:path w="741005" h="877197">
                <a:moveTo>
                  <a:pt x="195872" y="99605"/>
                </a:moveTo>
                <a:lnTo>
                  <a:pt x="232618" y="105365"/>
                </a:lnTo>
                <a:cubicBezTo>
                  <a:pt x="235500" y="128765"/>
                  <a:pt x="235500" y="153245"/>
                  <a:pt x="234059" y="177365"/>
                </a:cubicBezTo>
                <a:cubicBezTo>
                  <a:pt x="231537" y="178445"/>
                  <a:pt x="229376" y="179525"/>
                  <a:pt x="227214" y="180605"/>
                </a:cubicBezTo>
                <a:cubicBezTo>
                  <a:pt x="216407" y="186725"/>
                  <a:pt x="209202" y="196445"/>
                  <a:pt x="205959" y="207245"/>
                </a:cubicBezTo>
                <a:cubicBezTo>
                  <a:pt x="202717" y="218045"/>
                  <a:pt x="203798" y="230285"/>
                  <a:pt x="209562" y="241084"/>
                </a:cubicBezTo>
                <a:cubicBezTo>
                  <a:pt x="215326" y="251524"/>
                  <a:pt x="225053" y="259084"/>
                  <a:pt x="236221" y="261964"/>
                </a:cubicBezTo>
                <a:cubicBezTo>
                  <a:pt x="247028" y="265204"/>
                  <a:pt x="258917" y="264124"/>
                  <a:pt x="269724" y="258364"/>
                </a:cubicBezTo>
                <a:cubicBezTo>
                  <a:pt x="280532" y="252604"/>
                  <a:pt x="287737" y="242524"/>
                  <a:pt x="290979" y="231725"/>
                </a:cubicBezTo>
                <a:cubicBezTo>
                  <a:pt x="294221" y="220925"/>
                  <a:pt x="293141" y="209045"/>
                  <a:pt x="287016" y="198245"/>
                </a:cubicBezTo>
                <a:cubicBezTo>
                  <a:pt x="284134" y="192125"/>
                  <a:pt x="279451" y="187085"/>
                  <a:pt x="274047" y="183125"/>
                </a:cubicBezTo>
                <a:cubicBezTo>
                  <a:pt x="275849" y="159365"/>
                  <a:pt x="275849" y="134885"/>
                  <a:pt x="274047" y="111485"/>
                </a:cubicBezTo>
                <a:lnTo>
                  <a:pt x="444087" y="137405"/>
                </a:lnTo>
                <a:cubicBezTo>
                  <a:pt x="449491" y="138485"/>
                  <a:pt x="454174" y="141725"/>
                  <a:pt x="456696" y="146405"/>
                </a:cubicBezTo>
                <a:lnTo>
                  <a:pt x="738775" y="658323"/>
                </a:lnTo>
                <a:cubicBezTo>
                  <a:pt x="743458" y="666963"/>
                  <a:pt x="740576" y="677403"/>
                  <a:pt x="731930" y="682443"/>
                </a:cubicBezTo>
                <a:lnTo>
                  <a:pt x="381403" y="875042"/>
                </a:lnTo>
                <a:cubicBezTo>
                  <a:pt x="372757" y="879722"/>
                  <a:pt x="361949" y="876482"/>
                  <a:pt x="357626" y="868202"/>
                </a:cubicBezTo>
                <a:lnTo>
                  <a:pt x="75187" y="356284"/>
                </a:lnTo>
                <a:cubicBezTo>
                  <a:pt x="72305" y="350884"/>
                  <a:pt x="72305" y="344404"/>
                  <a:pt x="75187" y="339364"/>
                </a:cubicBezTo>
                <a:lnTo>
                  <a:pt x="175698" y="109685"/>
                </a:lnTo>
                <a:cubicBezTo>
                  <a:pt x="173176" y="106445"/>
                  <a:pt x="187226" y="97445"/>
                  <a:pt x="195872" y="99605"/>
                </a:cubicBezTo>
                <a:close/>
                <a:moveTo>
                  <a:pt x="118527" y="17435"/>
                </a:moveTo>
                <a:cubicBezTo>
                  <a:pt x="109561" y="17796"/>
                  <a:pt x="100237" y="24295"/>
                  <a:pt x="93064" y="35489"/>
                </a:cubicBezTo>
                <a:cubicBezTo>
                  <a:pt x="81229" y="54175"/>
                  <a:pt x="75244" y="85250"/>
                  <a:pt x="81918" y="126125"/>
                </a:cubicBezTo>
                <a:lnTo>
                  <a:pt x="86845" y="145595"/>
                </a:lnTo>
                <a:lnTo>
                  <a:pt x="102539" y="109685"/>
                </a:lnTo>
                <a:lnTo>
                  <a:pt x="118370" y="116525"/>
                </a:lnTo>
                <a:lnTo>
                  <a:pt x="102539" y="109325"/>
                </a:lnTo>
                <a:cubicBezTo>
                  <a:pt x="105777" y="101765"/>
                  <a:pt x="114412" y="97445"/>
                  <a:pt x="122328" y="99605"/>
                </a:cubicBezTo>
                <a:lnTo>
                  <a:pt x="135677" y="101533"/>
                </a:lnTo>
                <a:lnTo>
                  <a:pt x="139232" y="58059"/>
                </a:lnTo>
                <a:lnTo>
                  <a:pt x="149972" y="31714"/>
                </a:lnTo>
                <a:lnTo>
                  <a:pt x="146860" y="34045"/>
                </a:lnTo>
                <a:cubicBezTo>
                  <a:pt x="138252" y="22129"/>
                  <a:pt x="127852" y="17074"/>
                  <a:pt x="118527" y="17435"/>
                </a:cubicBezTo>
                <a:close/>
                <a:moveTo>
                  <a:pt x="192034" y="101"/>
                </a:moveTo>
                <a:cubicBezTo>
                  <a:pt x="207210" y="-980"/>
                  <a:pt x="222748" y="6586"/>
                  <a:pt x="235396" y="23518"/>
                </a:cubicBezTo>
                <a:cubicBezTo>
                  <a:pt x="253553" y="47566"/>
                  <a:pt x="266833" y="91676"/>
                  <a:pt x="264868" y="159952"/>
                </a:cubicBezTo>
                <a:lnTo>
                  <a:pt x="260580" y="204088"/>
                </a:lnTo>
                <a:lnTo>
                  <a:pt x="268426" y="207293"/>
                </a:lnTo>
                <a:cubicBezTo>
                  <a:pt x="272582" y="211417"/>
                  <a:pt x="275140" y="217126"/>
                  <a:pt x="275140" y="223470"/>
                </a:cubicBezTo>
                <a:cubicBezTo>
                  <a:pt x="275140" y="236157"/>
                  <a:pt x="264909" y="246308"/>
                  <a:pt x="252121" y="246308"/>
                </a:cubicBezTo>
                <a:cubicBezTo>
                  <a:pt x="239699" y="246308"/>
                  <a:pt x="229468" y="236157"/>
                  <a:pt x="229468" y="223470"/>
                </a:cubicBezTo>
                <a:cubicBezTo>
                  <a:pt x="229468" y="217126"/>
                  <a:pt x="232026" y="211417"/>
                  <a:pt x="236136" y="207293"/>
                </a:cubicBezTo>
                <a:lnTo>
                  <a:pt x="242985" y="204439"/>
                </a:lnTo>
                <a:lnTo>
                  <a:pt x="247218" y="161281"/>
                </a:lnTo>
                <a:cubicBezTo>
                  <a:pt x="249353" y="96652"/>
                  <a:pt x="237564" y="55582"/>
                  <a:pt x="221303" y="33966"/>
                </a:cubicBezTo>
                <a:cubicBezTo>
                  <a:pt x="212269" y="22077"/>
                  <a:pt x="202513" y="17033"/>
                  <a:pt x="193118" y="17394"/>
                </a:cubicBezTo>
                <a:cubicBezTo>
                  <a:pt x="183361" y="17754"/>
                  <a:pt x="174328" y="24239"/>
                  <a:pt x="167101" y="35407"/>
                </a:cubicBezTo>
                <a:cubicBezTo>
                  <a:pt x="162223" y="42972"/>
                  <a:pt x="158338" y="52700"/>
                  <a:pt x="155899" y="64318"/>
                </a:cubicBezTo>
                <a:lnTo>
                  <a:pt x="153400" y="104092"/>
                </a:lnTo>
                <a:lnTo>
                  <a:pt x="157227" y="104645"/>
                </a:lnTo>
                <a:cubicBezTo>
                  <a:pt x="157227" y="105365"/>
                  <a:pt x="157227" y="105725"/>
                  <a:pt x="157227" y="105725"/>
                </a:cubicBezTo>
                <a:lnTo>
                  <a:pt x="58645" y="332164"/>
                </a:lnTo>
                <a:cubicBezTo>
                  <a:pt x="53968" y="342604"/>
                  <a:pt x="53608" y="354844"/>
                  <a:pt x="59365" y="365284"/>
                </a:cubicBezTo>
                <a:lnTo>
                  <a:pt x="333883" y="864242"/>
                </a:lnTo>
                <a:cubicBezTo>
                  <a:pt x="331725" y="869642"/>
                  <a:pt x="315174" y="871082"/>
                  <a:pt x="307619" y="875042"/>
                </a:cubicBezTo>
                <a:cubicBezTo>
                  <a:pt x="299344" y="879722"/>
                  <a:pt x="288550" y="876482"/>
                  <a:pt x="283873" y="868202"/>
                </a:cubicBezTo>
                <a:lnTo>
                  <a:pt x="2158" y="356284"/>
                </a:lnTo>
                <a:cubicBezTo>
                  <a:pt x="-720" y="350884"/>
                  <a:pt x="-720" y="344404"/>
                  <a:pt x="2158" y="339364"/>
                </a:cubicBezTo>
                <a:lnTo>
                  <a:pt x="75531" y="171482"/>
                </a:lnTo>
                <a:lnTo>
                  <a:pt x="64440" y="127502"/>
                </a:lnTo>
                <a:cubicBezTo>
                  <a:pt x="57379" y="82632"/>
                  <a:pt x="64642" y="47766"/>
                  <a:pt x="78360" y="26101"/>
                </a:cubicBezTo>
                <a:cubicBezTo>
                  <a:pt x="88760" y="9852"/>
                  <a:pt x="102747" y="825"/>
                  <a:pt x="117810" y="103"/>
                </a:cubicBezTo>
                <a:cubicBezTo>
                  <a:pt x="125341" y="-438"/>
                  <a:pt x="132962" y="1186"/>
                  <a:pt x="140270" y="5068"/>
                </a:cubicBezTo>
                <a:lnTo>
                  <a:pt x="157536" y="20596"/>
                </a:lnTo>
                <a:lnTo>
                  <a:pt x="170398" y="7261"/>
                </a:lnTo>
                <a:cubicBezTo>
                  <a:pt x="177128" y="2893"/>
                  <a:pt x="184446" y="461"/>
                  <a:pt x="192034" y="101"/>
                </a:cubicBezTo>
                <a:close/>
              </a:path>
            </a:pathLst>
          </a:custGeom>
          <a:solidFill>
            <a:schemeClr val="accent1"/>
          </a:solidFill>
          <a:ln>
            <a:noFill/>
          </a:ln>
          <a:effectLst/>
        </p:spPr>
        <p:txBody>
          <a:bodyPr anchor="ctr"/>
          <a:lstStyle/>
          <a:p>
            <a:endParaRPr lang="en-US" sz="900" dirty="0">
              <a:latin typeface="Lato Light" panose="020F0502020204030203" pitchFamily="34" charset="0"/>
            </a:endParaRPr>
          </a:p>
        </p:txBody>
      </p:sp>
      <p:sp>
        <p:nvSpPr>
          <p:cNvPr id="40" name="Freeform 102">
            <a:extLst>
              <a:ext uri="{FF2B5EF4-FFF2-40B4-BE49-F238E27FC236}">
                <a16:creationId xmlns:a16="http://schemas.microsoft.com/office/drawing/2014/main" id="{AF4BB976-96A6-164E-9A33-CFFFE644351E}"/>
              </a:ext>
            </a:extLst>
          </p:cNvPr>
          <p:cNvSpPr>
            <a:spLocks noChangeArrowheads="1"/>
          </p:cNvSpPr>
          <p:nvPr/>
        </p:nvSpPr>
        <p:spPr bwMode="auto">
          <a:xfrm>
            <a:off x="3899456" y="3730669"/>
            <a:ext cx="894774" cy="769075"/>
          </a:xfrm>
          <a:custGeom>
            <a:avLst/>
            <a:gdLst/>
            <a:ahLst/>
            <a:cxnLst/>
            <a:rect l="0" t="0" r="r" b="b"/>
            <a:pathLst>
              <a:path w="858477" h="737828">
                <a:moveTo>
                  <a:pt x="648057" y="390389"/>
                </a:moveTo>
                <a:cubicBezTo>
                  <a:pt x="637608" y="390389"/>
                  <a:pt x="629681" y="398318"/>
                  <a:pt x="629681" y="408410"/>
                </a:cubicBezTo>
                <a:lnTo>
                  <a:pt x="629681" y="627181"/>
                </a:lnTo>
                <a:cubicBezTo>
                  <a:pt x="629681" y="637272"/>
                  <a:pt x="637608" y="645562"/>
                  <a:pt x="648057" y="645562"/>
                </a:cubicBezTo>
                <a:cubicBezTo>
                  <a:pt x="658146" y="645562"/>
                  <a:pt x="666073" y="637272"/>
                  <a:pt x="666073" y="627181"/>
                </a:cubicBezTo>
                <a:lnTo>
                  <a:pt x="666073" y="408410"/>
                </a:lnTo>
                <a:cubicBezTo>
                  <a:pt x="666073" y="398318"/>
                  <a:pt x="658146" y="390389"/>
                  <a:pt x="648057" y="390389"/>
                </a:cubicBezTo>
                <a:close/>
                <a:moveTo>
                  <a:pt x="538161" y="390389"/>
                </a:moveTo>
                <a:cubicBezTo>
                  <a:pt x="528072" y="390389"/>
                  <a:pt x="519785" y="398318"/>
                  <a:pt x="519785" y="408410"/>
                </a:cubicBezTo>
                <a:lnTo>
                  <a:pt x="519785" y="627181"/>
                </a:lnTo>
                <a:cubicBezTo>
                  <a:pt x="519785" y="637272"/>
                  <a:pt x="528072" y="645562"/>
                  <a:pt x="538161" y="645562"/>
                </a:cubicBezTo>
                <a:cubicBezTo>
                  <a:pt x="548249" y="645562"/>
                  <a:pt x="556537" y="637272"/>
                  <a:pt x="556537" y="627181"/>
                </a:cubicBezTo>
                <a:lnTo>
                  <a:pt x="556537" y="408410"/>
                </a:lnTo>
                <a:cubicBezTo>
                  <a:pt x="556537" y="398318"/>
                  <a:pt x="548249" y="390389"/>
                  <a:pt x="538161" y="390389"/>
                </a:cubicBezTo>
                <a:close/>
                <a:moveTo>
                  <a:pt x="428264" y="390389"/>
                </a:moveTo>
                <a:cubicBezTo>
                  <a:pt x="418175" y="390389"/>
                  <a:pt x="410249" y="398318"/>
                  <a:pt x="410249" y="408410"/>
                </a:cubicBezTo>
                <a:lnTo>
                  <a:pt x="410249" y="627181"/>
                </a:lnTo>
                <a:cubicBezTo>
                  <a:pt x="410249" y="637272"/>
                  <a:pt x="418175" y="645562"/>
                  <a:pt x="428264" y="645562"/>
                </a:cubicBezTo>
                <a:cubicBezTo>
                  <a:pt x="438353" y="645562"/>
                  <a:pt x="446640" y="637272"/>
                  <a:pt x="446640" y="627181"/>
                </a:cubicBezTo>
                <a:lnTo>
                  <a:pt x="446640" y="408410"/>
                </a:lnTo>
                <a:cubicBezTo>
                  <a:pt x="446640" y="398318"/>
                  <a:pt x="438353" y="390389"/>
                  <a:pt x="428264" y="390389"/>
                </a:cubicBezTo>
                <a:close/>
                <a:moveTo>
                  <a:pt x="318728" y="390389"/>
                </a:moveTo>
                <a:cubicBezTo>
                  <a:pt x="308639" y="390389"/>
                  <a:pt x="300352" y="398318"/>
                  <a:pt x="300352" y="408410"/>
                </a:cubicBezTo>
                <a:lnTo>
                  <a:pt x="300352" y="627181"/>
                </a:lnTo>
                <a:cubicBezTo>
                  <a:pt x="300352" y="637272"/>
                  <a:pt x="308639" y="645562"/>
                  <a:pt x="318728" y="645562"/>
                </a:cubicBezTo>
                <a:cubicBezTo>
                  <a:pt x="328817" y="645562"/>
                  <a:pt x="337104" y="637272"/>
                  <a:pt x="337104" y="627181"/>
                </a:cubicBezTo>
                <a:lnTo>
                  <a:pt x="337104" y="408410"/>
                </a:lnTo>
                <a:cubicBezTo>
                  <a:pt x="337104" y="398318"/>
                  <a:pt x="328817" y="390389"/>
                  <a:pt x="318728" y="390389"/>
                </a:cubicBezTo>
                <a:close/>
                <a:moveTo>
                  <a:pt x="208832" y="390389"/>
                </a:moveTo>
                <a:cubicBezTo>
                  <a:pt x="198743" y="390389"/>
                  <a:pt x="190456" y="398318"/>
                  <a:pt x="190456" y="408410"/>
                </a:cubicBezTo>
                <a:lnTo>
                  <a:pt x="190456" y="627181"/>
                </a:lnTo>
                <a:cubicBezTo>
                  <a:pt x="190456" y="637272"/>
                  <a:pt x="198743" y="645562"/>
                  <a:pt x="208832" y="645562"/>
                </a:cubicBezTo>
                <a:cubicBezTo>
                  <a:pt x="218921" y="645562"/>
                  <a:pt x="227208" y="637272"/>
                  <a:pt x="227208" y="627181"/>
                </a:cubicBezTo>
                <a:lnTo>
                  <a:pt x="227208" y="408410"/>
                </a:lnTo>
                <a:cubicBezTo>
                  <a:pt x="227208" y="398318"/>
                  <a:pt x="218921" y="390389"/>
                  <a:pt x="208832" y="390389"/>
                </a:cubicBezTo>
                <a:close/>
                <a:moveTo>
                  <a:pt x="49212" y="330200"/>
                </a:moveTo>
                <a:lnTo>
                  <a:pt x="807677" y="330200"/>
                </a:lnTo>
                <a:lnTo>
                  <a:pt x="739937" y="722690"/>
                </a:lnTo>
                <a:lnTo>
                  <a:pt x="737055" y="737828"/>
                </a:lnTo>
                <a:lnTo>
                  <a:pt x="721922" y="737828"/>
                </a:lnTo>
                <a:lnTo>
                  <a:pt x="134967" y="737828"/>
                </a:lnTo>
                <a:lnTo>
                  <a:pt x="119834" y="737828"/>
                </a:lnTo>
                <a:lnTo>
                  <a:pt x="116951" y="722690"/>
                </a:lnTo>
                <a:lnTo>
                  <a:pt x="49212" y="330200"/>
                </a:lnTo>
                <a:close/>
                <a:moveTo>
                  <a:pt x="18357" y="217488"/>
                </a:moveTo>
                <a:lnTo>
                  <a:pt x="311715" y="217488"/>
                </a:lnTo>
                <a:cubicBezTo>
                  <a:pt x="315675" y="222493"/>
                  <a:pt x="319634" y="227140"/>
                  <a:pt x="324314" y="231788"/>
                </a:cubicBezTo>
                <a:cubicBezTo>
                  <a:pt x="351670" y="258957"/>
                  <a:pt x="388744" y="274329"/>
                  <a:pt x="427619" y="274329"/>
                </a:cubicBezTo>
                <a:cubicBezTo>
                  <a:pt x="466493" y="274329"/>
                  <a:pt x="503568" y="258957"/>
                  <a:pt x="531284" y="231788"/>
                </a:cubicBezTo>
                <a:cubicBezTo>
                  <a:pt x="535603" y="227140"/>
                  <a:pt x="539923" y="222493"/>
                  <a:pt x="543522" y="217488"/>
                </a:cubicBezTo>
                <a:lnTo>
                  <a:pt x="840120" y="217488"/>
                </a:lnTo>
                <a:cubicBezTo>
                  <a:pt x="850198" y="217488"/>
                  <a:pt x="858477" y="225710"/>
                  <a:pt x="858477" y="235720"/>
                </a:cubicBezTo>
                <a:lnTo>
                  <a:pt x="858477" y="292918"/>
                </a:lnTo>
                <a:cubicBezTo>
                  <a:pt x="858477" y="302928"/>
                  <a:pt x="850198" y="310793"/>
                  <a:pt x="840120" y="310793"/>
                </a:cubicBezTo>
                <a:lnTo>
                  <a:pt x="18357" y="310793"/>
                </a:lnTo>
                <a:cubicBezTo>
                  <a:pt x="8279" y="310793"/>
                  <a:pt x="0" y="302928"/>
                  <a:pt x="0" y="292918"/>
                </a:cubicBezTo>
                <a:lnTo>
                  <a:pt x="0" y="235720"/>
                </a:lnTo>
                <a:cubicBezTo>
                  <a:pt x="0" y="225710"/>
                  <a:pt x="8279" y="217488"/>
                  <a:pt x="18357" y="217488"/>
                </a:cubicBezTo>
                <a:close/>
                <a:moveTo>
                  <a:pt x="409524" y="54564"/>
                </a:moveTo>
                <a:lnTo>
                  <a:pt x="409524" y="109486"/>
                </a:lnTo>
                <a:lnTo>
                  <a:pt x="354960" y="109486"/>
                </a:lnTo>
                <a:lnTo>
                  <a:pt x="354960" y="145743"/>
                </a:lnTo>
                <a:lnTo>
                  <a:pt x="409524" y="145743"/>
                </a:lnTo>
                <a:lnTo>
                  <a:pt x="409524" y="200306"/>
                </a:lnTo>
                <a:lnTo>
                  <a:pt x="445780" y="200306"/>
                </a:lnTo>
                <a:lnTo>
                  <a:pt x="445780" y="145743"/>
                </a:lnTo>
                <a:lnTo>
                  <a:pt x="500343" y="145743"/>
                </a:lnTo>
                <a:lnTo>
                  <a:pt x="500343" y="109486"/>
                </a:lnTo>
                <a:lnTo>
                  <a:pt x="445780" y="109486"/>
                </a:lnTo>
                <a:lnTo>
                  <a:pt x="445780" y="54564"/>
                </a:lnTo>
                <a:lnTo>
                  <a:pt x="409524" y="54564"/>
                </a:lnTo>
                <a:close/>
                <a:moveTo>
                  <a:pt x="427472" y="0"/>
                </a:moveTo>
                <a:cubicBezTo>
                  <a:pt x="463010" y="0"/>
                  <a:pt x="494600" y="14359"/>
                  <a:pt x="517933" y="37333"/>
                </a:cubicBezTo>
                <a:cubicBezTo>
                  <a:pt x="540907" y="60666"/>
                  <a:pt x="555266" y="92256"/>
                  <a:pt x="555266" y="127435"/>
                </a:cubicBezTo>
                <a:cubicBezTo>
                  <a:pt x="555266" y="162973"/>
                  <a:pt x="540907" y="194922"/>
                  <a:pt x="517933" y="217896"/>
                </a:cubicBezTo>
                <a:cubicBezTo>
                  <a:pt x="494600" y="240870"/>
                  <a:pt x="463010" y="255229"/>
                  <a:pt x="427472" y="255229"/>
                </a:cubicBezTo>
                <a:cubicBezTo>
                  <a:pt x="392293" y="255229"/>
                  <a:pt x="360344" y="240870"/>
                  <a:pt x="337370" y="217896"/>
                </a:cubicBezTo>
                <a:cubicBezTo>
                  <a:pt x="314396" y="194922"/>
                  <a:pt x="300037" y="162973"/>
                  <a:pt x="300037" y="127435"/>
                </a:cubicBezTo>
                <a:cubicBezTo>
                  <a:pt x="300037" y="92256"/>
                  <a:pt x="314396" y="60666"/>
                  <a:pt x="337370" y="37333"/>
                </a:cubicBezTo>
                <a:cubicBezTo>
                  <a:pt x="360344" y="14359"/>
                  <a:pt x="392293" y="0"/>
                  <a:pt x="427472" y="0"/>
                </a:cubicBezTo>
                <a:close/>
              </a:path>
            </a:pathLst>
          </a:custGeom>
          <a:solidFill>
            <a:schemeClr val="accent2"/>
          </a:solidFill>
          <a:ln>
            <a:noFill/>
          </a:ln>
          <a:effectLst/>
        </p:spPr>
        <p:txBody>
          <a:bodyPr anchor="ctr"/>
          <a:lstStyle/>
          <a:p>
            <a:endParaRPr lang="en-US" sz="900" dirty="0">
              <a:latin typeface="Lato Light" panose="020F0502020204030203" pitchFamily="34" charset="0"/>
            </a:endParaRPr>
          </a:p>
        </p:txBody>
      </p:sp>
      <p:sp>
        <p:nvSpPr>
          <p:cNvPr id="41" name="Freeform 104">
            <a:extLst>
              <a:ext uri="{FF2B5EF4-FFF2-40B4-BE49-F238E27FC236}">
                <a16:creationId xmlns:a16="http://schemas.microsoft.com/office/drawing/2014/main" id="{83AFC791-CC48-6040-8659-5B1F72C74FB0}"/>
              </a:ext>
            </a:extLst>
          </p:cNvPr>
          <p:cNvSpPr>
            <a:spLocks noChangeArrowheads="1"/>
          </p:cNvSpPr>
          <p:nvPr/>
        </p:nvSpPr>
        <p:spPr bwMode="auto">
          <a:xfrm>
            <a:off x="5730784" y="2712658"/>
            <a:ext cx="807117" cy="914623"/>
          </a:xfrm>
          <a:custGeom>
            <a:avLst/>
            <a:gdLst>
              <a:gd name="T0" fmla="*/ 423863 w 774340"/>
              <a:gd name="T1" fmla="*/ 587375 h 878123"/>
              <a:gd name="T2" fmla="*/ 465923 w 774340"/>
              <a:gd name="T3" fmla="*/ 587375 h 878123"/>
              <a:gd name="T4" fmla="*/ 617267 w 774340"/>
              <a:gd name="T5" fmla="*/ 850395 h 878123"/>
              <a:gd name="T6" fmla="*/ 610437 w 774340"/>
              <a:gd name="T7" fmla="*/ 875651 h 878123"/>
              <a:gd name="T8" fmla="*/ 585633 w 774340"/>
              <a:gd name="T9" fmla="*/ 868796 h 878123"/>
              <a:gd name="T10" fmla="*/ 307190 w 774340"/>
              <a:gd name="T11" fmla="*/ 587375 h 878123"/>
              <a:gd name="T12" fmla="*/ 348891 w 774340"/>
              <a:gd name="T13" fmla="*/ 587375 h 878123"/>
              <a:gd name="T14" fmla="*/ 187121 w 774340"/>
              <a:gd name="T15" fmla="*/ 868796 h 878123"/>
              <a:gd name="T16" fmla="*/ 162317 w 774340"/>
              <a:gd name="T17" fmla="*/ 875651 h 878123"/>
              <a:gd name="T18" fmla="*/ 155846 w 774340"/>
              <a:gd name="T19" fmla="*/ 850395 h 878123"/>
              <a:gd name="T20" fmla="*/ 533506 w 774340"/>
              <a:gd name="T21" fmla="*/ 127168 h 878123"/>
              <a:gd name="T22" fmla="*/ 591825 w 774340"/>
              <a:gd name="T23" fmla="*/ 185528 h 878123"/>
              <a:gd name="T24" fmla="*/ 410390 w 774340"/>
              <a:gd name="T25" fmla="*/ 366733 h 878123"/>
              <a:gd name="T26" fmla="*/ 310312 w 774340"/>
              <a:gd name="T27" fmla="*/ 193454 h 878123"/>
              <a:gd name="T28" fmla="*/ 296632 w 774340"/>
              <a:gd name="T29" fmla="*/ 170398 h 878123"/>
              <a:gd name="T30" fmla="*/ 277913 w 774340"/>
              <a:gd name="T31" fmla="*/ 189131 h 878123"/>
              <a:gd name="T32" fmla="*/ 95758 w 774340"/>
              <a:gd name="T33" fmla="*/ 371416 h 878123"/>
              <a:gd name="T34" fmla="*/ 124917 w 774340"/>
              <a:gd name="T35" fmla="*/ 400236 h 878123"/>
              <a:gd name="T36" fmla="*/ 288353 w 774340"/>
              <a:gd name="T37" fmla="*/ 237044 h 878123"/>
              <a:gd name="T38" fmla="*/ 388430 w 774340"/>
              <a:gd name="T39" fmla="*/ 410323 h 878123"/>
              <a:gd name="T40" fmla="*/ 401390 w 774340"/>
              <a:gd name="T41" fmla="*/ 433019 h 878123"/>
              <a:gd name="T42" fmla="*/ 420469 w 774340"/>
              <a:gd name="T43" fmla="*/ 414646 h 878123"/>
              <a:gd name="T44" fmla="*/ 620624 w 774340"/>
              <a:gd name="T45" fmla="*/ 214348 h 878123"/>
              <a:gd name="T46" fmla="*/ 680383 w 774340"/>
              <a:gd name="T47" fmla="*/ 274149 h 878123"/>
              <a:gd name="T48" fmla="*/ 680383 w 774340"/>
              <a:gd name="T49" fmla="*/ 148062 h 878123"/>
              <a:gd name="T50" fmla="*/ 680383 w 774340"/>
              <a:gd name="T51" fmla="*/ 127168 h 878123"/>
              <a:gd name="T52" fmla="*/ 659143 w 774340"/>
              <a:gd name="T53" fmla="*/ 127168 h 878123"/>
              <a:gd name="T54" fmla="*/ 33479 w 774340"/>
              <a:gd name="T55" fmla="*/ 0 h 878123"/>
              <a:gd name="T56" fmla="*/ 741221 w 774340"/>
              <a:gd name="T57" fmla="*/ 0 h 878123"/>
              <a:gd name="T58" fmla="*/ 764980 w 774340"/>
              <a:gd name="T59" fmla="*/ 10447 h 878123"/>
              <a:gd name="T60" fmla="*/ 774340 w 774340"/>
              <a:gd name="T61" fmla="*/ 34224 h 878123"/>
              <a:gd name="T62" fmla="*/ 774340 w 774340"/>
              <a:gd name="T63" fmla="*/ 535329 h 878123"/>
              <a:gd name="T64" fmla="*/ 764980 w 774340"/>
              <a:gd name="T65" fmla="*/ 558745 h 878123"/>
              <a:gd name="T66" fmla="*/ 741221 w 774340"/>
              <a:gd name="T67" fmla="*/ 569553 h 878123"/>
              <a:gd name="T68" fmla="*/ 33479 w 774340"/>
              <a:gd name="T69" fmla="*/ 569553 h 878123"/>
              <a:gd name="T70" fmla="*/ 9360 w 774340"/>
              <a:gd name="T71" fmla="*/ 558745 h 878123"/>
              <a:gd name="T72" fmla="*/ 9720 w 774340"/>
              <a:gd name="T73" fmla="*/ 558745 h 878123"/>
              <a:gd name="T74" fmla="*/ 0 w 774340"/>
              <a:gd name="T75" fmla="*/ 535329 h 878123"/>
              <a:gd name="T76" fmla="*/ 0 w 774340"/>
              <a:gd name="T77" fmla="*/ 34224 h 878123"/>
              <a:gd name="T78" fmla="*/ 9720 w 774340"/>
              <a:gd name="T79" fmla="*/ 10447 h 878123"/>
              <a:gd name="T80" fmla="*/ 9360 w 774340"/>
              <a:gd name="T81" fmla="*/ 10447 h 878123"/>
              <a:gd name="T82" fmla="*/ 33479 w 774340"/>
              <a:gd name="T83" fmla="*/ 0 h 878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4340" h="878123">
                <a:moveTo>
                  <a:pt x="423863" y="587375"/>
                </a:moveTo>
                <a:lnTo>
                  <a:pt x="465923" y="587375"/>
                </a:lnTo>
                <a:lnTo>
                  <a:pt x="617267" y="850395"/>
                </a:lnTo>
                <a:cubicBezTo>
                  <a:pt x="621941" y="859415"/>
                  <a:pt x="619065" y="870600"/>
                  <a:pt x="610437" y="875651"/>
                </a:cubicBezTo>
                <a:cubicBezTo>
                  <a:pt x="601809" y="880702"/>
                  <a:pt x="590665" y="877455"/>
                  <a:pt x="585633" y="868796"/>
                </a:cubicBezTo>
                <a:lnTo>
                  <a:pt x="423863" y="587375"/>
                </a:lnTo>
                <a:close/>
                <a:moveTo>
                  <a:pt x="307190" y="587375"/>
                </a:moveTo>
                <a:lnTo>
                  <a:pt x="348891" y="587375"/>
                </a:lnTo>
                <a:lnTo>
                  <a:pt x="187121" y="868796"/>
                </a:lnTo>
                <a:cubicBezTo>
                  <a:pt x="182089" y="877816"/>
                  <a:pt x="170944" y="880702"/>
                  <a:pt x="162317" y="875651"/>
                </a:cubicBezTo>
                <a:cubicBezTo>
                  <a:pt x="153689" y="870600"/>
                  <a:pt x="150813" y="859415"/>
                  <a:pt x="155846" y="850395"/>
                </a:cubicBezTo>
                <a:lnTo>
                  <a:pt x="307190" y="587375"/>
                </a:lnTo>
                <a:close/>
                <a:moveTo>
                  <a:pt x="533506" y="127168"/>
                </a:moveTo>
                <a:lnTo>
                  <a:pt x="591825" y="185528"/>
                </a:lnTo>
                <a:lnTo>
                  <a:pt x="410390" y="366733"/>
                </a:lnTo>
                <a:lnTo>
                  <a:pt x="310312" y="193454"/>
                </a:lnTo>
                <a:lnTo>
                  <a:pt x="296632" y="170398"/>
                </a:lnTo>
                <a:lnTo>
                  <a:pt x="277913" y="189131"/>
                </a:lnTo>
                <a:lnTo>
                  <a:pt x="95758" y="371416"/>
                </a:lnTo>
                <a:lnTo>
                  <a:pt x="124917" y="400236"/>
                </a:lnTo>
                <a:lnTo>
                  <a:pt x="288353" y="237044"/>
                </a:lnTo>
                <a:lnTo>
                  <a:pt x="388430" y="410323"/>
                </a:lnTo>
                <a:lnTo>
                  <a:pt x="401390" y="433019"/>
                </a:lnTo>
                <a:lnTo>
                  <a:pt x="420469" y="414646"/>
                </a:lnTo>
                <a:lnTo>
                  <a:pt x="620624" y="214348"/>
                </a:lnTo>
                <a:lnTo>
                  <a:pt x="680383" y="274149"/>
                </a:lnTo>
                <a:lnTo>
                  <a:pt x="680383" y="148062"/>
                </a:lnTo>
                <a:lnTo>
                  <a:pt x="680383" y="127168"/>
                </a:lnTo>
                <a:lnTo>
                  <a:pt x="659143" y="127168"/>
                </a:lnTo>
                <a:lnTo>
                  <a:pt x="533506" y="127168"/>
                </a:lnTo>
                <a:close/>
                <a:moveTo>
                  <a:pt x="33479" y="0"/>
                </a:moveTo>
                <a:lnTo>
                  <a:pt x="741221" y="0"/>
                </a:lnTo>
                <a:cubicBezTo>
                  <a:pt x="750221" y="0"/>
                  <a:pt x="758861" y="3963"/>
                  <a:pt x="764980" y="10447"/>
                </a:cubicBezTo>
                <a:cubicBezTo>
                  <a:pt x="770740" y="16572"/>
                  <a:pt x="774340" y="25218"/>
                  <a:pt x="774340" y="34224"/>
                </a:cubicBezTo>
                <a:lnTo>
                  <a:pt x="774340" y="535329"/>
                </a:lnTo>
                <a:cubicBezTo>
                  <a:pt x="774340" y="544336"/>
                  <a:pt x="770740" y="552621"/>
                  <a:pt x="764980" y="558745"/>
                </a:cubicBezTo>
                <a:cubicBezTo>
                  <a:pt x="758861" y="565230"/>
                  <a:pt x="750221" y="569553"/>
                  <a:pt x="741221" y="569553"/>
                </a:cubicBezTo>
                <a:lnTo>
                  <a:pt x="33479" y="569553"/>
                </a:lnTo>
                <a:cubicBezTo>
                  <a:pt x="24120" y="569553"/>
                  <a:pt x="15480" y="565230"/>
                  <a:pt x="9360" y="558745"/>
                </a:cubicBezTo>
                <a:lnTo>
                  <a:pt x="9720" y="558745"/>
                </a:lnTo>
                <a:cubicBezTo>
                  <a:pt x="3600" y="552621"/>
                  <a:pt x="0" y="544336"/>
                  <a:pt x="0" y="535329"/>
                </a:cubicBezTo>
                <a:lnTo>
                  <a:pt x="0" y="34224"/>
                </a:lnTo>
                <a:cubicBezTo>
                  <a:pt x="0" y="25218"/>
                  <a:pt x="3600" y="16572"/>
                  <a:pt x="9720" y="10447"/>
                </a:cubicBezTo>
                <a:lnTo>
                  <a:pt x="9360" y="10447"/>
                </a:lnTo>
                <a:cubicBezTo>
                  <a:pt x="15480" y="3963"/>
                  <a:pt x="24120" y="0"/>
                  <a:pt x="33479" y="0"/>
                </a:cubicBezTo>
                <a:close/>
              </a:path>
            </a:pathLst>
          </a:custGeom>
          <a:solidFill>
            <a:schemeClr val="accent3"/>
          </a:solidFill>
          <a:ln>
            <a:noFill/>
          </a:ln>
          <a:effectLst/>
        </p:spPr>
        <p:txBody>
          <a:bodyPr anchor="ctr"/>
          <a:lstStyle/>
          <a:p>
            <a:endParaRPr lang="en-US" sz="900" dirty="0">
              <a:latin typeface="Lato Light" panose="020F0502020204030203" pitchFamily="34" charset="0"/>
            </a:endParaRPr>
          </a:p>
        </p:txBody>
      </p:sp>
      <p:sp>
        <p:nvSpPr>
          <p:cNvPr id="42" name="Freeform 105">
            <a:extLst>
              <a:ext uri="{FF2B5EF4-FFF2-40B4-BE49-F238E27FC236}">
                <a16:creationId xmlns:a16="http://schemas.microsoft.com/office/drawing/2014/main" id="{E89A577C-C13D-3540-A74C-0D557766F276}"/>
              </a:ext>
            </a:extLst>
          </p:cNvPr>
          <p:cNvSpPr>
            <a:spLocks noChangeArrowheads="1"/>
          </p:cNvSpPr>
          <p:nvPr/>
        </p:nvSpPr>
        <p:spPr bwMode="auto">
          <a:xfrm>
            <a:off x="7398916" y="3583469"/>
            <a:ext cx="866657" cy="916275"/>
          </a:xfrm>
          <a:custGeom>
            <a:avLst/>
            <a:gdLst/>
            <a:ahLst/>
            <a:cxnLst/>
            <a:rect l="0" t="0" r="r" b="b"/>
            <a:pathLst>
              <a:path w="831490" h="879113">
                <a:moveTo>
                  <a:pt x="6122" y="782638"/>
                </a:moveTo>
                <a:cubicBezTo>
                  <a:pt x="19445" y="794952"/>
                  <a:pt x="37809" y="803644"/>
                  <a:pt x="53653" y="809439"/>
                </a:cubicBezTo>
                <a:cubicBezTo>
                  <a:pt x="93262" y="823925"/>
                  <a:pt x="140433" y="828996"/>
                  <a:pt x="182563" y="828996"/>
                </a:cubicBezTo>
                <a:cubicBezTo>
                  <a:pt x="224332" y="828996"/>
                  <a:pt x="271143" y="823925"/>
                  <a:pt x="311113" y="809439"/>
                </a:cubicBezTo>
                <a:cubicBezTo>
                  <a:pt x="326956" y="803644"/>
                  <a:pt x="344961" y="794952"/>
                  <a:pt x="358644" y="782638"/>
                </a:cubicBezTo>
                <a:cubicBezTo>
                  <a:pt x="362605" y="789157"/>
                  <a:pt x="364765" y="796038"/>
                  <a:pt x="364765" y="803282"/>
                </a:cubicBezTo>
                <a:cubicBezTo>
                  <a:pt x="364765" y="826460"/>
                  <a:pt x="342440" y="846380"/>
                  <a:pt x="306071" y="859418"/>
                </a:cubicBezTo>
                <a:cubicBezTo>
                  <a:pt x="274024" y="870645"/>
                  <a:pt x="230454" y="877526"/>
                  <a:pt x="182563" y="877526"/>
                </a:cubicBezTo>
                <a:cubicBezTo>
                  <a:pt x="134312" y="877526"/>
                  <a:pt x="90741" y="870645"/>
                  <a:pt x="58694" y="859418"/>
                </a:cubicBezTo>
                <a:cubicBezTo>
                  <a:pt x="22325" y="846380"/>
                  <a:pt x="0" y="826460"/>
                  <a:pt x="0" y="803282"/>
                </a:cubicBezTo>
                <a:cubicBezTo>
                  <a:pt x="0" y="796038"/>
                  <a:pt x="2161" y="789157"/>
                  <a:pt x="6122" y="782638"/>
                </a:cubicBezTo>
                <a:close/>
                <a:moveTo>
                  <a:pt x="396133" y="763588"/>
                </a:moveTo>
                <a:cubicBezTo>
                  <a:pt x="412684" y="778798"/>
                  <a:pt x="434272" y="789301"/>
                  <a:pt x="453701" y="796543"/>
                </a:cubicBezTo>
                <a:cubicBezTo>
                  <a:pt x="501914" y="813927"/>
                  <a:pt x="559122" y="819721"/>
                  <a:pt x="609854" y="819721"/>
                </a:cubicBezTo>
                <a:cubicBezTo>
                  <a:pt x="660946" y="819721"/>
                  <a:pt x="717794" y="813927"/>
                  <a:pt x="766007" y="796543"/>
                </a:cubicBezTo>
                <a:cubicBezTo>
                  <a:pt x="785436" y="789301"/>
                  <a:pt x="807384" y="778798"/>
                  <a:pt x="823935" y="763588"/>
                </a:cubicBezTo>
                <a:cubicBezTo>
                  <a:pt x="828972" y="771555"/>
                  <a:pt x="831490" y="779884"/>
                  <a:pt x="831490" y="788576"/>
                </a:cubicBezTo>
                <a:cubicBezTo>
                  <a:pt x="831490" y="817186"/>
                  <a:pt x="804146" y="841088"/>
                  <a:pt x="759890" y="857022"/>
                </a:cubicBezTo>
                <a:cubicBezTo>
                  <a:pt x="721392" y="870784"/>
                  <a:pt x="668142" y="879113"/>
                  <a:pt x="609854" y="879113"/>
                </a:cubicBezTo>
                <a:cubicBezTo>
                  <a:pt x="551567" y="879113"/>
                  <a:pt x="498676" y="870784"/>
                  <a:pt x="459818" y="857022"/>
                </a:cubicBezTo>
                <a:cubicBezTo>
                  <a:pt x="416282" y="841088"/>
                  <a:pt x="388937" y="817186"/>
                  <a:pt x="388937" y="788576"/>
                </a:cubicBezTo>
                <a:cubicBezTo>
                  <a:pt x="388937" y="779884"/>
                  <a:pt x="391456" y="771555"/>
                  <a:pt x="396133" y="763588"/>
                </a:cubicBezTo>
                <a:close/>
                <a:moveTo>
                  <a:pt x="6122" y="719138"/>
                </a:moveTo>
                <a:cubicBezTo>
                  <a:pt x="19445" y="731814"/>
                  <a:pt x="37809" y="740506"/>
                  <a:pt x="53653" y="746300"/>
                </a:cubicBezTo>
                <a:cubicBezTo>
                  <a:pt x="93262" y="760425"/>
                  <a:pt x="140433" y="765495"/>
                  <a:pt x="182563" y="765495"/>
                </a:cubicBezTo>
                <a:cubicBezTo>
                  <a:pt x="224332" y="765495"/>
                  <a:pt x="271143" y="760425"/>
                  <a:pt x="311113" y="746300"/>
                </a:cubicBezTo>
                <a:cubicBezTo>
                  <a:pt x="326956" y="740506"/>
                  <a:pt x="344961" y="731814"/>
                  <a:pt x="358644" y="719138"/>
                </a:cubicBezTo>
                <a:cubicBezTo>
                  <a:pt x="362605" y="725657"/>
                  <a:pt x="364765" y="732538"/>
                  <a:pt x="364765" y="739781"/>
                </a:cubicBezTo>
                <a:cubicBezTo>
                  <a:pt x="364765" y="762960"/>
                  <a:pt x="342440" y="782880"/>
                  <a:pt x="306071" y="795918"/>
                </a:cubicBezTo>
                <a:cubicBezTo>
                  <a:pt x="274024" y="807145"/>
                  <a:pt x="230454" y="814026"/>
                  <a:pt x="182563" y="814026"/>
                </a:cubicBezTo>
                <a:cubicBezTo>
                  <a:pt x="134312" y="814026"/>
                  <a:pt x="90741" y="807145"/>
                  <a:pt x="58694" y="795918"/>
                </a:cubicBezTo>
                <a:cubicBezTo>
                  <a:pt x="22325" y="782880"/>
                  <a:pt x="0" y="762960"/>
                  <a:pt x="0" y="739781"/>
                </a:cubicBezTo>
                <a:cubicBezTo>
                  <a:pt x="0" y="732538"/>
                  <a:pt x="2161" y="725657"/>
                  <a:pt x="6122" y="719138"/>
                </a:cubicBezTo>
                <a:close/>
                <a:moveTo>
                  <a:pt x="396133" y="685800"/>
                </a:moveTo>
                <a:cubicBezTo>
                  <a:pt x="412684" y="701010"/>
                  <a:pt x="434272" y="711513"/>
                  <a:pt x="453701" y="718393"/>
                </a:cubicBezTo>
                <a:cubicBezTo>
                  <a:pt x="501914" y="735414"/>
                  <a:pt x="559122" y="741933"/>
                  <a:pt x="609854" y="741933"/>
                </a:cubicBezTo>
                <a:cubicBezTo>
                  <a:pt x="660946" y="741933"/>
                  <a:pt x="717794" y="735414"/>
                  <a:pt x="766007" y="718393"/>
                </a:cubicBezTo>
                <a:cubicBezTo>
                  <a:pt x="785436" y="711513"/>
                  <a:pt x="807384" y="701010"/>
                  <a:pt x="823935" y="685800"/>
                </a:cubicBezTo>
                <a:cubicBezTo>
                  <a:pt x="828972" y="693405"/>
                  <a:pt x="831490" y="702097"/>
                  <a:pt x="831490" y="710788"/>
                </a:cubicBezTo>
                <a:cubicBezTo>
                  <a:pt x="831490" y="739036"/>
                  <a:pt x="804146" y="762938"/>
                  <a:pt x="759890" y="778872"/>
                </a:cubicBezTo>
                <a:cubicBezTo>
                  <a:pt x="721392" y="792634"/>
                  <a:pt x="668142" y="801326"/>
                  <a:pt x="609854" y="801326"/>
                </a:cubicBezTo>
                <a:cubicBezTo>
                  <a:pt x="551567" y="801326"/>
                  <a:pt x="498676" y="792634"/>
                  <a:pt x="459818" y="778872"/>
                </a:cubicBezTo>
                <a:cubicBezTo>
                  <a:pt x="416282" y="762938"/>
                  <a:pt x="388937" y="739036"/>
                  <a:pt x="388937" y="710788"/>
                </a:cubicBezTo>
                <a:cubicBezTo>
                  <a:pt x="388937" y="702097"/>
                  <a:pt x="391456" y="693405"/>
                  <a:pt x="396133" y="685800"/>
                </a:cubicBezTo>
                <a:close/>
                <a:moveTo>
                  <a:pt x="6122" y="655638"/>
                </a:moveTo>
                <a:cubicBezTo>
                  <a:pt x="19445" y="668266"/>
                  <a:pt x="37809" y="676925"/>
                  <a:pt x="53653" y="682698"/>
                </a:cubicBezTo>
                <a:cubicBezTo>
                  <a:pt x="93262" y="696769"/>
                  <a:pt x="140433" y="701820"/>
                  <a:pt x="182563" y="701820"/>
                </a:cubicBezTo>
                <a:cubicBezTo>
                  <a:pt x="224332" y="701820"/>
                  <a:pt x="271143" y="696769"/>
                  <a:pt x="311113" y="682698"/>
                </a:cubicBezTo>
                <a:cubicBezTo>
                  <a:pt x="326956" y="676925"/>
                  <a:pt x="344961" y="668266"/>
                  <a:pt x="358644" y="655638"/>
                </a:cubicBezTo>
                <a:cubicBezTo>
                  <a:pt x="362605" y="662132"/>
                  <a:pt x="364765" y="668987"/>
                  <a:pt x="364765" y="676203"/>
                </a:cubicBezTo>
                <a:cubicBezTo>
                  <a:pt x="364765" y="699655"/>
                  <a:pt x="342440" y="719138"/>
                  <a:pt x="306071" y="732127"/>
                </a:cubicBezTo>
                <a:cubicBezTo>
                  <a:pt x="274024" y="743311"/>
                  <a:pt x="230454" y="750527"/>
                  <a:pt x="182563" y="750527"/>
                </a:cubicBezTo>
                <a:cubicBezTo>
                  <a:pt x="134312" y="750527"/>
                  <a:pt x="90741" y="743311"/>
                  <a:pt x="58694" y="732127"/>
                </a:cubicBezTo>
                <a:cubicBezTo>
                  <a:pt x="22325" y="719138"/>
                  <a:pt x="0" y="699655"/>
                  <a:pt x="0" y="676203"/>
                </a:cubicBezTo>
                <a:cubicBezTo>
                  <a:pt x="0" y="668987"/>
                  <a:pt x="2161" y="662132"/>
                  <a:pt x="6122" y="655638"/>
                </a:cubicBezTo>
                <a:close/>
                <a:moveTo>
                  <a:pt x="396133" y="608013"/>
                </a:moveTo>
                <a:cubicBezTo>
                  <a:pt x="412684" y="623223"/>
                  <a:pt x="434272" y="633725"/>
                  <a:pt x="453701" y="640968"/>
                </a:cubicBezTo>
                <a:cubicBezTo>
                  <a:pt x="501914" y="657989"/>
                  <a:pt x="559122" y="664146"/>
                  <a:pt x="609854" y="664146"/>
                </a:cubicBezTo>
                <a:cubicBezTo>
                  <a:pt x="660946" y="664146"/>
                  <a:pt x="717794" y="657989"/>
                  <a:pt x="766007" y="640968"/>
                </a:cubicBezTo>
                <a:cubicBezTo>
                  <a:pt x="785436" y="633725"/>
                  <a:pt x="807384" y="623223"/>
                  <a:pt x="823935" y="608013"/>
                </a:cubicBezTo>
                <a:cubicBezTo>
                  <a:pt x="828972" y="615980"/>
                  <a:pt x="831490" y="624309"/>
                  <a:pt x="831490" y="633001"/>
                </a:cubicBezTo>
                <a:cubicBezTo>
                  <a:pt x="831490" y="661248"/>
                  <a:pt x="804146" y="685512"/>
                  <a:pt x="759890" y="701085"/>
                </a:cubicBezTo>
                <a:cubicBezTo>
                  <a:pt x="721392" y="715208"/>
                  <a:pt x="668142" y="723538"/>
                  <a:pt x="609854" y="723538"/>
                </a:cubicBezTo>
                <a:cubicBezTo>
                  <a:pt x="551567" y="723538"/>
                  <a:pt x="498676" y="715208"/>
                  <a:pt x="459818" y="701085"/>
                </a:cubicBezTo>
                <a:cubicBezTo>
                  <a:pt x="416282" y="685512"/>
                  <a:pt x="388937" y="661248"/>
                  <a:pt x="388937" y="633001"/>
                </a:cubicBezTo>
                <a:cubicBezTo>
                  <a:pt x="388937" y="624309"/>
                  <a:pt x="391456" y="615980"/>
                  <a:pt x="396133" y="608013"/>
                </a:cubicBezTo>
                <a:close/>
                <a:moveTo>
                  <a:pt x="6122" y="592138"/>
                </a:moveTo>
                <a:cubicBezTo>
                  <a:pt x="19445" y="604766"/>
                  <a:pt x="37809" y="613425"/>
                  <a:pt x="53653" y="619198"/>
                </a:cubicBezTo>
                <a:cubicBezTo>
                  <a:pt x="93262" y="633269"/>
                  <a:pt x="140433" y="638320"/>
                  <a:pt x="182563" y="638320"/>
                </a:cubicBezTo>
                <a:cubicBezTo>
                  <a:pt x="224332" y="638320"/>
                  <a:pt x="271143" y="633269"/>
                  <a:pt x="311113" y="619198"/>
                </a:cubicBezTo>
                <a:cubicBezTo>
                  <a:pt x="326956" y="613425"/>
                  <a:pt x="344961" y="604766"/>
                  <a:pt x="358644" y="592138"/>
                </a:cubicBezTo>
                <a:cubicBezTo>
                  <a:pt x="362605" y="598993"/>
                  <a:pt x="364765" y="605487"/>
                  <a:pt x="364765" y="612703"/>
                </a:cubicBezTo>
                <a:cubicBezTo>
                  <a:pt x="364765" y="636155"/>
                  <a:pt x="342440" y="655999"/>
                  <a:pt x="306071" y="668627"/>
                </a:cubicBezTo>
                <a:cubicBezTo>
                  <a:pt x="274024" y="679811"/>
                  <a:pt x="230454" y="687027"/>
                  <a:pt x="182563" y="687027"/>
                </a:cubicBezTo>
                <a:cubicBezTo>
                  <a:pt x="134312" y="687027"/>
                  <a:pt x="90741" y="679811"/>
                  <a:pt x="58694" y="668627"/>
                </a:cubicBezTo>
                <a:cubicBezTo>
                  <a:pt x="22325" y="655999"/>
                  <a:pt x="0" y="636155"/>
                  <a:pt x="0" y="612703"/>
                </a:cubicBezTo>
                <a:cubicBezTo>
                  <a:pt x="0" y="605487"/>
                  <a:pt x="2161" y="598993"/>
                  <a:pt x="6122" y="592138"/>
                </a:cubicBezTo>
                <a:close/>
                <a:moveTo>
                  <a:pt x="396133" y="530225"/>
                </a:moveTo>
                <a:cubicBezTo>
                  <a:pt x="412684" y="545388"/>
                  <a:pt x="434272" y="555857"/>
                  <a:pt x="453701" y="562717"/>
                </a:cubicBezTo>
                <a:cubicBezTo>
                  <a:pt x="501914" y="580046"/>
                  <a:pt x="559122" y="586183"/>
                  <a:pt x="609854" y="586183"/>
                </a:cubicBezTo>
                <a:cubicBezTo>
                  <a:pt x="660946" y="586183"/>
                  <a:pt x="717794" y="580046"/>
                  <a:pt x="766007" y="562717"/>
                </a:cubicBezTo>
                <a:cubicBezTo>
                  <a:pt x="785436" y="555857"/>
                  <a:pt x="807384" y="545388"/>
                  <a:pt x="823935" y="530225"/>
                </a:cubicBezTo>
                <a:cubicBezTo>
                  <a:pt x="828972" y="538167"/>
                  <a:pt x="831490" y="546471"/>
                  <a:pt x="831490" y="555135"/>
                </a:cubicBezTo>
                <a:cubicBezTo>
                  <a:pt x="831490" y="583295"/>
                  <a:pt x="804146" y="607484"/>
                  <a:pt x="759890" y="623007"/>
                </a:cubicBezTo>
                <a:cubicBezTo>
                  <a:pt x="721392" y="637087"/>
                  <a:pt x="668142" y="645752"/>
                  <a:pt x="609854" y="645752"/>
                </a:cubicBezTo>
                <a:cubicBezTo>
                  <a:pt x="551567" y="645752"/>
                  <a:pt x="498676" y="637087"/>
                  <a:pt x="459818" y="623007"/>
                </a:cubicBezTo>
                <a:cubicBezTo>
                  <a:pt x="416282" y="607484"/>
                  <a:pt x="388937" y="583295"/>
                  <a:pt x="388937" y="555135"/>
                </a:cubicBezTo>
                <a:cubicBezTo>
                  <a:pt x="388937" y="546471"/>
                  <a:pt x="391456" y="538167"/>
                  <a:pt x="396133" y="530225"/>
                </a:cubicBezTo>
                <a:close/>
                <a:moveTo>
                  <a:pt x="6122" y="528638"/>
                </a:moveTo>
                <a:cubicBezTo>
                  <a:pt x="19445" y="540952"/>
                  <a:pt x="37809" y="549644"/>
                  <a:pt x="53653" y="555438"/>
                </a:cubicBezTo>
                <a:cubicBezTo>
                  <a:pt x="93262" y="569925"/>
                  <a:pt x="140433" y="574995"/>
                  <a:pt x="182563" y="574995"/>
                </a:cubicBezTo>
                <a:cubicBezTo>
                  <a:pt x="224332" y="574995"/>
                  <a:pt x="271143" y="569925"/>
                  <a:pt x="311113" y="555438"/>
                </a:cubicBezTo>
                <a:cubicBezTo>
                  <a:pt x="326956" y="549644"/>
                  <a:pt x="344961" y="540952"/>
                  <a:pt x="358644" y="528638"/>
                </a:cubicBezTo>
                <a:cubicBezTo>
                  <a:pt x="362605" y="535157"/>
                  <a:pt x="364765" y="542038"/>
                  <a:pt x="364765" y="549281"/>
                </a:cubicBezTo>
                <a:cubicBezTo>
                  <a:pt x="364765" y="572460"/>
                  <a:pt x="342440" y="592379"/>
                  <a:pt x="306071" y="605417"/>
                </a:cubicBezTo>
                <a:cubicBezTo>
                  <a:pt x="274024" y="616645"/>
                  <a:pt x="230454" y="623526"/>
                  <a:pt x="182563" y="623526"/>
                </a:cubicBezTo>
                <a:cubicBezTo>
                  <a:pt x="134312" y="623526"/>
                  <a:pt x="90741" y="616645"/>
                  <a:pt x="58694" y="605417"/>
                </a:cubicBezTo>
                <a:cubicBezTo>
                  <a:pt x="22325" y="592379"/>
                  <a:pt x="0" y="572460"/>
                  <a:pt x="0" y="549281"/>
                </a:cubicBezTo>
                <a:cubicBezTo>
                  <a:pt x="0" y="542038"/>
                  <a:pt x="2161" y="535157"/>
                  <a:pt x="6122" y="528638"/>
                </a:cubicBezTo>
                <a:close/>
                <a:moveTo>
                  <a:pt x="6122" y="465138"/>
                </a:moveTo>
                <a:cubicBezTo>
                  <a:pt x="19445" y="477814"/>
                  <a:pt x="37809" y="486144"/>
                  <a:pt x="53653" y="492300"/>
                </a:cubicBezTo>
                <a:cubicBezTo>
                  <a:pt x="93262" y="506425"/>
                  <a:pt x="140433" y="511495"/>
                  <a:pt x="182563" y="511495"/>
                </a:cubicBezTo>
                <a:cubicBezTo>
                  <a:pt x="224332" y="511495"/>
                  <a:pt x="271143" y="506425"/>
                  <a:pt x="311113" y="492300"/>
                </a:cubicBezTo>
                <a:cubicBezTo>
                  <a:pt x="326956" y="486144"/>
                  <a:pt x="344961" y="477814"/>
                  <a:pt x="358644" y="465138"/>
                </a:cubicBezTo>
                <a:cubicBezTo>
                  <a:pt x="362605" y="471657"/>
                  <a:pt x="364765" y="478538"/>
                  <a:pt x="364765" y="485781"/>
                </a:cubicBezTo>
                <a:cubicBezTo>
                  <a:pt x="364765" y="508960"/>
                  <a:pt x="342440" y="528879"/>
                  <a:pt x="306071" y="541917"/>
                </a:cubicBezTo>
                <a:cubicBezTo>
                  <a:pt x="274024" y="553145"/>
                  <a:pt x="230454" y="560026"/>
                  <a:pt x="182563" y="560026"/>
                </a:cubicBezTo>
                <a:cubicBezTo>
                  <a:pt x="134312" y="560026"/>
                  <a:pt x="90741" y="553145"/>
                  <a:pt x="58694" y="541917"/>
                </a:cubicBezTo>
                <a:cubicBezTo>
                  <a:pt x="22325" y="528879"/>
                  <a:pt x="0" y="508960"/>
                  <a:pt x="0" y="485781"/>
                </a:cubicBezTo>
                <a:cubicBezTo>
                  <a:pt x="0" y="478538"/>
                  <a:pt x="2161" y="471657"/>
                  <a:pt x="6122" y="465138"/>
                </a:cubicBezTo>
                <a:close/>
                <a:moveTo>
                  <a:pt x="396133" y="454025"/>
                </a:moveTo>
                <a:cubicBezTo>
                  <a:pt x="412684" y="468873"/>
                  <a:pt x="434272" y="479738"/>
                  <a:pt x="453701" y="486256"/>
                </a:cubicBezTo>
                <a:cubicBezTo>
                  <a:pt x="501914" y="504002"/>
                  <a:pt x="559122" y="510158"/>
                  <a:pt x="609854" y="510158"/>
                </a:cubicBezTo>
                <a:cubicBezTo>
                  <a:pt x="660946" y="510158"/>
                  <a:pt x="717794" y="504002"/>
                  <a:pt x="766007" y="486256"/>
                </a:cubicBezTo>
                <a:cubicBezTo>
                  <a:pt x="785436" y="479738"/>
                  <a:pt x="807384" y="468873"/>
                  <a:pt x="823935" y="454025"/>
                </a:cubicBezTo>
                <a:cubicBezTo>
                  <a:pt x="828972" y="461630"/>
                  <a:pt x="831490" y="469959"/>
                  <a:pt x="831490" y="478651"/>
                </a:cubicBezTo>
                <a:cubicBezTo>
                  <a:pt x="831490" y="507261"/>
                  <a:pt x="804146" y="531163"/>
                  <a:pt x="759890" y="547097"/>
                </a:cubicBezTo>
                <a:cubicBezTo>
                  <a:pt x="721392" y="560859"/>
                  <a:pt x="668142" y="569551"/>
                  <a:pt x="609854" y="569551"/>
                </a:cubicBezTo>
                <a:cubicBezTo>
                  <a:pt x="551567" y="569551"/>
                  <a:pt x="498676" y="560859"/>
                  <a:pt x="459818" y="547097"/>
                </a:cubicBezTo>
                <a:cubicBezTo>
                  <a:pt x="416282" y="531163"/>
                  <a:pt x="388937" y="507261"/>
                  <a:pt x="388937" y="478651"/>
                </a:cubicBezTo>
                <a:cubicBezTo>
                  <a:pt x="388937" y="469959"/>
                  <a:pt x="391456" y="461630"/>
                  <a:pt x="396133" y="454025"/>
                </a:cubicBezTo>
                <a:close/>
                <a:moveTo>
                  <a:pt x="396133" y="376238"/>
                </a:moveTo>
                <a:cubicBezTo>
                  <a:pt x="412684" y="390928"/>
                  <a:pt x="434272" y="401678"/>
                  <a:pt x="453701" y="408486"/>
                </a:cubicBezTo>
                <a:cubicBezTo>
                  <a:pt x="501914" y="425684"/>
                  <a:pt x="559122" y="431775"/>
                  <a:pt x="609854" y="431775"/>
                </a:cubicBezTo>
                <a:cubicBezTo>
                  <a:pt x="660946" y="431775"/>
                  <a:pt x="717794" y="425684"/>
                  <a:pt x="766007" y="408486"/>
                </a:cubicBezTo>
                <a:cubicBezTo>
                  <a:pt x="785436" y="401678"/>
                  <a:pt x="807384" y="390928"/>
                  <a:pt x="823935" y="376238"/>
                </a:cubicBezTo>
                <a:cubicBezTo>
                  <a:pt x="828972" y="383762"/>
                  <a:pt x="831490" y="392003"/>
                  <a:pt x="831490" y="400961"/>
                </a:cubicBezTo>
                <a:cubicBezTo>
                  <a:pt x="831490" y="428909"/>
                  <a:pt x="804146" y="452199"/>
                  <a:pt x="759890" y="467965"/>
                </a:cubicBezTo>
                <a:cubicBezTo>
                  <a:pt x="721392" y="481580"/>
                  <a:pt x="668142" y="490180"/>
                  <a:pt x="609854" y="490180"/>
                </a:cubicBezTo>
                <a:cubicBezTo>
                  <a:pt x="551567" y="490180"/>
                  <a:pt x="498676" y="481580"/>
                  <a:pt x="459818" y="467965"/>
                </a:cubicBezTo>
                <a:cubicBezTo>
                  <a:pt x="416282" y="452199"/>
                  <a:pt x="388937" y="428909"/>
                  <a:pt x="388937" y="400961"/>
                </a:cubicBezTo>
                <a:cubicBezTo>
                  <a:pt x="388937" y="392003"/>
                  <a:pt x="391456" y="383762"/>
                  <a:pt x="396133" y="376238"/>
                </a:cubicBezTo>
                <a:close/>
                <a:moveTo>
                  <a:pt x="182563" y="347663"/>
                </a:moveTo>
                <a:cubicBezTo>
                  <a:pt x="230454" y="347663"/>
                  <a:pt x="274024" y="354471"/>
                  <a:pt x="306071" y="365938"/>
                </a:cubicBezTo>
                <a:cubicBezTo>
                  <a:pt x="342440" y="378839"/>
                  <a:pt x="364765" y="398189"/>
                  <a:pt x="364765" y="421481"/>
                </a:cubicBezTo>
                <a:cubicBezTo>
                  <a:pt x="364765" y="444415"/>
                  <a:pt x="342440" y="463766"/>
                  <a:pt x="306071" y="476666"/>
                </a:cubicBezTo>
                <a:cubicBezTo>
                  <a:pt x="274024" y="487775"/>
                  <a:pt x="230454" y="494942"/>
                  <a:pt x="182563" y="494942"/>
                </a:cubicBezTo>
                <a:cubicBezTo>
                  <a:pt x="134312" y="494942"/>
                  <a:pt x="90741" y="487775"/>
                  <a:pt x="58694" y="476666"/>
                </a:cubicBezTo>
                <a:cubicBezTo>
                  <a:pt x="22325" y="463766"/>
                  <a:pt x="0" y="444415"/>
                  <a:pt x="0" y="421481"/>
                </a:cubicBezTo>
                <a:cubicBezTo>
                  <a:pt x="0" y="398189"/>
                  <a:pt x="22325" y="378839"/>
                  <a:pt x="58694" y="365938"/>
                </a:cubicBezTo>
                <a:cubicBezTo>
                  <a:pt x="90741" y="354471"/>
                  <a:pt x="134312" y="347663"/>
                  <a:pt x="182563" y="347663"/>
                </a:cubicBezTo>
                <a:close/>
                <a:moveTo>
                  <a:pt x="609854" y="234950"/>
                </a:moveTo>
                <a:cubicBezTo>
                  <a:pt x="668142" y="234950"/>
                  <a:pt x="721392" y="243258"/>
                  <a:pt x="759890" y="256985"/>
                </a:cubicBezTo>
                <a:cubicBezTo>
                  <a:pt x="804146" y="272879"/>
                  <a:pt x="831490" y="296720"/>
                  <a:pt x="831490" y="325257"/>
                </a:cubicBezTo>
                <a:cubicBezTo>
                  <a:pt x="831490" y="353433"/>
                  <a:pt x="804146" y="377635"/>
                  <a:pt x="759890" y="393168"/>
                </a:cubicBezTo>
                <a:cubicBezTo>
                  <a:pt x="721392" y="406894"/>
                  <a:pt x="668142" y="415564"/>
                  <a:pt x="609854" y="415564"/>
                </a:cubicBezTo>
                <a:cubicBezTo>
                  <a:pt x="551567" y="415564"/>
                  <a:pt x="498676" y="406894"/>
                  <a:pt x="459818" y="393168"/>
                </a:cubicBezTo>
                <a:cubicBezTo>
                  <a:pt x="416282" y="377635"/>
                  <a:pt x="388937" y="353433"/>
                  <a:pt x="388937" y="325257"/>
                </a:cubicBezTo>
                <a:cubicBezTo>
                  <a:pt x="388937" y="296720"/>
                  <a:pt x="416282" y="272879"/>
                  <a:pt x="459818" y="256985"/>
                </a:cubicBezTo>
                <a:cubicBezTo>
                  <a:pt x="498676" y="243258"/>
                  <a:pt x="551567" y="234950"/>
                  <a:pt x="609854" y="234950"/>
                </a:cubicBezTo>
                <a:close/>
                <a:moveTo>
                  <a:pt x="337727" y="161091"/>
                </a:moveTo>
                <a:cubicBezTo>
                  <a:pt x="343128" y="162529"/>
                  <a:pt x="347088" y="164687"/>
                  <a:pt x="349608" y="167923"/>
                </a:cubicBezTo>
                <a:cubicBezTo>
                  <a:pt x="352128" y="170800"/>
                  <a:pt x="353208" y="174395"/>
                  <a:pt x="353208" y="178351"/>
                </a:cubicBezTo>
                <a:cubicBezTo>
                  <a:pt x="353208" y="183025"/>
                  <a:pt x="351768" y="186981"/>
                  <a:pt x="348888" y="190576"/>
                </a:cubicBezTo>
                <a:cubicBezTo>
                  <a:pt x="346008" y="193813"/>
                  <a:pt x="342408" y="195970"/>
                  <a:pt x="337727" y="196689"/>
                </a:cubicBezTo>
                <a:lnTo>
                  <a:pt x="337727" y="161091"/>
                </a:lnTo>
                <a:close/>
                <a:moveTo>
                  <a:pt x="324407" y="99243"/>
                </a:moveTo>
                <a:lnTo>
                  <a:pt x="324407" y="130886"/>
                </a:lnTo>
                <a:cubicBezTo>
                  <a:pt x="320447" y="129088"/>
                  <a:pt x="317567" y="126931"/>
                  <a:pt x="315407" y="124054"/>
                </a:cubicBezTo>
                <a:cubicBezTo>
                  <a:pt x="313607" y="121178"/>
                  <a:pt x="312527" y="118301"/>
                  <a:pt x="312527" y="115425"/>
                </a:cubicBezTo>
                <a:cubicBezTo>
                  <a:pt x="312527" y="111829"/>
                  <a:pt x="313607" y="108233"/>
                  <a:pt x="315767" y="105356"/>
                </a:cubicBezTo>
                <a:cubicBezTo>
                  <a:pt x="317927" y="102480"/>
                  <a:pt x="320807" y="100322"/>
                  <a:pt x="324407" y="99243"/>
                </a:cubicBezTo>
                <a:close/>
                <a:moveTo>
                  <a:pt x="324407" y="70118"/>
                </a:moveTo>
                <a:lnTo>
                  <a:pt x="324407" y="79107"/>
                </a:lnTo>
                <a:cubicBezTo>
                  <a:pt x="313967" y="80186"/>
                  <a:pt x="305326" y="84141"/>
                  <a:pt x="299206" y="90973"/>
                </a:cubicBezTo>
                <a:cubicBezTo>
                  <a:pt x="292726" y="97805"/>
                  <a:pt x="289486" y="106075"/>
                  <a:pt x="289486" y="116503"/>
                </a:cubicBezTo>
                <a:cubicBezTo>
                  <a:pt x="289486" y="126212"/>
                  <a:pt x="292366" y="134842"/>
                  <a:pt x="298126" y="141314"/>
                </a:cubicBezTo>
                <a:cubicBezTo>
                  <a:pt x="303526" y="148506"/>
                  <a:pt x="312527" y="153540"/>
                  <a:pt x="324407" y="157136"/>
                </a:cubicBezTo>
                <a:lnTo>
                  <a:pt x="324407" y="195610"/>
                </a:lnTo>
                <a:cubicBezTo>
                  <a:pt x="321167" y="193813"/>
                  <a:pt x="317927" y="191296"/>
                  <a:pt x="315407" y="188059"/>
                </a:cubicBezTo>
                <a:cubicBezTo>
                  <a:pt x="312887" y="184464"/>
                  <a:pt x="310727" y="180149"/>
                  <a:pt x="310007" y="175115"/>
                </a:cubicBezTo>
                <a:lnTo>
                  <a:pt x="285886" y="177991"/>
                </a:lnTo>
                <a:cubicBezTo>
                  <a:pt x="288046" y="189857"/>
                  <a:pt x="292006" y="199206"/>
                  <a:pt x="298846" y="205679"/>
                </a:cubicBezTo>
                <a:cubicBezTo>
                  <a:pt x="305326" y="212151"/>
                  <a:pt x="313967" y="216106"/>
                  <a:pt x="324407" y="217545"/>
                </a:cubicBezTo>
                <a:lnTo>
                  <a:pt x="324407" y="234085"/>
                </a:lnTo>
                <a:lnTo>
                  <a:pt x="337727" y="234085"/>
                </a:lnTo>
                <a:lnTo>
                  <a:pt x="337727" y="217185"/>
                </a:lnTo>
                <a:cubicBezTo>
                  <a:pt x="349608" y="215387"/>
                  <a:pt x="358968" y="210713"/>
                  <a:pt x="365808" y="203162"/>
                </a:cubicBezTo>
                <a:cubicBezTo>
                  <a:pt x="372289" y="195610"/>
                  <a:pt x="375889" y="186261"/>
                  <a:pt x="375889" y="175115"/>
                </a:cubicBezTo>
                <a:cubicBezTo>
                  <a:pt x="375889" y="165406"/>
                  <a:pt x="373009" y="157136"/>
                  <a:pt x="367968" y="150663"/>
                </a:cubicBezTo>
                <a:cubicBezTo>
                  <a:pt x="362568" y="144550"/>
                  <a:pt x="352488" y="139157"/>
                  <a:pt x="337727" y="135201"/>
                </a:cubicBezTo>
                <a:lnTo>
                  <a:pt x="337727" y="99243"/>
                </a:lnTo>
                <a:cubicBezTo>
                  <a:pt x="343488" y="102120"/>
                  <a:pt x="347088" y="107154"/>
                  <a:pt x="348888" y="114346"/>
                </a:cubicBezTo>
                <a:lnTo>
                  <a:pt x="371929" y="111110"/>
                </a:lnTo>
                <a:cubicBezTo>
                  <a:pt x="370129" y="102120"/>
                  <a:pt x="366528" y="94569"/>
                  <a:pt x="361128" y="89175"/>
                </a:cubicBezTo>
                <a:cubicBezTo>
                  <a:pt x="355368" y="83782"/>
                  <a:pt x="347448" y="80545"/>
                  <a:pt x="337727" y="79107"/>
                </a:cubicBezTo>
                <a:lnTo>
                  <a:pt x="337727" y="70118"/>
                </a:lnTo>
                <a:lnTo>
                  <a:pt x="324407" y="70118"/>
                </a:lnTo>
                <a:close/>
                <a:moveTo>
                  <a:pt x="331967" y="0"/>
                </a:moveTo>
                <a:cubicBezTo>
                  <a:pt x="373009" y="0"/>
                  <a:pt x="410090" y="16540"/>
                  <a:pt x="437091" y="43509"/>
                </a:cubicBezTo>
                <a:cubicBezTo>
                  <a:pt x="463732" y="70477"/>
                  <a:pt x="480652" y="107873"/>
                  <a:pt x="480652" y="149225"/>
                </a:cubicBezTo>
                <a:cubicBezTo>
                  <a:pt x="480652" y="190217"/>
                  <a:pt x="463732" y="227253"/>
                  <a:pt x="437091" y="254581"/>
                </a:cubicBezTo>
                <a:cubicBezTo>
                  <a:pt x="410090" y="281190"/>
                  <a:pt x="373009" y="298090"/>
                  <a:pt x="331967" y="298090"/>
                </a:cubicBezTo>
                <a:cubicBezTo>
                  <a:pt x="290566" y="298090"/>
                  <a:pt x="253485" y="281190"/>
                  <a:pt x="226484" y="254581"/>
                </a:cubicBezTo>
                <a:cubicBezTo>
                  <a:pt x="199123" y="227253"/>
                  <a:pt x="182562" y="190217"/>
                  <a:pt x="182562" y="149225"/>
                </a:cubicBezTo>
                <a:cubicBezTo>
                  <a:pt x="182562" y="107873"/>
                  <a:pt x="199123" y="70477"/>
                  <a:pt x="226484" y="43509"/>
                </a:cubicBezTo>
                <a:cubicBezTo>
                  <a:pt x="253485" y="16540"/>
                  <a:pt x="290566" y="0"/>
                  <a:pt x="331967" y="0"/>
                </a:cubicBezTo>
                <a:close/>
              </a:path>
            </a:pathLst>
          </a:custGeom>
          <a:solidFill>
            <a:schemeClr val="accent4"/>
          </a:solidFill>
          <a:ln>
            <a:noFill/>
          </a:ln>
          <a:effectLst/>
        </p:spPr>
        <p:txBody>
          <a:bodyPr anchor="ctr"/>
          <a:lstStyle/>
          <a:p>
            <a:endParaRPr lang="en-US" sz="900" dirty="0">
              <a:latin typeface="Lato Light" panose="020F0502020204030203" pitchFamily="34" charset="0"/>
            </a:endParaRPr>
          </a:p>
        </p:txBody>
      </p:sp>
      <p:sp>
        <p:nvSpPr>
          <p:cNvPr id="43" name="Freeform 110">
            <a:extLst>
              <a:ext uri="{FF2B5EF4-FFF2-40B4-BE49-F238E27FC236}">
                <a16:creationId xmlns:a16="http://schemas.microsoft.com/office/drawing/2014/main" id="{36FB41D5-C049-DE4A-B7EE-E099BBA981D9}"/>
              </a:ext>
            </a:extLst>
          </p:cNvPr>
          <p:cNvSpPr>
            <a:spLocks noChangeArrowheads="1"/>
          </p:cNvSpPr>
          <p:nvPr/>
        </p:nvSpPr>
        <p:spPr bwMode="auto">
          <a:xfrm>
            <a:off x="7331744" y="5451435"/>
            <a:ext cx="886505" cy="926198"/>
          </a:xfrm>
          <a:custGeom>
            <a:avLst/>
            <a:gdLst/>
            <a:ahLst/>
            <a:cxnLst/>
            <a:rect l="0" t="0" r="r" b="b"/>
            <a:pathLst>
              <a:path w="851151" h="888138">
                <a:moveTo>
                  <a:pt x="401457" y="380498"/>
                </a:moveTo>
                <a:cubicBezTo>
                  <a:pt x="415543" y="380498"/>
                  <a:pt x="428906" y="383026"/>
                  <a:pt x="441185" y="388083"/>
                </a:cubicBezTo>
                <a:lnTo>
                  <a:pt x="374369" y="462121"/>
                </a:lnTo>
                <a:cubicBezTo>
                  <a:pt x="360645" y="476929"/>
                  <a:pt x="361729" y="500043"/>
                  <a:pt x="376898" y="513767"/>
                </a:cubicBezTo>
                <a:cubicBezTo>
                  <a:pt x="391706" y="527130"/>
                  <a:pt x="415181" y="526047"/>
                  <a:pt x="428544" y="511239"/>
                </a:cubicBezTo>
                <a:lnTo>
                  <a:pt x="495721" y="437201"/>
                </a:lnTo>
                <a:cubicBezTo>
                  <a:pt x="503305" y="452009"/>
                  <a:pt x="507639" y="468983"/>
                  <a:pt x="507639" y="486680"/>
                </a:cubicBezTo>
                <a:cubicBezTo>
                  <a:pt x="507639" y="545189"/>
                  <a:pt x="459966" y="592862"/>
                  <a:pt x="401457" y="592862"/>
                </a:cubicBezTo>
                <a:cubicBezTo>
                  <a:pt x="342948" y="592862"/>
                  <a:pt x="295275" y="545189"/>
                  <a:pt x="295275" y="486680"/>
                </a:cubicBezTo>
                <a:cubicBezTo>
                  <a:pt x="295275" y="428172"/>
                  <a:pt x="342948" y="380498"/>
                  <a:pt x="401457" y="380498"/>
                </a:cubicBezTo>
                <a:close/>
                <a:moveTo>
                  <a:pt x="402251" y="213810"/>
                </a:moveTo>
                <a:cubicBezTo>
                  <a:pt x="456666" y="213810"/>
                  <a:pt x="509640" y="229990"/>
                  <a:pt x="554686" y="260552"/>
                </a:cubicBezTo>
                <a:lnTo>
                  <a:pt x="556127" y="261631"/>
                </a:lnTo>
                <a:lnTo>
                  <a:pt x="507117" y="315923"/>
                </a:lnTo>
                <a:cubicBezTo>
                  <a:pt x="475766" y="296148"/>
                  <a:pt x="439369" y="286080"/>
                  <a:pt x="402251" y="286080"/>
                </a:cubicBezTo>
                <a:cubicBezTo>
                  <a:pt x="348917" y="286080"/>
                  <a:pt x="298826" y="306934"/>
                  <a:pt x="260987" y="344328"/>
                </a:cubicBezTo>
                <a:cubicBezTo>
                  <a:pt x="223509" y="381721"/>
                  <a:pt x="202608" y="432059"/>
                  <a:pt x="202608" y="485273"/>
                </a:cubicBezTo>
                <a:cubicBezTo>
                  <a:pt x="202608" y="538127"/>
                  <a:pt x="223509" y="588464"/>
                  <a:pt x="260987" y="625858"/>
                </a:cubicBezTo>
                <a:cubicBezTo>
                  <a:pt x="298826" y="663611"/>
                  <a:pt x="348917" y="684465"/>
                  <a:pt x="402251" y="684465"/>
                </a:cubicBezTo>
                <a:cubicBezTo>
                  <a:pt x="455225" y="684465"/>
                  <a:pt x="506036" y="663611"/>
                  <a:pt x="543514" y="625858"/>
                </a:cubicBezTo>
                <a:cubicBezTo>
                  <a:pt x="580992" y="588464"/>
                  <a:pt x="601893" y="538127"/>
                  <a:pt x="601893" y="485273"/>
                </a:cubicBezTo>
                <a:cubicBezTo>
                  <a:pt x="601893" y="441407"/>
                  <a:pt x="587479" y="399340"/>
                  <a:pt x="561172" y="364822"/>
                </a:cubicBezTo>
                <a:lnTo>
                  <a:pt x="610542" y="310890"/>
                </a:lnTo>
                <a:lnTo>
                  <a:pt x="611623" y="312328"/>
                </a:lnTo>
                <a:cubicBezTo>
                  <a:pt x="652345" y="361227"/>
                  <a:pt x="674327" y="421632"/>
                  <a:pt x="674327" y="485273"/>
                </a:cubicBezTo>
                <a:cubicBezTo>
                  <a:pt x="674327" y="557183"/>
                  <a:pt x="645498" y="625858"/>
                  <a:pt x="594686" y="676914"/>
                </a:cubicBezTo>
                <a:cubicBezTo>
                  <a:pt x="543514" y="727971"/>
                  <a:pt x="474684" y="756376"/>
                  <a:pt x="402251" y="756376"/>
                </a:cubicBezTo>
                <a:cubicBezTo>
                  <a:pt x="329817" y="756376"/>
                  <a:pt x="260987" y="727971"/>
                  <a:pt x="209815" y="676914"/>
                </a:cubicBezTo>
                <a:cubicBezTo>
                  <a:pt x="158644" y="625858"/>
                  <a:pt x="130175" y="557183"/>
                  <a:pt x="130175" y="485273"/>
                </a:cubicBezTo>
                <a:cubicBezTo>
                  <a:pt x="130175" y="413003"/>
                  <a:pt x="158644" y="344328"/>
                  <a:pt x="209815" y="293271"/>
                </a:cubicBezTo>
                <a:cubicBezTo>
                  <a:pt x="260987" y="242215"/>
                  <a:pt x="329817" y="213810"/>
                  <a:pt x="402251" y="213810"/>
                </a:cubicBezTo>
                <a:close/>
                <a:moveTo>
                  <a:pt x="402251" y="83635"/>
                </a:moveTo>
                <a:cubicBezTo>
                  <a:pt x="489400" y="83635"/>
                  <a:pt x="573667" y="111712"/>
                  <a:pt x="643170" y="163906"/>
                </a:cubicBezTo>
                <a:lnTo>
                  <a:pt x="644610" y="164985"/>
                </a:lnTo>
                <a:lnTo>
                  <a:pt x="594914" y="219339"/>
                </a:lnTo>
                <a:cubicBezTo>
                  <a:pt x="538736" y="178664"/>
                  <a:pt x="471754" y="157066"/>
                  <a:pt x="402251" y="157066"/>
                </a:cubicBezTo>
                <a:cubicBezTo>
                  <a:pt x="314742" y="157066"/>
                  <a:pt x="231195" y="191622"/>
                  <a:pt x="169615" y="253535"/>
                </a:cubicBezTo>
                <a:cubicBezTo>
                  <a:pt x="107675" y="315447"/>
                  <a:pt x="73104" y="398237"/>
                  <a:pt x="73104" y="486067"/>
                </a:cubicBezTo>
                <a:cubicBezTo>
                  <a:pt x="73104" y="573536"/>
                  <a:pt x="107675" y="656686"/>
                  <a:pt x="169615" y="718599"/>
                </a:cubicBezTo>
                <a:cubicBezTo>
                  <a:pt x="231195" y="780511"/>
                  <a:pt x="314742" y="815067"/>
                  <a:pt x="402251" y="815067"/>
                </a:cubicBezTo>
                <a:cubicBezTo>
                  <a:pt x="489760" y="815067"/>
                  <a:pt x="572947" y="780511"/>
                  <a:pt x="635247" y="718599"/>
                </a:cubicBezTo>
                <a:cubicBezTo>
                  <a:pt x="697187" y="656686"/>
                  <a:pt x="731398" y="573536"/>
                  <a:pt x="731398" y="486067"/>
                </a:cubicBezTo>
                <a:cubicBezTo>
                  <a:pt x="731398" y="405436"/>
                  <a:pt x="702229" y="328766"/>
                  <a:pt x="649292" y="268293"/>
                </a:cubicBezTo>
                <a:lnTo>
                  <a:pt x="698628" y="213940"/>
                </a:lnTo>
                <a:lnTo>
                  <a:pt x="699708" y="215379"/>
                </a:lnTo>
                <a:cubicBezTo>
                  <a:pt x="767410" y="289530"/>
                  <a:pt x="804502" y="385639"/>
                  <a:pt x="804502" y="486067"/>
                </a:cubicBezTo>
                <a:cubicBezTo>
                  <a:pt x="804502" y="592974"/>
                  <a:pt x="762368" y="694842"/>
                  <a:pt x="686744" y="770432"/>
                </a:cubicBezTo>
                <a:cubicBezTo>
                  <a:pt x="610759" y="846023"/>
                  <a:pt x="509206" y="888138"/>
                  <a:pt x="402251" y="888138"/>
                </a:cubicBezTo>
                <a:cubicBezTo>
                  <a:pt x="295296" y="888138"/>
                  <a:pt x="193383" y="846023"/>
                  <a:pt x="117758" y="770432"/>
                </a:cubicBezTo>
                <a:cubicBezTo>
                  <a:pt x="42133" y="694842"/>
                  <a:pt x="0" y="592974"/>
                  <a:pt x="0" y="486067"/>
                </a:cubicBezTo>
                <a:cubicBezTo>
                  <a:pt x="0" y="378800"/>
                  <a:pt x="42133" y="277292"/>
                  <a:pt x="117758" y="201701"/>
                </a:cubicBezTo>
                <a:cubicBezTo>
                  <a:pt x="193383" y="125750"/>
                  <a:pt x="295296" y="83635"/>
                  <a:pt x="402251" y="83635"/>
                </a:cubicBezTo>
                <a:close/>
                <a:moveTo>
                  <a:pt x="750799" y="22"/>
                </a:moveTo>
                <a:cubicBezTo>
                  <a:pt x="755475" y="-202"/>
                  <a:pt x="760240" y="1326"/>
                  <a:pt x="764016" y="4741"/>
                </a:cubicBezTo>
                <a:cubicBezTo>
                  <a:pt x="767612" y="7977"/>
                  <a:pt x="769411" y="11931"/>
                  <a:pt x="769770" y="16246"/>
                </a:cubicBezTo>
                <a:lnTo>
                  <a:pt x="778761" y="69095"/>
                </a:lnTo>
                <a:lnTo>
                  <a:pt x="834505" y="73769"/>
                </a:lnTo>
                <a:cubicBezTo>
                  <a:pt x="844575" y="74488"/>
                  <a:pt x="852128" y="83116"/>
                  <a:pt x="851049" y="93542"/>
                </a:cubicBezTo>
                <a:cubicBezTo>
                  <a:pt x="850689" y="97856"/>
                  <a:pt x="848531" y="101811"/>
                  <a:pt x="845654" y="105047"/>
                </a:cubicBezTo>
                <a:lnTo>
                  <a:pt x="760420" y="198881"/>
                </a:lnTo>
                <a:cubicBezTo>
                  <a:pt x="753946" y="206431"/>
                  <a:pt x="742078" y="206791"/>
                  <a:pt x="734885" y="199960"/>
                </a:cubicBezTo>
                <a:cubicBezTo>
                  <a:pt x="734166" y="199600"/>
                  <a:pt x="734166" y="199600"/>
                  <a:pt x="733806" y="199241"/>
                </a:cubicBezTo>
                <a:lnTo>
                  <a:pt x="707553" y="175513"/>
                </a:lnTo>
                <a:lnTo>
                  <a:pt x="415166" y="497641"/>
                </a:lnTo>
                <a:cubicBezTo>
                  <a:pt x="408333" y="505191"/>
                  <a:pt x="396465" y="505551"/>
                  <a:pt x="389272" y="498720"/>
                </a:cubicBezTo>
                <a:cubicBezTo>
                  <a:pt x="381720" y="491889"/>
                  <a:pt x="381000" y="480384"/>
                  <a:pt x="387833" y="472835"/>
                </a:cubicBezTo>
                <a:lnTo>
                  <a:pt x="680580" y="151065"/>
                </a:lnTo>
                <a:lnTo>
                  <a:pt x="653607" y="126258"/>
                </a:lnTo>
                <a:lnTo>
                  <a:pt x="653247" y="126258"/>
                </a:lnTo>
                <a:cubicBezTo>
                  <a:pt x="646054" y="119428"/>
                  <a:pt x="645335" y="108283"/>
                  <a:pt x="652528" y="100733"/>
                </a:cubicBezTo>
                <a:cubicBezTo>
                  <a:pt x="652528" y="100373"/>
                  <a:pt x="652887" y="100014"/>
                  <a:pt x="652887" y="99654"/>
                </a:cubicBezTo>
                <a:lnTo>
                  <a:pt x="738482" y="5820"/>
                </a:lnTo>
                <a:lnTo>
                  <a:pt x="738122" y="5820"/>
                </a:lnTo>
                <a:cubicBezTo>
                  <a:pt x="741539" y="2225"/>
                  <a:pt x="746124" y="247"/>
                  <a:pt x="750799" y="22"/>
                </a:cubicBezTo>
                <a:close/>
              </a:path>
            </a:pathLst>
          </a:custGeom>
          <a:solidFill>
            <a:schemeClr val="accent5"/>
          </a:solidFill>
          <a:ln>
            <a:noFill/>
          </a:ln>
          <a:effectLst/>
        </p:spPr>
        <p:txBody>
          <a:bodyPr anchor="ctr"/>
          <a:lstStyle/>
          <a:p>
            <a:endParaRPr lang="en-US" sz="900" dirty="0">
              <a:latin typeface="Lato Light" panose="020F0502020204030203" pitchFamily="34" charset="0"/>
            </a:endParaRPr>
          </a:p>
        </p:txBody>
      </p:sp>
      <p:sp>
        <p:nvSpPr>
          <p:cNvPr id="44" name="Freeform 114">
            <a:extLst>
              <a:ext uri="{FF2B5EF4-FFF2-40B4-BE49-F238E27FC236}">
                <a16:creationId xmlns:a16="http://schemas.microsoft.com/office/drawing/2014/main" id="{30FE1D71-0626-974E-AFD0-8BCCBFFE53B9}"/>
              </a:ext>
            </a:extLst>
          </p:cNvPr>
          <p:cNvSpPr>
            <a:spLocks noChangeArrowheads="1"/>
          </p:cNvSpPr>
          <p:nvPr/>
        </p:nvSpPr>
        <p:spPr bwMode="auto">
          <a:xfrm>
            <a:off x="5704567" y="4536814"/>
            <a:ext cx="906352" cy="914621"/>
          </a:xfrm>
          <a:custGeom>
            <a:avLst/>
            <a:gdLst>
              <a:gd name="T0" fmla="*/ 73456 w 869590"/>
              <a:gd name="T1" fmla="*/ 117475 h 877527"/>
              <a:gd name="T2" fmla="*/ 96861 w 869590"/>
              <a:gd name="T3" fmla="*/ 127192 h 877527"/>
              <a:gd name="T4" fmla="*/ 277980 w 869590"/>
              <a:gd name="T5" fmla="*/ 176854 h 877527"/>
              <a:gd name="T6" fmla="*/ 277980 w 869590"/>
              <a:gd name="T7" fmla="*/ 327281 h 877527"/>
              <a:gd name="T8" fmla="*/ 352877 w 869590"/>
              <a:gd name="T9" fmla="*/ 327281 h 877527"/>
              <a:gd name="T10" fmla="*/ 352877 w 869590"/>
              <a:gd name="T11" fmla="*/ 185491 h 877527"/>
              <a:gd name="T12" fmla="*/ 420212 w 869590"/>
              <a:gd name="T13" fmla="*/ 188010 h 877527"/>
              <a:gd name="T14" fmla="*/ 515993 w 869590"/>
              <a:gd name="T15" fmla="*/ 182972 h 877527"/>
              <a:gd name="T16" fmla="*/ 515993 w 869590"/>
              <a:gd name="T17" fmla="*/ 327281 h 877527"/>
              <a:gd name="T18" fmla="*/ 591609 w 869590"/>
              <a:gd name="T19" fmla="*/ 327281 h 877527"/>
              <a:gd name="T20" fmla="*/ 591609 w 869590"/>
              <a:gd name="T21" fmla="*/ 172536 h 877527"/>
              <a:gd name="T22" fmla="*/ 773449 w 869590"/>
              <a:gd name="T23" fmla="*/ 126472 h 877527"/>
              <a:gd name="T24" fmla="*/ 796134 w 869590"/>
              <a:gd name="T25" fmla="*/ 118915 h 877527"/>
              <a:gd name="T26" fmla="*/ 798655 w 869590"/>
              <a:gd name="T27" fmla="*/ 143026 h 877527"/>
              <a:gd name="T28" fmla="*/ 867790 w 869590"/>
              <a:gd name="T29" fmla="*/ 856295 h 877527"/>
              <a:gd name="T30" fmla="*/ 869590 w 869590"/>
              <a:gd name="T31" fmla="*/ 877527 h 877527"/>
              <a:gd name="T32" fmla="*/ 848346 w 869590"/>
              <a:gd name="T33" fmla="*/ 877527 h 877527"/>
              <a:gd name="T34" fmla="*/ 20884 w 869590"/>
              <a:gd name="T35" fmla="*/ 877527 h 877527"/>
              <a:gd name="T36" fmla="*/ 0 w 869590"/>
              <a:gd name="T37" fmla="*/ 877527 h 877527"/>
              <a:gd name="T38" fmla="*/ 1800 w 869590"/>
              <a:gd name="T39" fmla="*/ 856295 h 877527"/>
              <a:gd name="T40" fmla="*/ 70575 w 869590"/>
              <a:gd name="T41" fmla="*/ 143026 h 877527"/>
              <a:gd name="T42" fmla="*/ 357837 w 869590"/>
              <a:gd name="T43" fmla="*/ 0 h 877527"/>
              <a:gd name="T44" fmla="*/ 513340 w 869590"/>
              <a:gd name="T45" fmla="*/ 0 h 877527"/>
              <a:gd name="T46" fmla="*/ 556275 w 869590"/>
              <a:gd name="T47" fmla="*/ 17998 h 877527"/>
              <a:gd name="T48" fmla="*/ 574314 w 869590"/>
              <a:gd name="T49" fmla="*/ 60833 h 877527"/>
              <a:gd name="T50" fmla="*/ 574314 w 869590"/>
              <a:gd name="T51" fmla="*/ 309202 h 877527"/>
              <a:gd name="T52" fmla="*/ 535348 w 869590"/>
              <a:gd name="T53" fmla="*/ 309202 h 877527"/>
              <a:gd name="T54" fmla="*/ 535348 w 869590"/>
              <a:gd name="T55" fmla="*/ 60833 h 877527"/>
              <a:gd name="T56" fmla="*/ 528854 w 869590"/>
              <a:gd name="T57" fmla="*/ 45355 h 877527"/>
              <a:gd name="T58" fmla="*/ 513340 w 869590"/>
              <a:gd name="T59" fmla="*/ 38875 h 877527"/>
              <a:gd name="T60" fmla="*/ 357837 w 869590"/>
              <a:gd name="T61" fmla="*/ 38875 h 877527"/>
              <a:gd name="T62" fmla="*/ 341962 w 869590"/>
              <a:gd name="T63" fmla="*/ 45355 h 877527"/>
              <a:gd name="T64" fmla="*/ 335467 w 869590"/>
              <a:gd name="T65" fmla="*/ 60833 h 877527"/>
              <a:gd name="T66" fmla="*/ 335467 w 869590"/>
              <a:gd name="T67" fmla="*/ 309202 h 877527"/>
              <a:gd name="T68" fmla="*/ 296862 w 869590"/>
              <a:gd name="T69" fmla="*/ 309202 h 877527"/>
              <a:gd name="T70" fmla="*/ 296862 w 869590"/>
              <a:gd name="T71" fmla="*/ 60833 h 877527"/>
              <a:gd name="T72" fmla="*/ 314902 w 869590"/>
              <a:gd name="T73" fmla="*/ 17998 h 877527"/>
              <a:gd name="T74" fmla="*/ 357837 w 869590"/>
              <a:gd name="T75" fmla="*/ 0 h 8775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9590" h="877527">
                <a:moveTo>
                  <a:pt x="73456" y="117475"/>
                </a:moveTo>
                <a:lnTo>
                  <a:pt x="96861" y="127192"/>
                </a:lnTo>
                <a:cubicBezTo>
                  <a:pt x="155554" y="150224"/>
                  <a:pt x="216407" y="167138"/>
                  <a:pt x="277980" y="176854"/>
                </a:cubicBezTo>
                <a:lnTo>
                  <a:pt x="277980" y="327281"/>
                </a:lnTo>
                <a:lnTo>
                  <a:pt x="352877" y="327281"/>
                </a:lnTo>
                <a:lnTo>
                  <a:pt x="352877" y="185491"/>
                </a:lnTo>
                <a:cubicBezTo>
                  <a:pt x="375202" y="187291"/>
                  <a:pt x="397887" y="188010"/>
                  <a:pt x="420212" y="188010"/>
                </a:cubicBezTo>
                <a:cubicBezTo>
                  <a:pt x="451899" y="188010"/>
                  <a:pt x="483946" y="186211"/>
                  <a:pt x="515993" y="182972"/>
                </a:cubicBezTo>
                <a:lnTo>
                  <a:pt x="515993" y="327281"/>
                </a:lnTo>
                <a:lnTo>
                  <a:pt x="591609" y="327281"/>
                </a:lnTo>
                <a:lnTo>
                  <a:pt x="591609" y="172536"/>
                </a:lnTo>
                <a:cubicBezTo>
                  <a:pt x="650662" y="162459"/>
                  <a:pt x="711516" y="146985"/>
                  <a:pt x="773449" y="126472"/>
                </a:cubicBezTo>
                <a:lnTo>
                  <a:pt x="796134" y="118915"/>
                </a:lnTo>
                <a:lnTo>
                  <a:pt x="798655" y="143026"/>
                </a:lnTo>
                <a:lnTo>
                  <a:pt x="867790" y="856295"/>
                </a:lnTo>
                <a:lnTo>
                  <a:pt x="869590" y="877527"/>
                </a:lnTo>
                <a:lnTo>
                  <a:pt x="848346" y="877527"/>
                </a:lnTo>
                <a:lnTo>
                  <a:pt x="20884" y="877527"/>
                </a:lnTo>
                <a:lnTo>
                  <a:pt x="0" y="877527"/>
                </a:lnTo>
                <a:lnTo>
                  <a:pt x="1800" y="856295"/>
                </a:lnTo>
                <a:lnTo>
                  <a:pt x="70575" y="143026"/>
                </a:lnTo>
                <a:lnTo>
                  <a:pt x="73456" y="117475"/>
                </a:lnTo>
                <a:close/>
                <a:moveTo>
                  <a:pt x="357837" y="0"/>
                </a:moveTo>
                <a:lnTo>
                  <a:pt x="513340" y="0"/>
                </a:lnTo>
                <a:cubicBezTo>
                  <a:pt x="529937" y="0"/>
                  <a:pt x="545451" y="6839"/>
                  <a:pt x="556275" y="17998"/>
                </a:cubicBezTo>
                <a:cubicBezTo>
                  <a:pt x="567459" y="29157"/>
                  <a:pt x="574314" y="43915"/>
                  <a:pt x="574314" y="60833"/>
                </a:cubicBezTo>
                <a:lnTo>
                  <a:pt x="574314" y="309202"/>
                </a:lnTo>
                <a:lnTo>
                  <a:pt x="535348" y="309202"/>
                </a:lnTo>
                <a:lnTo>
                  <a:pt x="535348" y="60833"/>
                </a:lnTo>
                <a:cubicBezTo>
                  <a:pt x="535348" y="54714"/>
                  <a:pt x="533184" y="49314"/>
                  <a:pt x="528854" y="45355"/>
                </a:cubicBezTo>
                <a:cubicBezTo>
                  <a:pt x="524885" y="41395"/>
                  <a:pt x="519473" y="38875"/>
                  <a:pt x="513340" y="38875"/>
                </a:cubicBezTo>
                <a:lnTo>
                  <a:pt x="357837" y="38875"/>
                </a:lnTo>
                <a:cubicBezTo>
                  <a:pt x="351703" y="38875"/>
                  <a:pt x="345931" y="41395"/>
                  <a:pt x="341962" y="45355"/>
                </a:cubicBezTo>
                <a:cubicBezTo>
                  <a:pt x="337993" y="49314"/>
                  <a:pt x="335467" y="54714"/>
                  <a:pt x="335467" y="60833"/>
                </a:cubicBezTo>
                <a:lnTo>
                  <a:pt x="335467" y="309202"/>
                </a:lnTo>
                <a:lnTo>
                  <a:pt x="296862" y="309202"/>
                </a:lnTo>
                <a:lnTo>
                  <a:pt x="296862" y="60833"/>
                </a:lnTo>
                <a:cubicBezTo>
                  <a:pt x="296862" y="43915"/>
                  <a:pt x="303717" y="29157"/>
                  <a:pt x="314902" y="17998"/>
                </a:cubicBezTo>
                <a:cubicBezTo>
                  <a:pt x="325726" y="6839"/>
                  <a:pt x="340879" y="0"/>
                  <a:pt x="357837" y="0"/>
                </a:cubicBezTo>
                <a:close/>
              </a:path>
            </a:pathLst>
          </a:custGeom>
          <a:solidFill>
            <a:schemeClr val="tx2"/>
          </a:solidFill>
          <a:ln>
            <a:noFill/>
          </a:ln>
          <a:effectLst/>
        </p:spPr>
        <p:txBody>
          <a:bodyPr anchor="ctr"/>
          <a:lstStyle/>
          <a:p>
            <a:endParaRPr lang="en-US" sz="900" dirty="0">
              <a:solidFill>
                <a:schemeClr val="tx2"/>
              </a:solidFill>
              <a:latin typeface="Lato Light" panose="020F0502020204030203" pitchFamily="34" charset="0"/>
            </a:endParaRPr>
          </a:p>
        </p:txBody>
      </p:sp>
      <p:sp>
        <p:nvSpPr>
          <p:cNvPr id="52" name="Subtitle 2">
            <a:extLst>
              <a:ext uri="{FF2B5EF4-FFF2-40B4-BE49-F238E27FC236}">
                <a16:creationId xmlns:a16="http://schemas.microsoft.com/office/drawing/2014/main" id="{64ABF7D4-9030-5C4F-BD49-CD70F532BF4B}"/>
              </a:ext>
            </a:extLst>
          </p:cNvPr>
          <p:cNvSpPr txBox="1">
            <a:spLocks/>
          </p:cNvSpPr>
          <p:nvPr/>
        </p:nvSpPr>
        <p:spPr>
          <a:xfrm>
            <a:off x="8782398" y="5725917"/>
            <a:ext cx="2660924"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3" name="TextBox 52">
            <a:extLst>
              <a:ext uri="{FF2B5EF4-FFF2-40B4-BE49-F238E27FC236}">
                <a16:creationId xmlns:a16="http://schemas.microsoft.com/office/drawing/2014/main" id="{84875BAE-832F-AA42-ACF5-876DB29C6885}"/>
              </a:ext>
            </a:extLst>
          </p:cNvPr>
          <p:cNvSpPr txBox="1"/>
          <p:nvPr/>
        </p:nvSpPr>
        <p:spPr>
          <a:xfrm>
            <a:off x="8782398" y="5383978"/>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59" name="Subtitle 2">
            <a:extLst>
              <a:ext uri="{FF2B5EF4-FFF2-40B4-BE49-F238E27FC236}">
                <a16:creationId xmlns:a16="http://schemas.microsoft.com/office/drawing/2014/main" id="{8C4C54DB-5182-A040-BDAC-2EBF57B5124F}"/>
              </a:ext>
            </a:extLst>
          </p:cNvPr>
          <p:cNvSpPr txBox="1">
            <a:spLocks/>
          </p:cNvSpPr>
          <p:nvPr/>
        </p:nvSpPr>
        <p:spPr>
          <a:xfrm>
            <a:off x="8782398" y="3852990"/>
            <a:ext cx="2660924"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60" name="TextBox 59">
            <a:extLst>
              <a:ext uri="{FF2B5EF4-FFF2-40B4-BE49-F238E27FC236}">
                <a16:creationId xmlns:a16="http://schemas.microsoft.com/office/drawing/2014/main" id="{485D4E86-13C1-DC46-9BF8-49559BE5B53C}"/>
              </a:ext>
            </a:extLst>
          </p:cNvPr>
          <p:cNvSpPr txBox="1"/>
          <p:nvPr/>
        </p:nvSpPr>
        <p:spPr>
          <a:xfrm>
            <a:off x="8782398" y="3511051"/>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62" name="Subtitle 2">
            <a:extLst>
              <a:ext uri="{FF2B5EF4-FFF2-40B4-BE49-F238E27FC236}">
                <a16:creationId xmlns:a16="http://schemas.microsoft.com/office/drawing/2014/main" id="{22083980-456A-0B49-A09B-1685E5AD7DE9}"/>
              </a:ext>
            </a:extLst>
          </p:cNvPr>
          <p:cNvSpPr txBox="1">
            <a:spLocks/>
          </p:cNvSpPr>
          <p:nvPr/>
        </p:nvSpPr>
        <p:spPr>
          <a:xfrm>
            <a:off x="781206" y="5725917"/>
            <a:ext cx="2660924"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63" name="TextBox 62">
            <a:extLst>
              <a:ext uri="{FF2B5EF4-FFF2-40B4-BE49-F238E27FC236}">
                <a16:creationId xmlns:a16="http://schemas.microsoft.com/office/drawing/2014/main" id="{80B7D3E7-9FC6-2340-B979-823FCB29B5C4}"/>
              </a:ext>
            </a:extLst>
          </p:cNvPr>
          <p:cNvSpPr txBox="1"/>
          <p:nvPr/>
        </p:nvSpPr>
        <p:spPr>
          <a:xfrm>
            <a:off x="2124140" y="5383978"/>
            <a:ext cx="1317990" cy="338554"/>
          </a:xfrm>
          <a:prstGeom prst="rect">
            <a:avLst/>
          </a:prstGeom>
          <a:noFill/>
        </p:spPr>
        <p:txBody>
          <a:bodyPr wrap="none" rtlCol="0" anchor="ctr" anchorCtr="0">
            <a:spAutoFit/>
          </a:bodyPr>
          <a:lstStyle/>
          <a:p>
            <a:pPr algn="r"/>
            <a:r>
              <a:rPr lang="en-US" sz="1600" b="1" dirty="0">
                <a:solidFill>
                  <a:schemeClr val="tx2"/>
                </a:solidFill>
                <a:latin typeface="Poppins" pitchFamily="2" charset="77"/>
                <a:ea typeface="League Spartan" charset="0"/>
                <a:cs typeface="Poppins" pitchFamily="2" charset="77"/>
              </a:rPr>
              <a:t>YOUR TITLE</a:t>
            </a:r>
          </a:p>
        </p:txBody>
      </p:sp>
      <p:sp>
        <p:nvSpPr>
          <p:cNvPr id="65" name="Subtitle 2">
            <a:extLst>
              <a:ext uri="{FF2B5EF4-FFF2-40B4-BE49-F238E27FC236}">
                <a16:creationId xmlns:a16="http://schemas.microsoft.com/office/drawing/2014/main" id="{CA72241A-A5B7-F34E-A39C-B1F062EAF4E6}"/>
              </a:ext>
            </a:extLst>
          </p:cNvPr>
          <p:cNvSpPr txBox="1">
            <a:spLocks/>
          </p:cNvSpPr>
          <p:nvPr/>
        </p:nvSpPr>
        <p:spPr>
          <a:xfrm>
            <a:off x="781206" y="3852990"/>
            <a:ext cx="2660924"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66" name="TextBox 65">
            <a:extLst>
              <a:ext uri="{FF2B5EF4-FFF2-40B4-BE49-F238E27FC236}">
                <a16:creationId xmlns:a16="http://schemas.microsoft.com/office/drawing/2014/main" id="{6BA9B043-B66A-8A40-98EA-10DD37A35940}"/>
              </a:ext>
            </a:extLst>
          </p:cNvPr>
          <p:cNvSpPr txBox="1"/>
          <p:nvPr/>
        </p:nvSpPr>
        <p:spPr>
          <a:xfrm>
            <a:off x="2124140" y="3511051"/>
            <a:ext cx="1317990" cy="338554"/>
          </a:xfrm>
          <a:prstGeom prst="rect">
            <a:avLst/>
          </a:prstGeom>
          <a:noFill/>
        </p:spPr>
        <p:txBody>
          <a:bodyPr wrap="none" rtlCol="0" anchor="ctr" anchorCtr="0">
            <a:spAutoFit/>
          </a:bodyPr>
          <a:lstStyle/>
          <a:p>
            <a:pPr algn="r"/>
            <a:r>
              <a:rPr lang="en-US" sz="1600" b="1" dirty="0">
                <a:solidFill>
                  <a:schemeClr val="tx2"/>
                </a:solidFill>
                <a:latin typeface="Poppins" pitchFamily="2" charset="77"/>
                <a:ea typeface="League Spartan" charset="0"/>
                <a:cs typeface="Poppins" pitchFamily="2" charset="77"/>
              </a:rPr>
              <a:t>YOUR TITLE</a:t>
            </a:r>
          </a:p>
        </p:txBody>
      </p:sp>
      <p:sp>
        <p:nvSpPr>
          <p:cNvPr id="67" name="Subtitle 2">
            <a:extLst>
              <a:ext uri="{FF2B5EF4-FFF2-40B4-BE49-F238E27FC236}">
                <a16:creationId xmlns:a16="http://schemas.microsoft.com/office/drawing/2014/main" id="{1FB6894F-17EA-7343-9B61-BDFC38B45324}"/>
              </a:ext>
            </a:extLst>
          </p:cNvPr>
          <p:cNvSpPr txBox="1">
            <a:spLocks/>
          </p:cNvSpPr>
          <p:nvPr/>
        </p:nvSpPr>
        <p:spPr>
          <a:xfrm>
            <a:off x="4754651" y="1760967"/>
            <a:ext cx="2660924"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68" name="TextBox 67">
            <a:extLst>
              <a:ext uri="{FF2B5EF4-FFF2-40B4-BE49-F238E27FC236}">
                <a16:creationId xmlns:a16="http://schemas.microsoft.com/office/drawing/2014/main" id="{B9AFDE81-A366-F64A-AAE1-9AC40821E34E}"/>
              </a:ext>
            </a:extLst>
          </p:cNvPr>
          <p:cNvSpPr txBox="1"/>
          <p:nvPr/>
        </p:nvSpPr>
        <p:spPr>
          <a:xfrm>
            <a:off x="5437005" y="1419028"/>
            <a:ext cx="1317990" cy="338554"/>
          </a:xfrm>
          <a:prstGeom prst="rect">
            <a:avLst/>
          </a:prstGeom>
          <a:noFill/>
        </p:spPr>
        <p:txBody>
          <a:bodyPr wrap="none" rtlCol="0" anchor="ctr" anchorCtr="0">
            <a:spAutoFit/>
          </a:bodyPr>
          <a:lstStyle/>
          <a:p>
            <a:pPr algn="ctr"/>
            <a:r>
              <a:rPr lang="en-US" sz="1600" b="1" dirty="0">
                <a:solidFill>
                  <a:schemeClr val="tx2"/>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886306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945C28AB-234C-894E-9189-AC1C424B614C}"/>
              </a:ext>
            </a:extLst>
          </p:cNvPr>
          <p:cNvSpPr>
            <a:spLocks noChangeArrowheads="1"/>
          </p:cNvSpPr>
          <p:nvPr/>
        </p:nvSpPr>
        <p:spPr bwMode="auto">
          <a:xfrm>
            <a:off x="762000" y="1588946"/>
            <a:ext cx="1176277" cy="2054770"/>
          </a:xfrm>
          <a:custGeom>
            <a:avLst/>
            <a:gdLst>
              <a:gd name="connsiteX0" fmla="*/ 1176603 w 2352553"/>
              <a:gd name="connsiteY0" fmla="*/ 82948 h 4109539"/>
              <a:gd name="connsiteX1" fmla="*/ 65331 w 2352553"/>
              <a:gd name="connsiteY1" fmla="*/ 962722 h 4109539"/>
              <a:gd name="connsiteX2" fmla="*/ 65331 w 2352553"/>
              <a:gd name="connsiteY2" fmla="*/ 2520263 h 4109539"/>
              <a:gd name="connsiteX3" fmla="*/ 478633 w 2352553"/>
              <a:gd name="connsiteY3" fmla="*/ 2520263 h 4109539"/>
              <a:gd name="connsiteX4" fmla="*/ 1178043 w 2352553"/>
              <a:gd name="connsiteY4" fmla="*/ 2832302 h 4109539"/>
              <a:gd name="connsiteX5" fmla="*/ 1876800 w 2352553"/>
              <a:gd name="connsiteY5" fmla="*/ 2520263 h 4109539"/>
              <a:gd name="connsiteX6" fmla="*/ 2287875 w 2352553"/>
              <a:gd name="connsiteY6" fmla="*/ 2520263 h 4109539"/>
              <a:gd name="connsiteX7" fmla="*/ 2287875 w 2352553"/>
              <a:gd name="connsiteY7" fmla="*/ 962722 h 4109539"/>
              <a:gd name="connsiteX8" fmla="*/ 1176603 w 2352553"/>
              <a:gd name="connsiteY8" fmla="*/ 0 h 4109539"/>
              <a:gd name="connsiteX9" fmla="*/ 2352553 w 2352553"/>
              <a:gd name="connsiteY9" fmla="*/ 930718 h 4109539"/>
              <a:gd name="connsiteX10" fmla="*/ 2352553 w 2352553"/>
              <a:gd name="connsiteY10" fmla="*/ 3006383 h 4109539"/>
              <a:gd name="connsiteX11" fmla="*/ 2320870 w 2352553"/>
              <a:gd name="connsiteY11" fmla="*/ 3006383 h 4109539"/>
              <a:gd name="connsiteX12" fmla="*/ 2320870 w 2352553"/>
              <a:gd name="connsiteY12" fmla="*/ 3009865 h 4109539"/>
              <a:gd name="connsiteX13" fmla="*/ 1876800 w 2352553"/>
              <a:gd name="connsiteY13" fmla="*/ 3009865 h 4109539"/>
              <a:gd name="connsiteX14" fmla="*/ 1422935 w 2352553"/>
              <a:gd name="connsiteY14" fmla="*/ 3464216 h 4109539"/>
              <a:gd name="connsiteX15" fmla="*/ 1422935 w 2352553"/>
              <a:gd name="connsiteY15" fmla="*/ 3562933 h 4109539"/>
              <a:gd name="connsiteX16" fmla="*/ 1834098 w 2352553"/>
              <a:gd name="connsiteY16" fmla="*/ 3562933 h 4109539"/>
              <a:gd name="connsiteX17" fmla="*/ 1176276 w 2352553"/>
              <a:gd name="connsiteY17" fmla="*/ 4109539 h 4109539"/>
              <a:gd name="connsiteX18" fmla="*/ 518454 w 2352553"/>
              <a:gd name="connsiteY18" fmla="*/ 3562933 h 4109539"/>
              <a:gd name="connsiteX19" fmla="*/ 933152 w 2352553"/>
              <a:gd name="connsiteY19" fmla="*/ 3562933 h 4109539"/>
              <a:gd name="connsiteX20" fmla="*/ 933152 w 2352553"/>
              <a:gd name="connsiteY20" fmla="*/ 3464216 h 4109539"/>
              <a:gd name="connsiteX21" fmla="*/ 478633 w 2352553"/>
              <a:gd name="connsiteY21" fmla="*/ 3009865 h 4109539"/>
              <a:gd name="connsiteX22" fmla="*/ 34563 w 2352553"/>
              <a:gd name="connsiteY22" fmla="*/ 3009865 h 4109539"/>
              <a:gd name="connsiteX23" fmla="*/ 34563 w 2352553"/>
              <a:gd name="connsiteY23" fmla="*/ 3006383 h 4109539"/>
              <a:gd name="connsiteX24" fmla="*/ 0 w 2352553"/>
              <a:gd name="connsiteY24" fmla="*/ 3006383 h 4109539"/>
              <a:gd name="connsiteX25" fmla="*/ 0 w 2352553"/>
              <a:gd name="connsiteY25" fmla="*/ 930718 h 4109539"/>
              <a:gd name="connsiteX26" fmla="*/ 12413 w 2352553"/>
              <a:gd name="connsiteY26" fmla="*/ 920921 h 410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52553" h="4109539">
                <a:moveTo>
                  <a:pt x="1176603" y="82948"/>
                </a:moveTo>
                <a:lnTo>
                  <a:pt x="65331" y="962722"/>
                </a:lnTo>
                <a:lnTo>
                  <a:pt x="65331" y="2520263"/>
                </a:lnTo>
                <a:lnTo>
                  <a:pt x="478633" y="2520263"/>
                </a:lnTo>
                <a:cubicBezTo>
                  <a:pt x="756177" y="2520263"/>
                  <a:pt x="1004987" y="2641684"/>
                  <a:pt x="1178043" y="2832302"/>
                </a:cubicBezTo>
                <a:cubicBezTo>
                  <a:pt x="1351100" y="2641684"/>
                  <a:pt x="1599910" y="2520263"/>
                  <a:pt x="1876800" y="2520263"/>
                </a:cubicBezTo>
                <a:lnTo>
                  <a:pt x="2287875" y="2520263"/>
                </a:lnTo>
                <a:lnTo>
                  <a:pt x="2287875" y="962722"/>
                </a:lnTo>
                <a:close/>
                <a:moveTo>
                  <a:pt x="1176603" y="0"/>
                </a:moveTo>
                <a:lnTo>
                  <a:pt x="2352553" y="930718"/>
                </a:lnTo>
                <a:lnTo>
                  <a:pt x="2352553" y="3006383"/>
                </a:lnTo>
                <a:lnTo>
                  <a:pt x="2320870" y="3006383"/>
                </a:lnTo>
                <a:lnTo>
                  <a:pt x="2320870" y="3009865"/>
                </a:lnTo>
                <a:lnTo>
                  <a:pt x="1876800" y="3009865"/>
                </a:lnTo>
                <a:cubicBezTo>
                  <a:pt x="1626684" y="3009865"/>
                  <a:pt x="1422935" y="3214192"/>
                  <a:pt x="1422935" y="3464216"/>
                </a:cubicBezTo>
                <a:lnTo>
                  <a:pt x="1422935" y="3562933"/>
                </a:lnTo>
                <a:lnTo>
                  <a:pt x="1834098" y="3562933"/>
                </a:lnTo>
                <a:lnTo>
                  <a:pt x="1176276" y="4109539"/>
                </a:lnTo>
                <a:lnTo>
                  <a:pt x="518454" y="3562933"/>
                </a:lnTo>
                <a:lnTo>
                  <a:pt x="933152" y="3562933"/>
                </a:lnTo>
                <a:lnTo>
                  <a:pt x="933152" y="3464216"/>
                </a:lnTo>
                <a:cubicBezTo>
                  <a:pt x="933152" y="3214192"/>
                  <a:pt x="729402" y="3009865"/>
                  <a:pt x="478633" y="3009865"/>
                </a:cubicBezTo>
                <a:lnTo>
                  <a:pt x="34563" y="3009865"/>
                </a:lnTo>
                <a:lnTo>
                  <a:pt x="34563" y="3006383"/>
                </a:lnTo>
                <a:lnTo>
                  <a:pt x="0" y="3006383"/>
                </a:lnTo>
                <a:lnTo>
                  <a:pt x="0" y="930718"/>
                </a:lnTo>
                <a:lnTo>
                  <a:pt x="12413" y="920921"/>
                </a:lnTo>
                <a:close/>
              </a:path>
            </a:pathLst>
          </a:custGeom>
          <a:solidFill>
            <a:schemeClr val="accent1"/>
          </a:solidFill>
          <a:ln>
            <a:noFill/>
          </a:ln>
          <a:effectLst/>
        </p:spPr>
        <p:txBody>
          <a:bodyPr wrap="square" anchor="ctr">
            <a:noAutofit/>
          </a:bodyPr>
          <a:lstStyle/>
          <a:p>
            <a:endParaRPr lang="en-US" sz="3266" dirty="0">
              <a:latin typeface="Lato Light" panose="020F0502020204030203" pitchFamily="34" charset="0"/>
            </a:endParaRPr>
          </a:p>
        </p:txBody>
      </p:sp>
      <p:sp>
        <p:nvSpPr>
          <p:cNvPr id="9221" name="Freeform 5">
            <a:extLst>
              <a:ext uri="{FF2B5EF4-FFF2-40B4-BE49-F238E27FC236}">
                <a16:creationId xmlns:a16="http://schemas.microsoft.com/office/drawing/2014/main" id="{E8721A42-BA85-6C42-BFD0-19EECF664ED9}"/>
              </a:ext>
            </a:extLst>
          </p:cNvPr>
          <p:cNvSpPr>
            <a:spLocks noChangeArrowheads="1"/>
          </p:cNvSpPr>
          <p:nvPr/>
        </p:nvSpPr>
        <p:spPr bwMode="auto">
          <a:xfrm>
            <a:off x="2308722" y="2320543"/>
            <a:ext cx="3223059" cy="114300"/>
          </a:xfrm>
          <a:custGeom>
            <a:avLst/>
            <a:gdLst>
              <a:gd name="T0" fmla="*/ 9867 w 9868"/>
              <a:gd name="T1" fmla="*/ 580 h 581"/>
              <a:gd name="T2" fmla="*/ 0 w 9868"/>
              <a:gd name="T3" fmla="*/ 580 h 581"/>
              <a:gd name="T4" fmla="*/ 0 w 9868"/>
              <a:gd name="T5" fmla="*/ 0 h 581"/>
              <a:gd name="T6" fmla="*/ 9867 w 9868"/>
              <a:gd name="T7" fmla="*/ 0 h 581"/>
              <a:gd name="T8" fmla="*/ 9867 w 9868"/>
              <a:gd name="T9" fmla="*/ 580 h 581"/>
            </a:gdLst>
            <a:ahLst/>
            <a:cxnLst>
              <a:cxn ang="0">
                <a:pos x="T0" y="T1"/>
              </a:cxn>
              <a:cxn ang="0">
                <a:pos x="T2" y="T3"/>
              </a:cxn>
              <a:cxn ang="0">
                <a:pos x="T4" y="T5"/>
              </a:cxn>
              <a:cxn ang="0">
                <a:pos x="T6" y="T7"/>
              </a:cxn>
              <a:cxn ang="0">
                <a:pos x="T8" y="T9"/>
              </a:cxn>
            </a:cxnLst>
            <a:rect l="0" t="0" r="r" b="b"/>
            <a:pathLst>
              <a:path w="9868" h="581">
                <a:moveTo>
                  <a:pt x="9867" y="580"/>
                </a:moveTo>
                <a:lnTo>
                  <a:pt x="0" y="580"/>
                </a:lnTo>
                <a:lnTo>
                  <a:pt x="0" y="0"/>
                </a:lnTo>
                <a:lnTo>
                  <a:pt x="9867" y="0"/>
                </a:lnTo>
                <a:lnTo>
                  <a:pt x="9867" y="58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E55760C7-FFAB-3B40-9863-23F6055716C4}"/>
              </a:ext>
            </a:extLst>
          </p:cNvPr>
          <p:cNvSpPr>
            <a:spLocks noChangeArrowheads="1"/>
          </p:cNvSpPr>
          <p:nvPr/>
        </p:nvSpPr>
        <p:spPr bwMode="auto">
          <a:xfrm>
            <a:off x="762000" y="4017077"/>
            <a:ext cx="1176277" cy="2053330"/>
          </a:xfrm>
          <a:custGeom>
            <a:avLst/>
            <a:gdLst>
              <a:gd name="connsiteX0" fmla="*/ 1176603 w 2352553"/>
              <a:gd name="connsiteY0" fmla="*/ 82966 h 4106660"/>
              <a:gd name="connsiteX1" fmla="*/ 65331 w 2352553"/>
              <a:gd name="connsiteY1" fmla="*/ 962278 h 4106660"/>
              <a:gd name="connsiteX2" fmla="*/ 65331 w 2352553"/>
              <a:gd name="connsiteY2" fmla="*/ 2517384 h 4106660"/>
              <a:gd name="connsiteX3" fmla="*/ 478633 w 2352553"/>
              <a:gd name="connsiteY3" fmla="*/ 2517384 h 4106660"/>
              <a:gd name="connsiteX4" fmla="*/ 1178043 w 2352553"/>
              <a:gd name="connsiteY4" fmla="*/ 2828771 h 4106660"/>
              <a:gd name="connsiteX5" fmla="*/ 1876800 w 2352553"/>
              <a:gd name="connsiteY5" fmla="*/ 2517384 h 4106660"/>
              <a:gd name="connsiteX6" fmla="*/ 2287875 w 2352553"/>
              <a:gd name="connsiteY6" fmla="*/ 2517384 h 4106660"/>
              <a:gd name="connsiteX7" fmla="*/ 2287875 w 2352553"/>
              <a:gd name="connsiteY7" fmla="*/ 962278 h 4106660"/>
              <a:gd name="connsiteX8" fmla="*/ 1176603 w 2352553"/>
              <a:gd name="connsiteY8" fmla="*/ 0 h 4106660"/>
              <a:gd name="connsiteX9" fmla="*/ 2352553 w 2352553"/>
              <a:gd name="connsiteY9" fmla="*/ 930920 h 4106660"/>
              <a:gd name="connsiteX10" fmla="*/ 2352553 w 2352553"/>
              <a:gd name="connsiteY10" fmla="*/ 3006383 h 4106660"/>
              <a:gd name="connsiteX11" fmla="*/ 2320870 w 2352553"/>
              <a:gd name="connsiteY11" fmla="*/ 3006383 h 4106660"/>
              <a:gd name="connsiteX12" fmla="*/ 2320870 w 2352553"/>
              <a:gd name="connsiteY12" fmla="*/ 3006986 h 4106660"/>
              <a:gd name="connsiteX13" fmla="*/ 1876800 w 2352553"/>
              <a:gd name="connsiteY13" fmla="*/ 3006986 h 4106660"/>
              <a:gd name="connsiteX14" fmla="*/ 1422935 w 2352553"/>
              <a:gd name="connsiteY14" fmla="*/ 3461337 h 4106660"/>
              <a:gd name="connsiteX15" fmla="*/ 1422935 w 2352553"/>
              <a:gd name="connsiteY15" fmla="*/ 3560055 h 4106660"/>
              <a:gd name="connsiteX16" fmla="*/ 1834098 w 2352553"/>
              <a:gd name="connsiteY16" fmla="*/ 3560055 h 4106660"/>
              <a:gd name="connsiteX17" fmla="*/ 1176276 w 2352553"/>
              <a:gd name="connsiteY17" fmla="*/ 4106660 h 4106660"/>
              <a:gd name="connsiteX18" fmla="*/ 518454 w 2352553"/>
              <a:gd name="connsiteY18" fmla="*/ 3560055 h 4106660"/>
              <a:gd name="connsiteX19" fmla="*/ 933152 w 2352553"/>
              <a:gd name="connsiteY19" fmla="*/ 3560055 h 4106660"/>
              <a:gd name="connsiteX20" fmla="*/ 933152 w 2352553"/>
              <a:gd name="connsiteY20" fmla="*/ 3461337 h 4106660"/>
              <a:gd name="connsiteX21" fmla="*/ 478633 w 2352553"/>
              <a:gd name="connsiteY21" fmla="*/ 3006986 h 4106660"/>
              <a:gd name="connsiteX22" fmla="*/ 34563 w 2352553"/>
              <a:gd name="connsiteY22" fmla="*/ 3006986 h 4106660"/>
              <a:gd name="connsiteX23" fmla="*/ 34563 w 2352553"/>
              <a:gd name="connsiteY23" fmla="*/ 3006383 h 4106660"/>
              <a:gd name="connsiteX24" fmla="*/ 0 w 2352553"/>
              <a:gd name="connsiteY24" fmla="*/ 3006383 h 4106660"/>
              <a:gd name="connsiteX25" fmla="*/ 0 w 2352553"/>
              <a:gd name="connsiteY25" fmla="*/ 930920 h 4106660"/>
              <a:gd name="connsiteX26" fmla="*/ 12413 w 2352553"/>
              <a:gd name="connsiteY26" fmla="*/ 921121 h 410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52553" h="4106660">
                <a:moveTo>
                  <a:pt x="1176603" y="82966"/>
                </a:moveTo>
                <a:lnTo>
                  <a:pt x="65331" y="962278"/>
                </a:lnTo>
                <a:lnTo>
                  <a:pt x="65331" y="2517384"/>
                </a:lnTo>
                <a:lnTo>
                  <a:pt x="478633" y="2517384"/>
                </a:lnTo>
                <a:cubicBezTo>
                  <a:pt x="756177" y="2517384"/>
                  <a:pt x="1004987" y="2638153"/>
                  <a:pt x="1178043" y="2828771"/>
                </a:cubicBezTo>
                <a:cubicBezTo>
                  <a:pt x="1351100" y="2638153"/>
                  <a:pt x="1599910" y="2517384"/>
                  <a:pt x="1876800" y="2517384"/>
                </a:cubicBezTo>
                <a:lnTo>
                  <a:pt x="2287875" y="2517384"/>
                </a:lnTo>
                <a:lnTo>
                  <a:pt x="2287875" y="962278"/>
                </a:lnTo>
                <a:close/>
                <a:moveTo>
                  <a:pt x="1176603" y="0"/>
                </a:moveTo>
                <a:lnTo>
                  <a:pt x="2352553" y="930920"/>
                </a:lnTo>
                <a:lnTo>
                  <a:pt x="2352553" y="3006383"/>
                </a:lnTo>
                <a:lnTo>
                  <a:pt x="2320870" y="3006383"/>
                </a:lnTo>
                <a:lnTo>
                  <a:pt x="2320870" y="3006986"/>
                </a:lnTo>
                <a:lnTo>
                  <a:pt x="1876800" y="3006986"/>
                </a:lnTo>
                <a:cubicBezTo>
                  <a:pt x="1626684" y="3006986"/>
                  <a:pt x="1422935" y="3210661"/>
                  <a:pt x="1422935" y="3461337"/>
                </a:cubicBezTo>
                <a:lnTo>
                  <a:pt x="1422935" y="3560055"/>
                </a:lnTo>
                <a:lnTo>
                  <a:pt x="1834098" y="3560055"/>
                </a:lnTo>
                <a:lnTo>
                  <a:pt x="1176276" y="4106660"/>
                </a:lnTo>
                <a:lnTo>
                  <a:pt x="518454" y="3560055"/>
                </a:lnTo>
                <a:lnTo>
                  <a:pt x="933152" y="3560055"/>
                </a:lnTo>
                <a:lnTo>
                  <a:pt x="933152" y="3461337"/>
                </a:lnTo>
                <a:cubicBezTo>
                  <a:pt x="933152" y="3210661"/>
                  <a:pt x="729402" y="3006986"/>
                  <a:pt x="478633" y="3006986"/>
                </a:cubicBezTo>
                <a:lnTo>
                  <a:pt x="34563" y="3006986"/>
                </a:lnTo>
                <a:lnTo>
                  <a:pt x="34563" y="3006383"/>
                </a:lnTo>
                <a:lnTo>
                  <a:pt x="0" y="3006383"/>
                </a:lnTo>
                <a:lnTo>
                  <a:pt x="0" y="930920"/>
                </a:lnTo>
                <a:lnTo>
                  <a:pt x="12413" y="921121"/>
                </a:lnTo>
                <a:close/>
              </a:path>
            </a:pathLst>
          </a:custGeom>
          <a:solidFill>
            <a:schemeClr val="accent3"/>
          </a:solidFill>
          <a:ln>
            <a:noFill/>
          </a:ln>
          <a:effectLst/>
        </p:spPr>
        <p:txBody>
          <a:bodyPr wrap="square" anchor="ctr">
            <a:noAutofit/>
          </a:bodyPr>
          <a:lstStyle/>
          <a:p>
            <a:endParaRPr lang="en-US" sz="3266" dirty="0">
              <a:latin typeface="Lato Light" panose="020F0502020204030203" pitchFamily="34" charset="0"/>
            </a:endParaRPr>
          </a:p>
        </p:txBody>
      </p:sp>
      <p:sp>
        <p:nvSpPr>
          <p:cNvPr id="9226" name="Freeform 10">
            <a:extLst>
              <a:ext uri="{FF2B5EF4-FFF2-40B4-BE49-F238E27FC236}">
                <a16:creationId xmlns:a16="http://schemas.microsoft.com/office/drawing/2014/main" id="{10ACBCB7-2479-2340-803E-A1676DFBD3C7}"/>
              </a:ext>
            </a:extLst>
          </p:cNvPr>
          <p:cNvSpPr>
            <a:spLocks noChangeArrowheads="1"/>
          </p:cNvSpPr>
          <p:nvPr/>
        </p:nvSpPr>
        <p:spPr bwMode="auto">
          <a:xfrm>
            <a:off x="2308722" y="4747234"/>
            <a:ext cx="3223059" cy="114300"/>
          </a:xfrm>
          <a:custGeom>
            <a:avLst/>
            <a:gdLst>
              <a:gd name="T0" fmla="*/ 9867 w 9868"/>
              <a:gd name="T1" fmla="*/ 579 h 580"/>
              <a:gd name="T2" fmla="*/ 0 w 9868"/>
              <a:gd name="T3" fmla="*/ 579 h 580"/>
              <a:gd name="T4" fmla="*/ 0 w 9868"/>
              <a:gd name="T5" fmla="*/ 0 h 580"/>
              <a:gd name="T6" fmla="*/ 9867 w 9868"/>
              <a:gd name="T7" fmla="*/ 0 h 580"/>
              <a:gd name="T8" fmla="*/ 9867 w 9868"/>
              <a:gd name="T9" fmla="*/ 579 h 580"/>
            </a:gdLst>
            <a:ahLst/>
            <a:cxnLst>
              <a:cxn ang="0">
                <a:pos x="T0" y="T1"/>
              </a:cxn>
              <a:cxn ang="0">
                <a:pos x="T2" y="T3"/>
              </a:cxn>
              <a:cxn ang="0">
                <a:pos x="T4" y="T5"/>
              </a:cxn>
              <a:cxn ang="0">
                <a:pos x="T6" y="T7"/>
              </a:cxn>
              <a:cxn ang="0">
                <a:pos x="T8" y="T9"/>
              </a:cxn>
            </a:cxnLst>
            <a:rect l="0" t="0" r="r" b="b"/>
            <a:pathLst>
              <a:path w="9868" h="580">
                <a:moveTo>
                  <a:pt x="9867" y="579"/>
                </a:moveTo>
                <a:lnTo>
                  <a:pt x="0" y="579"/>
                </a:lnTo>
                <a:lnTo>
                  <a:pt x="0" y="0"/>
                </a:lnTo>
                <a:lnTo>
                  <a:pt x="9867" y="0"/>
                </a:lnTo>
                <a:lnTo>
                  <a:pt x="9867" y="579"/>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12" name="TextBox 11">
            <a:extLst>
              <a:ext uri="{FF2B5EF4-FFF2-40B4-BE49-F238E27FC236}">
                <a16:creationId xmlns:a16="http://schemas.microsoft.com/office/drawing/2014/main" id="{E1DD15C1-AC09-DD4A-A2BC-11A01C793F5B}"/>
              </a:ext>
            </a:extLst>
          </p:cNvPr>
          <p:cNvSpPr txBox="1"/>
          <p:nvPr/>
        </p:nvSpPr>
        <p:spPr>
          <a:xfrm>
            <a:off x="3508605" y="306186"/>
            <a:ext cx="5174815"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FOUR IDEAS INFOGRAPHIC</a:t>
            </a:r>
          </a:p>
        </p:txBody>
      </p:sp>
      <p:sp>
        <p:nvSpPr>
          <p:cNvPr id="13" name="TextBox 12">
            <a:extLst>
              <a:ext uri="{FF2B5EF4-FFF2-40B4-BE49-F238E27FC236}">
                <a16:creationId xmlns:a16="http://schemas.microsoft.com/office/drawing/2014/main" id="{40554FD6-0FBB-A340-87B7-2340E91E9DDA}"/>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17" name="Freeform 16">
            <a:extLst>
              <a:ext uri="{FF2B5EF4-FFF2-40B4-BE49-F238E27FC236}">
                <a16:creationId xmlns:a16="http://schemas.microsoft.com/office/drawing/2014/main" id="{4D2F22E0-AD07-DD48-ADA4-256756D6707C}"/>
              </a:ext>
            </a:extLst>
          </p:cNvPr>
          <p:cNvSpPr>
            <a:spLocks noChangeArrowheads="1"/>
          </p:cNvSpPr>
          <p:nvPr/>
        </p:nvSpPr>
        <p:spPr bwMode="auto">
          <a:xfrm>
            <a:off x="6660220" y="1588946"/>
            <a:ext cx="1176277" cy="2054770"/>
          </a:xfrm>
          <a:custGeom>
            <a:avLst/>
            <a:gdLst>
              <a:gd name="connsiteX0" fmla="*/ 1176603 w 2352553"/>
              <a:gd name="connsiteY0" fmla="*/ 82948 h 4109539"/>
              <a:gd name="connsiteX1" fmla="*/ 65331 w 2352553"/>
              <a:gd name="connsiteY1" fmla="*/ 962722 h 4109539"/>
              <a:gd name="connsiteX2" fmla="*/ 65331 w 2352553"/>
              <a:gd name="connsiteY2" fmla="*/ 2520263 h 4109539"/>
              <a:gd name="connsiteX3" fmla="*/ 478633 w 2352553"/>
              <a:gd name="connsiteY3" fmla="*/ 2520263 h 4109539"/>
              <a:gd name="connsiteX4" fmla="*/ 1178043 w 2352553"/>
              <a:gd name="connsiteY4" fmla="*/ 2832302 h 4109539"/>
              <a:gd name="connsiteX5" fmla="*/ 1876800 w 2352553"/>
              <a:gd name="connsiteY5" fmla="*/ 2520263 h 4109539"/>
              <a:gd name="connsiteX6" fmla="*/ 2287875 w 2352553"/>
              <a:gd name="connsiteY6" fmla="*/ 2520263 h 4109539"/>
              <a:gd name="connsiteX7" fmla="*/ 2287875 w 2352553"/>
              <a:gd name="connsiteY7" fmla="*/ 962722 h 4109539"/>
              <a:gd name="connsiteX8" fmla="*/ 1176603 w 2352553"/>
              <a:gd name="connsiteY8" fmla="*/ 0 h 4109539"/>
              <a:gd name="connsiteX9" fmla="*/ 2352553 w 2352553"/>
              <a:gd name="connsiteY9" fmla="*/ 930718 h 4109539"/>
              <a:gd name="connsiteX10" fmla="*/ 2352553 w 2352553"/>
              <a:gd name="connsiteY10" fmla="*/ 3006383 h 4109539"/>
              <a:gd name="connsiteX11" fmla="*/ 2320870 w 2352553"/>
              <a:gd name="connsiteY11" fmla="*/ 3006383 h 4109539"/>
              <a:gd name="connsiteX12" fmla="*/ 2320870 w 2352553"/>
              <a:gd name="connsiteY12" fmla="*/ 3009865 h 4109539"/>
              <a:gd name="connsiteX13" fmla="*/ 1876800 w 2352553"/>
              <a:gd name="connsiteY13" fmla="*/ 3009865 h 4109539"/>
              <a:gd name="connsiteX14" fmla="*/ 1422935 w 2352553"/>
              <a:gd name="connsiteY14" fmla="*/ 3464216 h 4109539"/>
              <a:gd name="connsiteX15" fmla="*/ 1422935 w 2352553"/>
              <a:gd name="connsiteY15" fmla="*/ 3562933 h 4109539"/>
              <a:gd name="connsiteX16" fmla="*/ 1834098 w 2352553"/>
              <a:gd name="connsiteY16" fmla="*/ 3562933 h 4109539"/>
              <a:gd name="connsiteX17" fmla="*/ 1176276 w 2352553"/>
              <a:gd name="connsiteY17" fmla="*/ 4109539 h 4109539"/>
              <a:gd name="connsiteX18" fmla="*/ 518454 w 2352553"/>
              <a:gd name="connsiteY18" fmla="*/ 3562933 h 4109539"/>
              <a:gd name="connsiteX19" fmla="*/ 933152 w 2352553"/>
              <a:gd name="connsiteY19" fmla="*/ 3562933 h 4109539"/>
              <a:gd name="connsiteX20" fmla="*/ 933152 w 2352553"/>
              <a:gd name="connsiteY20" fmla="*/ 3464216 h 4109539"/>
              <a:gd name="connsiteX21" fmla="*/ 478633 w 2352553"/>
              <a:gd name="connsiteY21" fmla="*/ 3009865 h 4109539"/>
              <a:gd name="connsiteX22" fmla="*/ 34563 w 2352553"/>
              <a:gd name="connsiteY22" fmla="*/ 3009865 h 4109539"/>
              <a:gd name="connsiteX23" fmla="*/ 34563 w 2352553"/>
              <a:gd name="connsiteY23" fmla="*/ 3006383 h 4109539"/>
              <a:gd name="connsiteX24" fmla="*/ 0 w 2352553"/>
              <a:gd name="connsiteY24" fmla="*/ 3006383 h 4109539"/>
              <a:gd name="connsiteX25" fmla="*/ 0 w 2352553"/>
              <a:gd name="connsiteY25" fmla="*/ 930718 h 4109539"/>
              <a:gd name="connsiteX26" fmla="*/ 12413 w 2352553"/>
              <a:gd name="connsiteY26" fmla="*/ 920921 h 4109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52553" h="4109539">
                <a:moveTo>
                  <a:pt x="1176603" y="82948"/>
                </a:moveTo>
                <a:lnTo>
                  <a:pt x="65331" y="962722"/>
                </a:lnTo>
                <a:lnTo>
                  <a:pt x="65331" y="2520263"/>
                </a:lnTo>
                <a:lnTo>
                  <a:pt x="478633" y="2520263"/>
                </a:lnTo>
                <a:cubicBezTo>
                  <a:pt x="756177" y="2520263"/>
                  <a:pt x="1004987" y="2641684"/>
                  <a:pt x="1178043" y="2832302"/>
                </a:cubicBezTo>
                <a:cubicBezTo>
                  <a:pt x="1351100" y="2641684"/>
                  <a:pt x="1599910" y="2520263"/>
                  <a:pt x="1876800" y="2520263"/>
                </a:cubicBezTo>
                <a:lnTo>
                  <a:pt x="2287875" y="2520263"/>
                </a:lnTo>
                <a:lnTo>
                  <a:pt x="2287875" y="962722"/>
                </a:lnTo>
                <a:close/>
                <a:moveTo>
                  <a:pt x="1176603" y="0"/>
                </a:moveTo>
                <a:lnTo>
                  <a:pt x="2352553" y="930718"/>
                </a:lnTo>
                <a:lnTo>
                  <a:pt x="2352553" y="3006383"/>
                </a:lnTo>
                <a:lnTo>
                  <a:pt x="2320870" y="3006383"/>
                </a:lnTo>
                <a:lnTo>
                  <a:pt x="2320870" y="3009865"/>
                </a:lnTo>
                <a:lnTo>
                  <a:pt x="1876800" y="3009865"/>
                </a:lnTo>
                <a:cubicBezTo>
                  <a:pt x="1626684" y="3009865"/>
                  <a:pt x="1422935" y="3214192"/>
                  <a:pt x="1422935" y="3464216"/>
                </a:cubicBezTo>
                <a:lnTo>
                  <a:pt x="1422935" y="3562933"/>
                </a:lnTo>
                <a:lnTo>
                  <a:pt x="1834098" y="3562933"/>
                </a:lnTo>
                <a:lnTo>
                  <a:pt x="1176276" y="4109539"/>
                </a:lnTo>
                <a:lnTo>
                  <a:pt x="518454" y="3562933"/>
                </a:lnTo>
                <a:lnTo>
                  <a:pt x="933152" y="3562933"/>
                </a:lnTo>
                <a:lnTo>
                  <a:pt x="933152" y="3464216"/>
                </a:lnTo>
                <a:cubicBezTo>
                  <a:pt x="933152" y="3214192"/>
                  <a:pt x="729402" y="3009865"/>
                  <a:pt x="478633" y="3009865"/>
                </a:cubicBezTo>
                <a:lnTo>
                  <a:pt x="34563" y="3009865"/>
                </a:lnTo>
                <a:lnTo>
                  <a:pt x="34563" y="3006383"/>
                </a:lnTo>
                <a:lnTo>
                  <a:pt x="0" y="3006383"/>
                </a:lnTo>
                <a:lnTo>
                  <a:pt x="0" y="930718"/>
                </a:lnTo>
                <a:lnTo>
                  <a:pt x="12413" y="920921"/>
                </a:lnTo>
                <a:close/>
              </a:path>
            </a:pathLst>
          </a:custGeom>
          <a:solidFill>
            <a:schemeClr val="accent2"/>
          </a:solidFill>
          <a:ln>
            <a:noFill/>
          </a:ln>
          <a:effectLst/>
        </p:spPr>
        <p:txBody>
          <a:bodyPr wrap="square" anchor="ctr">
            <a:noAutofit/>
          </a:bodyPr>
          <a:lstStyle/>
          <a:p>
            <a:endParaRPr lang="en-US" sz="3266" dirty="0">
              <a:latin typeface="Lato Light" panose="020F0502020204030203" pitchFamily="34" charset="0"/>
            </a:endParaRPr>
          </a:p>
        </p:txBody>
      </p:sp>
      <p:sp>
        <p:nvSpPr>
          <p:cNvPr id="18" name="Freeform 5">
            <a:extLst>
              <a:ext uri="{FF2B5EF4-FFF2-40B4-BE49-F238E27FC236}">
                <a16:creationId xmlns:a16="http://schemas.microsoft.com/office/drawing/2014/main" id="{EDA24056-405F-BC47-B768-CCE2753D337A}"/>
              </a:ext>
            </a:extLst>
          </p:cNvPr>
          <p:cNvSpPr>
            <a:spLocks noChangeArrowheads="1"/>
          </p:cNvSpPr>
          <p:nvPr/>
        </p:nvSpPr>
        <p:spPr bwMode="auto">
          <a:xfrm>
            <a:off x="8206942" y="2320543"/>
            <a:ext cx="3223059" cy="114300"/>
          </a:xfrm>
          <a:custGeom>
            <a:avLst/>
            <a:gdLst>
              <a:gd name="T0" fmla="*/ 9867 w 9868"/>
              <a:gd name="T1" fmla="*/ 580 h 581"/>
              <a:gd name="T2" fmla="*/ 0 w 9868"/>
              <a:gd name="T3" fmla="*/ 580 h 581"/>
              <a:gd name="T4" fmla="*/ 0 w 9868"/>
              <a:gd name="T5" fmla="*/ 0 h 581"/>
              <a:gd name="T6" fmla="*/ 9867 w 9868"/>
              <a:gd name="T7" fmla="*/ 0 h 581"/>
              <a:gd name="T8" fmla="*/ 9867 w 9868"/>
              <a:gd name="T9" fmla="*/ 580 h 581"/>
            </a:gdLst>
            <a:ahLst/>
            <a:cxnLst>
              <a:cxn ang="0">
                <a:pos x="T0" y="T1"/>
              </a:cxn>
              <a:cxn ang="0">
                <a:pos x="T2" y="T3"/>
              </a:cxn>
              <a:cxn ang="0">
                <a:pos x="T4" y="T5"/>
              </a:cxn>
              <a:cxn ang="0">
                <a:pos x="T6" y="T7"/>
              </a:cxn>
              <a:cxn ang="0">
                <a:pos x="T8" y="T9"/>
              </a:cxn>
            </a:cxnLst>
            <a:rect l="0" t="0" r="r" b="b"/>
            <a:pathLst>
              <a:path w="9868" h="581">
                <a:moveTo>
                  <a:pt x="9867" y="580"/>
                </a:moveTo>
                <a:lnTo>
                  <a:pt x="0" y="580"/>
                </a:lnTo>
                <a:lnTo>
                  <a:pt x="0" y="0"/>
                </a:lnTo>
                <a:lnTo>
                  <a:pt x="9867" y="0"/>
                </a:lnTo>
                <a:lnTo>
                  <a:pt x="9867" y="58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9" name="Freeform 18">
            <a:extLst>
              <a:ext uri="{FF2B5EF4-FFF2-40B4-BE49-F238E27FC236}">
                <a16:creationId xmlns:a16="http://schemas.microsoft.com/office/drawing/2014/main" id="{947A7443-BFB2-B248-903D-43EF977E432D}"/>
              </a:ext>
            </a:extLst>
          </p:cNvPr>
          <p:cNvSpPr>
            <a:spLocks noChangeArrowheads="1"/>
          </p:cNvSpPr>
          <p:nvPr/>
        </p:nvSpPr>
        <p:spPr bwMode="auto">
          <a:xfrm>
            <a:off x="6660220" y="4017077"/>
            <a:ext cx="1176277" cy="2053330"/>
          </a:xfrm>
          <a:custGeom>
            <a:avLst/>
            <a:gdLst>
              <a:gd name="connsiteX0" fmla="*/ 1176603 w 2352553"/>
              <a:gd name="connsiteY0" fmla="*/ 82966 h 4106660"/>
              <a:gd name="connsiteX1" fmla="*/ 65331 w 2352553"/>
              <a:gd name="connsiteY1" fmla="*/ 962278 h 4106660"/>
              <a:gd name="connsiteX2" fmla="*/ 65331 w 2352553"/>
              <a:gd name="connsiteY2" fmla="*/ 2517384 h 4106660"/>
              <a:gd name="connsiteX3" fmla="*/ 478633 w 2352553"/>
              <a:gd name="connsiteY3" fmla="*/ 2517384 h 4106660"/>
              <a:gd name="connsiteX4" fmla="*/ 1178043 w 2352553"/>
              <a:gd name="connsiteY4" fmla="*/ 2828771 h 4106660"/>
              <a:gd name="connsiteX5" fmla="*/ 1876800 w 2352553"/>
              <a:gd name="connsiteY5" fmla="*/ 2517384 h 4106660"/>
              <a:gd name="connsiteX6" fmla="*/ 2287875 w 2352553"/>
              <a:gd name="connsiteY6" fmla="*/ 2517384 h 4106660"/>
              <a:gd name="connsiteX7" fmla="*/ 2287875 w 2352553"/>
              <a:gd name="connsiteY7" fmla="*/ 962278 h 4106660"/>
              <a:gd name="connsiteX8" fmla="*/ 1176603 w 2352553"/>
              <a:gd name="connsiteY8" fmla="*/ 0 h 4106660"/>
              <a:gd name="connsiteX9" fmla="*/ 2352553 w 2352553"/>
              <a:gd name="connsiteY9" fmla="*/ 930920 h 4106660"/>
              <a:gd name="connsiteX10" fmla="*/ 2352553 w 2352553"/>
              <a:gd name="connsiteY10" fmla="*/ 3006383 h 4106660"/>
              <a:gd name="connsiteX11" fmla="*/ 2320870 w 2352553"/>
              <a:gd name="connsiteY11" fmla="*/ 3006383 h 4106660"/>
              <a:gd name="connsiteX12" fmla="*/ 2320870 w 2352553"/>
              <a:gd name="connsiteY12" fmla="*/ 3006986 h 4106660"/>
              <a:gd name="connsiteX13" fmla="*/ 1876800 w 2352553"/>
              <a:gd name="connsiteY13" fmla="*/ 3006986 h 4106660"/>
              <a:gd name="connsiteX14" fmla="*/ 1422935 w 2352553"/>
              <a:gd name="connsiteY14" fmla="*/ 3461337 h 4106660"/>
              <a:gd name="connsiteX15" fmla="*/ 1422935 w 2352553"/>
              <a:gd name="connsiteY15" fmla="*/ 3560055 h 4106660"/>
              <a:gd name="connsiteX16" fmla="*/ 1834098 w 2352553"/>
              <a:gd name="connsiteY16" fmla="*/ 3560055 h 4106660"/>
              <a:gd name="connsiteX17" fmla="*/ 1176276 w 2352553"/>
              <a:gd name="connsiteY17" fmla="*/ 4106660 h 4106660"/>
              <a:gd name="connsiteX18" fmla="*/ 518454 w 2352553"/>
              <a:gd name="connsiteY18" fmla="*/ 3560055 h 4106660"/>
              <a:gd name="connsiteX19" fmla="*/ 933152 w 2352553"/>
              <a:gd name="connsiteY19" fmla="*/ 3560055 h 4106660"/>
              <a:gd name="connsiteX20" fmla="*/ 933152 w 2352553"/>
              <a:gd name="connsiteY20" fmla="*/ 3461337 h 4106660"/>
              <a:gd name="connsiteX21" fmla="*/ 478633 w 2352553"/>
              <a:gd name="connsiteY21" fmla="*/ 3006986 h 4106660"/>
              <a:gd name="connsiteX22" fmla="*/ 34563 w 2352553"/>
              <a:gd name="connsiteY22" fmla="*/ 3006986 h 4106660"/>
              <a:gd name="connsiteX23" fmla="*/ 34563 w 2352553"/>
              <a:gd name="connsiteY23" fmla="*/ 3006383 h 4106660"/>
              <a:gd name="connsiteX24" fmla="*/ 0 w 2352553"/>
              <a:gd name="connsiteY24" fmla="*/ 3006383 h 4106660"/>
              <a:gd name="connsiteX25" fmla="*/ 0 w 2352553"/>
              <a:gd name="connsiteY25" fmla="*/ 930920 h 4106660"/>
              <a:gd name="connsiteX26" fmla="*/ 12413 w 2352553"/>
              <a:gd name="connsiteY26" fmla="*/ 921121 h 410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52553" h="4106660">
                <a:moveTo>
                  <a:pt x="1176603" y="82966"/>
                </a:moveTo>
                <a:lnTo>
                  <a:pt x="65331" y="962278"/>
                </a:lnTo>
                <a:lnTo>
                  <a:pt x="65331" y="2517384"/>
                </a:lnTo>
                <a:lnTo>
                  <a:pt x="478633" y="2517384"/>
                </a:lnTo>
                <a:cubicBezTo>
                  <a:pt x="756177" y="2517384"/>
                  <a:pt x="1004987" y="2638153"/>
                  <a:pt x="1178043" y="2828771"/>
                </a:cubicBezTo>
                <a:cubicBezTo>
                  <a:pt x="1351100" y="2638153"/>
                  <a:pt x="1599910" y="2517384"/>
                  <a:pt x="1876800" y="2517384"/>
                </a:cubicBezTo>
                <a:lnTo>
                  <a:pt x="2287875" y="2517384"/>
                </a:lnTo>
                <a:lnTo>
                  <a:pt x="2287875" y="962278"/>
                </a:lnTo>
                <a:close/>
                <a:moveTo>
                  <a:pt x="1176603" y="0"/>
                </a:moveTo>
                <a:lnTo>
                  <a:pt x="2352553" y="930920"/>
                </a:lnTo>
                <a:lnTo>
                  <a:pt x="2352553" y="3006383"/>
                </a:lnTo>
                <a:lnTo>
                  <a:pt x="2320870" y="3006383"/>
                </a:lnTo>
                <a:lnTo>
                  <a:pt x="2320870" y="3006986"/>
                </a:lnTo>
                <a:lnTo>
                  <a:pt x="1876800" y="3006986"/>
                </a:lnTo>
                <a:cubicBezTo>
                  <a:pt x="1626684" y="3006986"/>
                  <a:pt x="1422935" y="3210661"/>
                  <a:pt x="1422935" y="3461337"/>
                </a:cubicBezTo>
                <a:lnTo>
                  <a:pt x="1422935" y="3560055"/>
                </a:lnTo>
                <a:lnTo>
                  <a:pt x="1834098" y="3560055"/>
                </a:lnTo>
                <a:lnTo>
                  <a:pt x="1176276" y="4106660"/>
                </a:lnTo>
                <a:lnTo>
                  <a:pt x="518454" y="3560055"/>
                </a:lnTo>
                <a:lnTo>
                  <a:pt x="933152" y="3560055"/>
                </a:lnTo>
                <a:lnTo>
                  <a:pt x="933152" y="3461337"/>
                </a:lnTo>
                <a:cubicBezTo>
                  <a:pt x="933152" y="3210661"/>
                  <a:pt x="729402" y="3006986"/>
                  <a:pt x="478633" y="3006986"/>
                </a:cubicBezTo>
                <a:lnTo>
                  <a:pt x="34563" y="3006986"/>
                </a:lnTo>
                <a:lnTo>
                  <a:pt x="34563" y="3006383"/>
                </a:lnTo>
                <a:lnTo>
                  <a:pt x="0" y="3006383"/>
                </a:lnTo>
                <a:lnTo>
                  <a:pt x="0" y="930920"/>
                </a:lnTo>
                <a:lnTo>
                  <a:pt x="12413" y="921121"/>
                </a:lnTo>
                <a:close/>
              </a:path>
            </a:pathLst>
          </a:custGeom>
          <a:solidFill>
            <a:schemeClr val="accent4"/>
          </a:solidFill>
          <a:ln>
            <a:noFill/>
          </a:ln>
          <a:effectLst/>
        </p:spPr>
        <p:txBody>
          <a:bodyPr wrap="square" anchor="ctr">
            <a:noAutofit/>
          </a:bodyPr>
          <a:lstStyle/>
          <a:p>
            <a:endParaRPr lang="en-US" sz="3266" dirty="0">
              <a:latin typeface="Lato Light" panose="020F0502020204030203" pitchFamily="34" charset="0"/>
            </a:endParaRPr>
          </a:p>
        </p:txBody>
      </p:sp>
      <p:sp>
        <p:nvSpPr>
          <p:cNvPr id="20" name="Freeform 10">
            <a:extLst>
              <a:ext uri="{FF2B5EF4-FFF2-40B4-BE49-F238E27FC236}">
                <a16:creationId xmlns:a16="http://schemas.microsoft.com/office/drawing/2014/main" id="{3C91509F-694B-D74E-9EBB-4D0B8AF44B43}"/>
              </a:ext>
            </a:extLst>
          </p:cNvPr>
          <p:cNvSpPr>
            <a:spLocks noChangeArrowheads="1"/>
          </p:cNvSpPr>
          <p:nvPr/>
        </p:nvSpPr>
        <p:spPr bwMode="auto">
          <a:xfrm>
            <a:off x="8206942" y="4747234"/>
            <a:ext cx="3223059" cy="114300"/>
          </a:xfrm>
          <a:custGeom>
            <a:avLst/>
            <a:gdLst>
              <a:gd name="T0" fmla="*/ 9867 w 9868"/>
              <a:gd name="T1" fmla="*/ 579 h 580"/>
              <a:gd name="T2" fmla="*/ 0 w 9868"/>
              <a:gd name="T3" fmla="*/ 579 h 580"/>
              <a:gd name="T4" fmla="*/ 0 w 9868"/>
              <a:gd name="T5" fmla="*/ 0 h 580"/>
              <a:gd name="T6" fmla="*/ 9867 w 9868"/>
              <a:gd name="T7" fmla="*/ 0 h 580"/>
              <a:gd name="T8" fmla="*/ 9867 w 9868"/>
              <a:gd name="T9" fmla="*/ 579 h 580"/>
            </a:gdLst>
            <a:ahLst/>
            <a:cxnLst>
              <a:cxn ang="0">
                <a:pos x="T0" y="T1"/>
              </a:cxn>
              <a:cxn ang="0">
                <a:pos x="T2" y="T3"/>
              </a:cxn>
              <a:cxn ang="0">
                <a:pos x="T4" y="T5"/>
              </a:cxn>
              <a:cxn ang="0">
                <a:pos x="T6" y="T7"/>
              </a:cxn>
              <a:cxn ang="0">
                <a:pos x="T8" y="T9"/>
              </a:cxn>
            </a:cxnLst>
            <a:rect l="0" t="0" r="r" b="b"/>
            <a:pathLst>
              <a:path w="9868" h="580">
                <a:moveTo>
                  <a:pt x="9867" y="579"/>
                </a:moveTo>
                <a:lnTo>
                  <a:pt x="0" y="579"/>
                </a:lnTo>
                <a:lnTo>
                  <a:pt x="0" y="0"/>
                </a:lnTo>
                <a:lnTo>
                  <a:pt x="9867" y="0"/>
                </a:lnTo>
                <a:lnTo>
                  <a:pt x="9867" y="579"/>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25" name="TextBox 24">
            <a:extLst>
              <a:ext uri="{FF2B5EF4-FFF2-40B4-BE49-F238E27FC236}">
                <a16:creationId xmlns:a16="http://schemas.microsoft.com/office/drawing/2014/main" id="{53FFBF58-10C6-7143-ABF8-D0D53A2FF296}"/>
              </a:ext>
            </a:extLst>
          </p:cNvPr>
          <p:cNvSpPr txBox="1"/>
          <p:nvPr/>
        </p:nvSpPr>
        <p:spPr>
          <a:xfrm>
            <a:off x="1034348" y="2046261"/>
            <a:ext cx="631583" cy="738664"/>
          </a:xfrm>
          <a:prstGeom prst="rect">
            <a:avLst/>
          </a:prstGeom>
          <a:noFill/>
        </p:spPr>
        <p:txBody>
          <a:bodyPr wrap="none" lIns="0" tIns="0" rIns="0" bIns="0" rtlCol="0" anchor="ctr" anchorCtr="0">
            <a:spAutoFit/>
          </a:bodyPr>
          <a:lstStyle/>
          <a:p>
            <a:pPr algn="ctr"/>
            <a:r>
              <a:rPr lang="en-US" sz="4800" b="1" dirty="0">
                <a:solidFill>
                  <a:schemeClr val="tx2"/>
                </a:solidFill>
                <a:latin typeface="Poppins" pitchFamily="2" charset="77"/>
                <a:ea typeface="League Spartan" charset="0"/>
                <a:cs typeface="Poppins" pitchFamily="2" charset="77"/>
              </a:rPr>
              <a:t>01</a:t>
            </a:r>
          </a:p>
        </p:txBody>
      </p:sp>
      <p:sp>
        <p:nvSpPr>
          <p:cNvPr id="26" name="TextBox 25">
            <a:extLst>
              <a:ext uri="{FF2B5EF4-FFF2-40B4-BE49-F238E27FC236}">
                <a16:creationId xmlns:a16="http://schemas.microsoft.com/office/drawing/2014/main" id="{D9BB8EBA-08F0-5746-A147-5C7C9F85CCDC}"/>
              </a:ext>
            </a:extLst>
          </p:cNvPr>
          <p:cNvSpPr txBox="1"/>
          <p:nvPr/>
        </p:nvSpPr>
        <p:spPr>
          <a:xfrm>
            <a:off x="6872454" y="2046261"/>
            <a:ext cx="751809" cy="738664"/>
          </a:xfrm>
          <a:prstGeom prst="rect">
            <a:avLst/>
          </a:prstGeom>
          <a:noFill/>
        </p:spPr>
        <p:txBody>
          <a:bodyPr wrap="none" lIns="0" tIns="0" rIns="0" bIns="0" rtlCol="0" anchor="ctr" anchorCtr="0">
            <a:spAutoFit/>
          </a:bodyPr>
          <a:lstStyle/>
          <a:p>
            <a:pPr algn="ctr"/>
            <a:r>
              <a:rPr lang="en-US" sz="4800" b="1" dirty="0">
                <a:solidFill>
                  <a:schemeClr val="tx2"/>
                </a:solidFill>
                <a:latin typeface="Poppins" pitchFamily="2" charset="77"/>
                <a:ea typeface="League Spartan" charset="0"/>
                <a:cs typeface="Poppins" pitchFamily="2" charset="77"/>
              </a:rPr>
              <a:t>02</a:t>
            </a:r>
          </a:p>
        </p:txBody>
      </p:sp>
      <p:sp>
        <p:nvSpPr>
          <p:cNvPr id="27" name="TextBox 26">
            <a:extLst>
              <a:ext uri="{FF2B5EF4-FFF2-40B4-BE49-F238E27FC236}">
                <a16:creationId xmlns:a16="http://schemas.microsoft.com/office/drawing/2014/main" id="{7A54965A-A005-C841-8C84-2FAEAC2E2272}"/>
              </a:ext>
            </a:extLst>
          </p:cNvPr>
          <p:cNvSpPr txBox="1"/>
          <p:nvPr/>
        </p:nvSpPr>
        <p:spPr>
          <a:xfrm>
            <a:off x="963815" y="4502877"/>
            <a:ext cx="772648" cy="738664"/>
          </a:xfrm>
          <a:prstGeom prst="rect">
            <a:avLst/>
          </a:prstGeom>
          <a:noFill/>
        </p:spPr>
        <p:txBody>
          <a:bodyPr wrap="none" lIns="0" tIns="0" rIns="0" bIns="0" rtlCol="0" anchor="ctr" anchorCtr="0">
            <a:spAutoFit/>
          </a:bodyPr>
          <a:lstStyle/>
          <a:p>
            <a:pPr algn="ctr"/>
            <a:r>
              <a:rPr lang="en-US" sz="4800" b="1" dirty="0">
                <a:solidFill>
                  <a:schemeClr val="tx2"/>
                </a:solidFill>
                <a:latin typeface="Poppins" pitchFamily="2" charset="77"/>
                <a:ea typeface="League Spartan" charset="0"/>
                <a:cs typeface="Poppins" pitchFamily="2" charset="77"/>
              </a:rPr>
              <a:t>03</a:t>
            </a:r>
          </a:p>
        </p:txBody>
      </p:sp>
      <p:sp>
        <p:nvSpPr>
          <p:cNvPr id="28" name="TextBox 27">
            <a:extLst>
              <a:ext uri="{FF2B5EF4-FFF2-40B4-BE49-F238E27FC236}">
                <a16:creationId xmlns:a16="http://schemas.microsoft.com/office/drawing/2014/main" id="{35CFB280-4D66-C44C-AB6D-E6C41A0F2BE2}"/>
              </a:ext>
            </a:extLst>
          </p:cNvPr>
          <p:cNvSpPr txBox="1"/>
          <p:nvPr/>
        </p:nvSpPr>
        <p:spPr>
          <a:xfrm>
            <a:off x="6839593" y="4502877"/>
            <a:ext cx="817531" cy="738664"/>
          </a:xfrm>
          <a:prstGeom prst="rect">
            <a:avLst/>
          </a:prstGeom>
          <a:noFill/>
        </p:spPr>
        <p:txBody>
          <a:bodyPr wrap="none" lIns="0" tIns="0" rIns="0" bIns="0" rtlCol="0" anchor="ctr" anchorCtr="0">
            <a:spAutoFit/>
          </a:bodyPr>
          <a:lstStyle/>
          <a:p>
            <a:pPr algn="ctr"/>
            <a:r>
              <a:rPr lang="en-US" sz="4800" b="1" dirty="0">
                <a:solidFill>
                  <a:schemeClr val="tx2"/>
                </a:solidFill>
                <a:latin typeface="Poppins" pitchFamily="2" charset="77"/>
                <a:ea typeface="League Spartan" charset="0"/>
                <a:cs typeface="Poppins" pitchFamily="2" charset="77"/>
              </a:rPr>
              <a:t>04</a:t>
            </a:r>
          </a:p>
        </p:txBody>
      </p:sp>
      <p:sp>
        <p:nvSpPr>
          <p:cNvPr id="29" name="Subtitle 2">
            <a:extLst>
              <a:ext uri="{FF2B5EF4-FFF2-40B4-BE49-F238E27FC236}">
                <a16:creationId xmlns:a16="http://schemas.microsoft.com/office/drawing/2014/main" id="{406EC6F5-4E9D-104F-B04A-0395BDDE7553}"/>
              </a:ext>
            </a:extLst>
          </p:cNvPr>
          <p:cNvSpPr txBox="1">
            <a:spLocks/>
          </p:cNvSpPr>
          <p:nvPr/>
        </p:nvSpPr>
        <p:spPr>
          <a:xfrm>
            <a:off x="2308722" y="2537360"/>
            <a:ext cx="3223059"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0" name="TextBox 29">
            <a:extLst>
              <a:ext uri="{FF2B5EF4-FFF2-40B4-BE49-F238E27FC236}">
                <a16:creationId xmlns:a16="http://schemas.microsoft.com/office/drawing/2014/main" id="{37785DE3-9DDA-EA4A-9F37-AAA226C2BF66}"/>
              </a:ext>
            </a:extLst>
          </p:cNvPr>
          <p:cNvSpPr txBox="1"/>
          <p:nvPr/>
        </p:nvSpPr>
        <p:spPr>
          <a:xfrm>
            <a:off x="2308722" y="1902555"/>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33" name="Subtitle 2">
            <a:extLst>
              <a:ext uri="{FF2B5EF4-FFF2-40B4-BE49-F238E27FC236}">
                <a16:creationId xmlns:a16="http://schemas.microsoft.com/office/drawing/2014/main" id="{51D9FF57-391C-B143-A757-ABEB14ED79FE}"/>
              </a:ext>
            </a:extLst>
          </p:cNvPr>
          <p:cNvSpPr txBox="1">
            <a:spLocks/>
          </p:cNvSpPr>
          <p:nvPr/>
        </p:nvSpPr>
        <p:spPr>
          <a:xfrm>
            <a:off x="2308722" y="4953596"/>
            <a:ext cx="3223059"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4" name="TextBox 33">
            <a:extLst>
              <a:ext uri="{FF2B5EF4-FFF2-40B4-BE49-F238E27FC236}">
                <a16:creationId xmlns:a16="http://schemas.microsoft.com/office/drawing/2014/main" id="{4463A47D-76C1-8145-8314-D6D7332F97AC}"/>
              </a:ext>
            </a:extLst>
          </p:cNvPr>
          <p:cNvSpPr txBox="1"/>
          <p:nvPr/>
        </p:nvSpPr>
        <p:spPr>
          <a:xfrm>
            <a:off x="2308722" y="4318791"/>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36" name="Subtitle 2">
            <a:extLst>
              <a:ext uri="{FF2B5EF4-FFF2-40B4-BE49-F238E27FC236}">
                <a16:creationId xmlns:a16="http://schemas.microsoft.com/office/drawing/2014/main" id="{A050681F-1790-B643-8C92-E21EB3084E35}"/>
              </a:ext>
            </a:extLst>
          </p:cNvPr>
          <p:cNvSpPr txBox="1">
            <a:spLocks/>
          </p:cNvSpPr>
          <p:nvPr/>
        </p:nvSpPr>
        <p:spPr>
          <a:xfrm>
            <a:off x="8206942" y="2537360"/>
            <a:ext cx="3223059"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7" name="TextBox 36">
            <a:extLst>
              <a:ext uri="{FF2B5EF4-FFF2-40B4-BE49-F238E27FC236}">
                <a16:creationId xmlns:a16="http://schemas.microsoft.com/office/drawing/2014/main" id="{572086F9-803F-324C-81E3-45990FBE923C}"/>
              </a:ext>
            </a:extLst>
          </p:cNvPr>
          <p:cNvSpPr txBox="1"/>
          <p:nvPr/>
        </p:nvSpPr>
        <p:spPr>
          <a:xfrm>
            <a:off x="8206942" y="1902555"/>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39" name="Subtitle 2">
            <a:extLst>
              <a:ext uri="{FF2B5EF4-FFF2-40B4-BE49-F238E27FC236}">
                <a16:creationId xmlns:a16="http://schemas.microsoft.com/office/drawing/2014/main" id="{CCA8CD3E-6A10-0240-9D8C-CB00DA5DE86B}"/>
              </a:ext>
            </a:extLst>
          </p:cNvPr>
          <p:cNvSpPr txBox="1">
            <a:spLocks/>
          </p:cNvSpPr>
          <p:nvPr/>
        </p:nvSpPr>
        <p:spPr>
          <a:xfrm>
            <a:off x="8206942" y="4953596"/>
            <a:ext cx="3223059" cy="48288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0" name="TextBox 39">
            <a:extLst>
              <a:ext uri="{FF2B5EF4-FFF2-40B4-BE49-F238E27FC236}">
                <a16:creationId xmlns:a16="http://schemas.microsoft.com/office/drawing/2014/main" id="{C5E82EF9-9E78-4C4F-B6ED-FAF1BF934E40}"/>
              </a:ext>
            </a:extLst>
          </p:cNvPr>
          <p:cNvSpPr txBox="1"/>
          <p:nvPr/>
        </p:nvSpPr>
        <p:spPr>
          <a:xfrm>
            <a:off x="8206942" y="4318791"/>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4118258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B3ABC-2C69-0A4A-A1BC-BF960B872B85}"/>
              </a:ext>
            </a:extLst>
          </p:cNvPr>
          <p:cNvSpPr txBox="1"/>
          <p:nvPr/>
        </p:nvSpPr>
        <p:spPr>
          <a:xfrm>
            <a:off x="4085682" y="306186"/>
            <a:ext cx="4020652"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SMART GOALS SLIDE</a:t>
            </a:r>
          </a:p>
        </p:txBody>
      </p:sp>
      <p:sp>
        <p:nvSpPr>
          <p:cNvPr id="3" name="TextBox 2">
            <a:extLst>
              <a:ext uri="{FF2B5EF4-FFF2-40B4-BE49-F238E27FC236}">
                <a16:creationId xmlns:a16="http://schemas.microsoft.com/office/drawing/2014/main" id="{1792D4AE-7CCA-8642-BDDD-4B409EA17ED5}"/>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50000"/>
                  </a:schemeClr>
                </a:solidFill>
                <a:latin typeface="Poppins Light" pitchFamily="2" charset="77"/>
                <a:cs typeface="Poppins Light" pitchFamily="2" charset="77"/>
              </a:rPr>
              <a:t>WRITE YOUR SUBTITLE HERE</a:t>
            </a:r>
          </a:p>
        </p:txBody>
      </p:sp>
      <p:sp>
        <p:nvSpPr>
          <p:cNvPr id="4" name="Freeform 136">
            <a:extLst>
              <a:ext uri="{FF2B5EF4-FFF2-40B4-BE49-F238E27FC236}">
                <a16:creationId xmlns:a16="http://schemas.microsoft.com/office/drawing/2014/main" id="{7D17F0F3-81CB-7746-B748-3FFA55321466}"/>
              </a:ext>
            </a:extLst>
          </p:cNvPr>
          <p:cNvSpPr>
            <a:spLocks noChangeArrowheads="1"/>
          </p:cNvSpPr>
          <p:nvPr/>
        </p:nvSpPr>
        <p:spPr bwMode="auto">
          <a:xfrm>
            <a:off x="6478517" y="1823713"/>
            <a:ext cx="1338334" cy="1767264"/>
          </a:xfrm>
          <a:custGeom>
            <a:avLst/>
            <a:gdLst>
              <a:gd name="T0" fmla="*/ 2176 w 3207"/>
              <a:gd name="T1" fmla="*/ 4231 h 4232"/>
              <a:gd name="T2" fmla="*/ 1033 w 3207"/>
              <a:gd name="T3" fmla="*/ 4231 h 4232"/>
              <a:gd name="T4" fmla="*/ 1033 w 3207"/>
              <a:gd name="T5" fmla="*/ 936 h 4232"/>
              <a:gd name="T6" fmla="*/ 0 w 3207"/>
              <a:gd name="T7" fmla="*/ 936 h 4232"/>
              <a:gd name="T8" fmla="*/ 0 w 3207"/>
              <a:gd name="T9" fmla="*/ 0 h 4232"/>
              <a:gd name="T10" fmla="*/ 3206 w 3207"/>
              <a:gd name="T11" fmla="*/ 0 h 4232"/>
              <a:gd name="T12" fmla="*/ 3206 w 3207"/>
              <a:gd name="T13" fmla="*/ 936 h 4232"/>
              <a:gd name="T14" fmla="*/ 2176 w 3207"/>
              <a:gd name="T15" fmla="*/ 936 h 4232"/>
              <a:gd name="T16" fmla="*/ 2176 w 3207"/>
              <a:gd name="T17"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7" h="4232">
                <a:moveTo>
                  <a:pt x="2176" y="4231"/>
                </a:moveTo>
                <a:lnTo>
                  <a:pt x="1033" y="4231"/>
                </a:lnTo>
                <a:lnTo>
                  <a:pt x="1033" y="936"/>
                </a:lnTo>
                <a:lnTo>
                  <a:pt x="0" y="936"/>
                </a:lnTo>
                <a:lnTo>
                  <a:pt x="0" y="0"/>
                </a:lnTo>
                <a:lnTo>
                  <a:pt x="3206" y="0"/>
                </a:lnTo>
                <a:lnTo>
                  <a:pt x="3206" y="936"/>
                </a:lnTo>
                <a:lnTo>
                  <a:pt x="2176" y="936"/>
                </a:lnTo>
                <a:lnTo>
                  <a:pt x="2176" y="4231"/>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5" name="Freeform 137">
            <a:extLst>
              <a:ext uri="{FF2B5EF4-FFF2-40B4-BE49-F238E27FC236}">
                <a16:creationId xmlns:a16="http://schemas.microsoft.com/office/drawing/2014/main" id="{F4A95542-DAF2-364F-907A-74C2D9B88CC2}"/>
              </a:ext>
            </a:extLst>
          </p:cNvPr>
          <p:cNvSpPr>
            <a:spLocks noChangeArrowheads="1"/>
          </p:cNvSpPr>
          <p:nvPr/>
        </p:nvSpPr>
        <p:spPr bwMode="auto">
          <a:xfrm>
            <a:off x="5431045" y="1823713"/>
            <a:ext cx="1515062" cy="1767264"/>
          </a:xfrm>
          <a:custGeom>
            <a:avLst/>
            <a:gdLst>
              <a:gd name="T0" fmla="*/ 1143 w 3627"/>
              <a:gd name="T1" fmla="*/ 1832 h 4232"/>
              <a:gd name="T2" fmla="*/ 1357 w 3627"/>
              <a:gd name="T3" fmla="*/ 1832 h 4232"/>
              <a:gd name="T4" fmla="*/ 1357 w 3627"/>
              <a:gd name="T5" fmla="*/ 1832 h 4232"/>
              <a:gd name="T6" fmla="*/ 1957 w 3627"/>
              <a:gd name="T7" fmla="*/ 1303 h 4232"/>
              <a:gd name="T8" fmla="*/ 1957 w 3627"/>
              <a:gd name="T9" fmla="*/ 1303 h 4232"/>
              <a:gd name="T10" fmla="*/ 1369 w 3627"/>
              <a:gd name="T11" fmla="*/ 865 h 4232"/>
              <a:gd name="T12" fmla="*/ 1143 w 3627"/>
              <a:gd name="T13" fmla="*/ 865 h 4232"/>
              <a:gd name="T14" fmla="*/ 1143 w 3627"/>
              <a:gd name="T15" fmla="*/ 1832 h 4232"/>
              <a:gd name="T16" fmla="*/ 1143 w 3627"/>
              <a:gd name="T17" fmla="*/ 2692 h 4232"/>
              <a:gd name="T18" fmla="*/ 1143 w 3627"/>
              <a:gd name="T19" fmla="*/ 4231 h 4232"/>
              <a:gd name="T20" fmla="*/ 0 w 3627"/>
              <a:gd name="T21" fmla="*/ 4231 h 4232"/>
              <a:gd name="T22" fmla="*/ 0 w 3627"/>
              <a:gd name="T23" fmla="*/ 0 h 4232"/>
              <a:gd name="T24" fmla="*/ 1387 w 3627"/>
              <a:gd name="T25" fmla="*/ 0 h 4232"/>
              <a:gd name="T26" fmla="*/ 1387 w 3627"/>
              <a:gd name="T27" fmla="*/ 0 h 4232"/>
              <a:gd name="T28" fmla="*/ 3112 w 3627"/>
              <a:gd name="T29" fmla="*/ 1251 h 4232"/>
              <a:gd name="T30" fmla="*/ 3112 w 3627"/>
              <a:gd name="T31" fmla="*/ 1251 h 4232"/>
              <a:gd name="T32" fmla="*/ 2394 w 3627"/>
              <a:gd name="T33" fmla="*/ 2389 h 4232"/>
              <a:gd name="T34" fmla="*/ 3626 w 3627"/>
              <a:gd name="T35" fmla="*/ 4231 h 4232"/>
              <a:gd name="T36" fmla="*/ 2330 w 3627"/>
              <a:gd name="T37" fmla="*/ 4231 h 4232"/>
              <a:gd name="T38" fmla="*/ 1433 w 3627"/>
              <a:gd name="T39" fmla="*/ 2692 h 4232"/>
              <a:gd name="T40" fmla="*/ 1143 w 3627"/>
              <a:gd name="T41" fmla="*/ 2692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27" h="4232">
                <a:moveTo>
                  <a:pt x="1143" y="1832"/>
                </a:moveTo>
                <a:lnTo>
                  <a:pt x="1357" y="1832"/>
                </a:lnTo>
                <a:lnTo>
                  <a:pt x="1357" y="1832"/>
                </a:lnTo>
                <a:cubicBezTo>
                  <a:pt x="1757" y="1832"/>
                  <a:pt x="1957" y="1656"/>
                  <a:pt x="1957" y="1303"/>
                </a:cubicBezTo>
                <a:lnTo>
                  <a:pt x="1957" y="1303"/>
                </a:lnTo>
                <a:cubicBezTo>
                  <a:pt x="1957" y="1012"/>
                  <a:pt x="1761" y="865"/>
                  <a:pt x="1369" y="865"/>
                </a:cubicBezTo>
                <a:lnTo>
                  <a:pt x="1143" y="865"/>
                </a:lnTo>
                <a:lnTo>
                  <a:pt x="1143" y="1832"/>
                </a:lnTo>
                <a:close/>
                <a:moveTo>
                  <a:pt x="1143" y="2692"/>
                </a:moveTo>
                <a:lnTo>
                  <a:pt x="1143" y="4231"/>
                </a:lnTo>
                <a:lnTo>
                  <a:pt x="0" y="4231"/>
                </a:lnTo>
                <a:lnTo>
                  <a:pt x="0" y="0"/>
                </a:lnTo>
                <a:lnTo>
                  <a:pt x="1387" y="0"/>
                </a:lnTo>
                <a:lnTo>
                  <a:pt x="1387" y="0"/>
                </a:lnTo>
                <a:cubicBezTo>
                  <a:pt x="2536" y="0"/>
                  <a:pt x="3112" y="417"/>
                  <a:pt x="3112" y="1251"/>
                </a:cubicBezTo>
                <a:lnTo>
                  <a:pt x="3112" y="1251"/>
                </a:lnTo>
                <a:cubicBezTo>
                  <a:pt x="3112" y="1741"/>
                  <a:pt x="2873" y="2120"/>
                  <a:pt x="2394" y="2389"/>
                </a:cubicBezTo>
                <a:lnTo>
                  <a:pt x="3626" y="4231"/>
                </a:lnTo>
                <a:lnTo>
                  <a:pt x="2330" y="4231"/>
                </a:lnTo>
                <a:lnTo>
                  <a:pt x="1433" y="2692"/>
                </a:lnTo>
                <a:lnTo>
                  <a:pt x="1143" y="2692"/>
                </a:lnTo>
                <a:close/>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6" name="Freeform 138">
            <a:extLst>
              <a:ext uri="{FF2B5EF4-FFF2-40B4-BE49-F238E27FC236}">
                <a16:creationId xmlns:a16="http://schemas.microsoft.com/office/drawing/2014/main" id="{01521295-E48E-6548-978D-864F77DE6BF4}"/>
              </a:ext>
            </a:extLst>
          </p:cNvPr>
          <p:cNvSpPr>
            <a:spLocks noChangeArrowheads="1"/>
          </p:cNvSpPr>
          <p:nvPr/>
        </p:nvSpPr>
        <p:spPr bwMode="auto">
          <a:xfrm>
            <a:off x="3831303" y="1818190"/>
            <a:ext cx="1796718" cy="1774628"/>
          </a:xfrm>
          <a:custGeom>
            <a:avLst/>
            <a:gdLst>
              <a:gd name="T0" fmla="*/ 2608 w 4305"/>
              <a:gd name="T1" fmla="*/ 2518 h 4249"/>
              <a:gd name="T2" fmla="*/ 2426 w 4305"/>
              <a:gd name="T3" fmla="*/ 1824 h 4249"/>
              <a:gd name="T4" fmla="*/ 2426 w 4305"/>
              <a:gd name="T5" fmla="*/ 1824 h 4249"/>
              <a:gd name="T6" fmla="*/ 2270 w 4305"/>
              <a:gd name="T7" fmla="*/ 1224 h 4249"/>
              <a:gd name="T8" fmla="*/ 2270 w 4305"/>
              <a:gd name="T9" fmla="*/ 1224 h 4249"/>
              <a:gd name="T10" fmla="*/ 2151 w 4305"/>
              <a:gd name="T11" fmla="*/ 698 h 4249"/>
              <a:gd name="T12" fmla="*/ 2151 w 4305"/>
              <a:gd name="T13" fmla="*/ 698 h 4249"/>
              <a:gd name="T14" fmla="*/ 2048 w 4305"/>
              <a:gd name="T15" fmla="*/ 1184 h 4249"/>
              <a:gd name="T16" fmla="*/ 2048 w 4305"/>
              <a:gd name="T17" fmla="*/ 1184 h 4249"/>
              <a:gd name="T18" fmla="*/ 1708 w 4305"/>
              <a:gd name="T19" fmla="*/ 2518 h 4249"/>
              <a:gd name="T20" fmla="*/ 2608 w 4305"/>
              <a:gd name="T21" fmla="*/ 2518 h 4249"/>
              <a:gd name="T22" fmla="*/ 3053 w 4305"/>
              <a:gd name="T23" fmla="*/ 4248 h 4249"/>
              <a:gd name="T24" fmla="*/ 2845 w 4305"/>
              <a:gd name="T25" fmla="*/ 3456 h 4249"/>
              <a:gd name="T26" fmla="*/ 1470 w 4305"/>
              <a:gd name="T27" fmla="*/ 3456 h 4249"/>
              <a:gd name="T28" fmla="*/ 1256 w 4305"/>
              <a:gd name="T29" fmla="*/ 4248 h 4249"/>
              <a:gd name="T30" fmla="*/ 0 w 4305"/>
              <a:gd name="T31" fmla="*/ 4248 h 4249"/>
              <a:gd name="T32" fmla="*/ 1381 w 4305"/>
              <a:gd name="T33" fmla="*/ 0 h 4249"/>
              <a:gd name="T34" fmla="*/ 2906 w 4305"/>
              <a:gd name="T35" fmla="*/ 0 h 4249"/>
              <a:gd name="T36" fmla="*/ 4304 w 4305"/>
              <a:gd name="T37" fmla="*/ 4248 h 4249"/>
              <a:gd name="T38" fmla="*/ 3053 w 4305"/>
              <a:gd name="T39" fmla="*/ 4248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05" h="4249">
                <a:moveTo>
                  <a:pt x="2608" y="2518"/>
                </a:moveTo>
                <a:lnTo>
                  <a:pt x="2426" y="1824"/>
                </a:lnTo>
                <a:lnTo>
                  <a:pt x="2426" y="1824"/>
                </a:lnTo>
                <a:cubicBezTo>
                  <a:pt x="2383" y="1669"/>
                  <a:pt x="2331" y="1470"/>
                  <a:pt x="2270" y="1224"/>
                </a:cubicBezTo>
                <a:lnTo>
                  <a:pt x="2270" y="1224"/>
                </a:lnTo>
                <a:cubicBezTo>
                  <a:pt x="2210" y="979"/>
                  <a:pt x="2169" y="803"/>
                  <a:pt x="2151" y="698"/>
                </a:cubicBezTo>
                <a:lnTo>
                  <a:pt x="2151" y="698"/>
                </a:lnTo>
                <a:cubicBezTo>
                  <a:pt x="2133" y="796"/>
                  <a:pt x="2099" y="958"/>
                  <a:pt x="2048" y="1184"/>
                </a:cubicBezTo>
                <a:lnTo>
                  <a:pt x="2048" y="1184"/>
                </a:lnTo>
                <a:cubicBezTo>
                  <a:pt x="1996" y="1409"/>
                  <a:pt x="1883" y="1854"/>
                  <a:pt x="1708" y="2518"/>
                </a:cubicBezTo>
                <a:lnTo>
                  <a:pt x="2608" y="2518"/>
                </a:lnTo>
                <a:close/>
                <a:moveTo>
                  <a:pt x="3053" y="4248"/>
                </a:moveTo>
                <a:lnTo>
                  <a:pt x="2845" y="3456"/>
                </a:lnTo>
                <a:lnTo>
                  <a:pt x="1470" y="3456"/>
                </a:lnTo>
                <a:lnTo>
                  <a:pt x="1256" y="4248"/>
                </a:lnTo>
                <a:lnTo>
                  <a:pt x="0" y="4248"/>
                </a:lnTo>
                <a:lnTo>
                  <a:pt x="1381" y="0"/>
                </a:lnTo>
                <a:lnTo>
                  <a:pt x="2906" y="0"/>
                </a:lnTo>
                <a:lnTo>
                  <a:pt x="4304" y="4248"/>
                </a:lnTo>
                <a:lnTo>
                  <a:pt x="3053" y="4248"/>
                </a:lnTo>
                <a:close/>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7" name="Freeform 139">
            <a:extLst>
              <a:ext uri="{FF2B5EF4-FFF2-40B4-BE49-F238E27FC236}">
                <a16:creationId xmlns:a16="http://schemas.microsoft.com/office/drawing/2014/main" id="{B52F0E0F-C5EB-654A-98AF-DBAD0FF7CC8F}"/>
              </a:ext>
            </a:extLst>
          </p:cNvPr>
          <p:cNvSpPr>
            <a:spLocks noChangeArrowheads="1"/>
          </p:cNvSpPr>
          <p:nvPr/>
        </p:nvSpPr>
        <p:spPr bwMode="auto">
          <a:xfrm>
            <a:off x="1970153" y="1823713"/>
            <a:ext cx="2012104" cy="1767264"/>
          </a:xfrm>
          <a:custGeom>
            <a:avLst/>
            <a:gdLst>
              <a:gd name="T0" fmla="*/ 1844 w 4820"/>
              <a:gd name="T1" fmla="*/ 4231 h 4232"/>
              <a:gd name="T2" fmla="*/ 978 w 4820"/>
              <a:gd name="T3" fmla="*/ 1184 h 4232"/>
              <a:gd name="T4" fmla="*/ 953 w 4820"/>
              <a:gd name="T5" fmla="*/ 1184 h 4232"/>
              <a:gd name="T6" fmla="*/ 953 w 4820"/>
              <a:gd name="T7" fmla="*/ 1184 h 4232"/>
              <a:gd name="T8" fmla="*/ 1013 w 4820"/>
              <a:gd name="T9" fmla="*/ 2394 h 4232"/>
              <a:gd name="T10" fmla="*/ 1013 w 4820"/>
              <a:gd name="T11" fmla="*/ 4231 h 4232"/>
              <a:gd name="T12" fmla="*/ 0 w 4820"/>
              <a:gd name="T13" fmla="*/ 4231 h 4232"/>
              <a:gd name="T14" fmla="*/ 0 w 4820"/>
              <a:gd name="T15" fmla="*/ 0 h 4232"/>
              <a:gd name="T16" fmla="*/ 1523 w 4820"/>
              <a:gd name="T17" fmla="*/ 0 h 4232"/>
              <a:gd name="T18" fmla="*/ 2406 w 4820"/>
              <a:gd name="T19" fmla="*/ 3004 h 4232"/>
              <a:gd name="T20" fmla="*/ 2428 w 4820"/>
              <a:gd name="T21" fmla="*/ 3004 h 4232"/>
              <a:gd name="T22" fmla="*/ 3294 w 4820"/>
              <a:gd name="T23" fmla="*/ 0 h 4232"/>
              <a:gd name="T24" fmla="*/ 4819 w 4820"/>
              <a:gd name="T25" fmla="*/ 0 h 4232"/>
              <a:gd name="T26" fmla="*/ 4819 w 4820"/>
              <a:gd name="T27" fmla="*/ 4231 h 4232"/>
              <a:gd name="T28" fmla="*/ 3768 w 4820"/>
              <a:gd name="T29" fmla="*/ 4231 h 4232"/>
              <a:gd name="T30" fmla="*/ 3768 w 4820"/>
              <a:gd name="T31" fmla="*/ 2377 h 4232"/>
              <a:gd name="T32" fmla="*/ 3768 w 4820"/>
              <a:gd name="T33" fmla="*/ 2377 h 4232"/>
              <a:gd name="T34" fmla="*/ 3772 w 4820"/>
              <a:gd name="T35" fmla="*/ 2055 h 4232"/>
              <a:gd name="T36" fmla="*/ 3772 w 4820"/>
              <a:gd name="T37" fmla="*/ 2055 h 4232"/>
              <a:gd name="T38" fmla="*/ 3811 w 4820"/>
              <a:gd name="T39" fmla="*/ 1190 h 4232"/>
              <a:gd name="T40" fmla="*/ 3786 w 4820"/>
              <a:gd name="T41" fmla="*/ 1190 h 4232"/>
              <a:gd name="T42" fmla="*/ 2932 w 4820"/>
              <a:gd name="T43" fmla="*/ 4231 h 4232"/>
              <a:gd name="T44" fmla="*/ 1844 w 4820"/>
              <a:gd name="T45"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20" h="4232">
                <a:moveTo>
                  <a:pt x="1844" y="4231"/>
                </a:moveTo>
                <a:lnTo>
                  <a:pt x="978" y="1184"/>
                </a:lnTo>
                <a:lnTo>
                  <a:pt x="953" y="1184"/>
                </a:lnTo>
                <a:lnTo>
                  <a:pt x="953" y="1184"/>
                </a:lnTo>
                <a:cubicBezTo>
                  <a:pt x="993" y="1703"/>
                  <a:pt x="1013" y="2107"/>
                  <a:pt x="1013" y="2394"/>
                </a:cubicBezTo>
                <a:lnTo>
                  <a:pt x="1013" y="4231"/>
                </a:lnTo>
                <a:lnTo>
                  <a:pt x="0" y="4231"/>
                </a:lnTo>
                <a:lnTo>
                  <a:pt x="0" y="0"/>
                </a:lnTo>
                <a:lnTo>
                  <a:pt x="1523" y="0"/>
                </a:lnTo>
                <a:lnTo>
                  <a:pt x="2406" y="3004"/>
                </a:lnTo>
                <a:lnTo>
                  <a:pt x="2428" y="3004"/>
                </a:lnTo>
                <a:lnTo>
                  <a:pt x="3294" y="0"/>
                </a:lnTo>
                <a:lnTo>
                  <a:pt x="4819" y="0"/>
                </a:lnTo>
                <a:lnTo>
                  <a:pt x="4819" y="4231"/>
                </a:lnTo>
                <a:lnTo>
                  <a:pt x="3768" y="4231"/>
                </a:lnTo>
                <a:lnTo>
                  <a:pt x="3768" y="2377"/>
                </a:lnTo>
                <a:lnTo>
                  <a:pt x="3768" y="2377"/>
                </a:lnTo>
                <a:cubicBezTo>
                  <a:pt x="3768" y="2280"/>
                  <a:pt x="3770" y="2174"/>
                  <a:pt x="3772" y="2055"/>
                </a:cubicBezTo>
                <a:lnTo>
                  <a:pt x="3772" y="2055"/>
                </a:lnTo>
                <a:cubicBezTo>
                  <a:pt x="3776" y="1938"/>
                  <a:pt x="3788" y="1650"/>
                  <a:pt x="3811" y="1190"/>
                </a:cubicBezTo>
                <a:lnTo>
                  <a:pt x="3786" y="1190"/>
                </a:lnTo>
                <a:lnTo>
                  <a:pt x="2932" y="4231"/>
                </a:lnTo>
                <a:lnTo>
                  <a:pt x="1844" y="4231"/>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8" name="Freeform 140">
            <a:extLst>
              <a:ext uri="{FF2B5EF4-FFF2-40B4-BE49-F238E27FC236}">
                <a16:creationId xmlns:a16="http://schemas.microsoft.com/office/drawing/2014/main" id="{5058FE28-9F3D-5A45-A608-18F28A0BA38D}"/>
              </a:ext>
            </a:extLst>
          </p:cNvPr>
          <p:cNvSpPr>
            <a:spLocks noChangeArrowheads="1"/>
          </p:cNvSpPr>
          <p:nvPr/>
        </p:nvSpPr>
        <p:spPr bwMode="auto">
          <a:xfrm>
            <a:off x="841681" y="1799782"/>
            <a:ext cx="1237085" cy="1816969"/>
          </a:xfrm>
          <a:custGeom>
            <a:avLst/>
            <a:gdLst>
              <a:gd name="T0" fmla="*/ 2963 w 2964"/>
              <a:gd name="T1" fmla="*/ 3008 h 4352"/>
              <a:gd name="T2" fmla="*/ 2963 w 2964"/>
              <a:gd name="T3" fmla="*/ 3008 h 4352"/>
              <a:gd name="T4" fmla="*/ 2764 w 2964"/>
              <a:gd name="T5" fmla="*/ 3706 h 4352"/>
              <a:gd name="T6" fmla="*/ 2764 w 2964"/>
              <a:gd name="T7" fmla="*/ 3706 h 4352"/>
              <a:gd name="T8" fmla="*/ 2187 w 2964"/>
              <a:gd name="T9" fmla="*/ 4181 h 4352"/>
              <a:gd name="T10" fmla="*/ 2187 w 2964"/>
              <a:gd name="T11" fmla="*/ 4181 h 4352"/>
              <a:gd name="T12" fmla="*/ 1305 w 2964"/>
              <a:gd name="T13" fmla="*/ 4351 h 4352"/>
              <a:gd name="T14" fmla="*/ 1305 w 2964"/>
              <a:gd name="T15" fmla="*/ 4351 h 4352"/>
              <a:gd name="T16" fmla="*/ 595 w 2964"/>
              <a:gd name="T17" fmla="*/ 4291 h 4352"/>
              <a:gd name="T18" fmla="*/ 595 w 2964"/>
              <a:gd name="T19" fmla="*/ 4291 h 4352"/>
              <a:gd name="T20" fmla="*/ 0 w 2964"/>
              <a:gd name="T21" fmla="*/ 4085 h 4352"/>
              <a:gd name="T22" fmla="*/ 0 w 2964"/>
              <a:gd name="T23" fmla="*/ 3065 h 4352"/>
              <a:gd name="T24" fmla="*/ 0 w 2964"/>
              <a:gd name="T25" fmla="*/ 3065 h 4352"/>
              <a:gd name="T26" fmla="*/ 679 w 2964"/>
              <a:gd name="T27" fmla="*/ 3329 h 4352"/>
              <a:gd name="T28" fmla="*/ 679 w 2964"/>
              <a:gd name="T29" fmla="*/ 3329 h 4352"/>
              <a:gd name="T30" fmla="*/ 1328 w 2964"/>
              <a:gd name="T31" fmla="*/ 3422 h 4352"/>
              <a:gd name="T32" fmla="*/ 1328 w 2964"/>
              <a:gd name="T33" fmla="*/ 3422 h 4352"/>
              <a:gd name="T34" fmla="*/ 1701 w 2964"/>
              <a:gd name="T35" fmla="*/ 3334 h 4352"/>
              <a:gd name="T36" fmla="*/ 1701 w 2964"/>
              <a:gd name="T37" fmla="*/ 3334 h 4352"/>
              <a:gd name="T38" fmla="*/ 1820 w 2964"/>
              <a:gd name="T39" fmla="*/ 3107 h 4352"/>
              <a:gd name="T40" fmla="*/ 1820 w 2964"/>
              <a:gd name="T41" fmla="*/ 3107 h 4352"/>
              <a:gd name="T42" fmla="*/ 1772 w 2964"/>
              <a:gd name="T43" fmla="*/ 2955 h 4352"/>
              <a:gd name="T44" fmla="*/ 1772 w 2964"/>
              <a:gd name="T45" fmla="*/ 2955 h 4352"/>
              <a:gd name="T46" fmla="*/ 1619 w 2964"/>
              <a:gd name="T47" fmla="*/ 2822 h 4352"/>
              <a:gd name="T48" fmla="*/ 1619 w 2964"/>
              <a:gd name="T49" fmla="*/ 2822 h 4352"/>
              <a:gd name="T50" fmla="*/ 1055 w 2964"/>
              <a:gd name="T51" fmla="*/ 2551 h 4352"/>
              <a:gd name="T52" fmla="*/ 1055 w 2964"/>
              <a:gd name="T53" fmla="*/ 2551 h 4352"/>
              <a:gd name="T54" fmla="*/ 434 w 2964"/>
              <a:gd name="T55" fmla="*/ 2185 h 4352"/>
              <a:gd name="T56" fmla="*/ 434 w 2964"/>
              <a:gd name="T57" fmla="*/ 2185 h 4352"/>
              <a:gd name="T58" fmla="*/ 129 w 2964"/>
              <a:gd name="T59" fmla="*/ 1781 h 4352"/>
              <a:gd name="T60" fmla="*/ 129 w 2964"/>
              <a:gd name="T61" fmla="*/ 1781 h 4352"/>
              <a:gd name="T62" fmla="*/ 29 w 2964"/>
              <a:gd name="T63" fmla="*/ 1239 h 4352"/>
              <a:gd name="T64" fmla="*/ 29 w 2964"/>
              <a:gd name="T65" fmla="*/ 1239 h 4352"/>
              <a:gd name="T66" fmla="*/ 454 w 2964"/>
              <a:gd name="T67" fmla="*/ 327 h 4352"/>
              <a:gd name="T68" fmla="*/ 454 w 2964"/>
              <a:gd name="T69" fmla="*/ 327 h 4352"/>
              <a:gd name="T70" fmla="*/ 1623 w 2964"/>
              <a:gd name="T71" fmla="*/ 0 h 4352"/>
              <a:gd name="T72" fmla="*/ 1623 w 2964"/>
              <a:gd name="T73" fmla="*/ 0 h 4352"/>
              <a:gd name="T74" fmla="*/ 2963 w 2964"/>
              <a:gd name="T75" fmla="*/ 304 h 4352"/>
              <a:gd name="T76" fmla="*/ 2613 w 2964"/>
              <a:gd name="T77" fmla="*/ 1187 h 4352"/>
              <a:gd name="T78" fmla="*/ 2613 w 2964"/>
              <a:gd name="T79" fmla="*/ 1187 h 4352"/>
              <a:gd name="T80" fmla="*/ 1588 w 2964"/>
              <a:gd name="T81" fmla="*/ 916 h 4352"/>
              <a:gd name="T82" fmla="*/ 1588 w 2964"/>
              <a:gd name="T83" fmla="*/ 916 h 4352"/>
              <a:gd name="T84" fmla="*/ 1264 w 2964"/>
              <a:gd name="T85" fmla="*/ 993 h 4352"/>
              <a:gd name="T86" fmla="*/ 1264 w 2964"/>
              <a:gd name="T87" fmla="*/ 993 h 4352"/>
              <a:gd name="T88" fmla="*/ 1163 w 2964"/>
              <a:gd name="T89" fmla="*/ 1187 h 4352"/>
              <a:gd name="T90" fmla="*/ 1163 w 2964"/>
              <a:gd name="T91" fmla="*/ 1187 h 4352"/>
              <a:gd name="T92" fmla="*/ 1292 w 2964"/>
              <a:gd name="T93" fmla="*/ 1410 h 4352"/>
              <a:gd name="T94" fmla="*/ 1292 w 2964"/>
              <a:gd name="T95" fmla="*/ 1410 h 4352"/>
              <a:gd name="T96" fmla="*/ 1991 w 2964"/>
              <a:gd name="T97" fmla="*/ 1769 h 4352"/>
              <a:gd name="T98" fmla="*/ 1991 w 2964"/>
              <a:gd name="T99" fmla="*/ 1769 h 4352"/>
              <a:gd name="T100" fmla="*/ 2750 w 2964"/>
              <a:gd name="T101" fmla="*/ 2297 h 4352"/>
              <a:gd name="T102" fmla="*/ 2750 w 2964"/>
              <a:gd name="T103" fmla="*/ 2297 h 4352"/>
              <a:gd name="T104" fmla="*/ 2963 w 2964"/>
              <a:gd name="T105" fmla="*/ 3008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4" h="4352">
                <a:moveTo>
                  <a:pt x="2963" y="3008"/>
                </a:moveTo>
                <a:lnTo>
                  <a:pt x="2963" y="3008"/>
                </a:lnTo>
                <a:cubicBezTo>
                  <a:pt x="2963" y="3270"/>
                  <a:pt x="2896" y="3504"/>
                  <a:pt x="2764" y="3706"/>
                </a:cubicBezTo>
                <a:lnTo>
                  <a:pt x="2764" y="3706"/>
                </a:lnTo>
                <a:cubicBezTo>
                  <a:pt x="2631" y="3911"/>
                  <a:pt x="2439" y="4069"/>
                  <a:pt x="2187" y="4181"/>
                </a:cubicBezTo>
                <a:lnTo>
                  <a:pt x="2187" y="4181"/>
                </a:lnTo>
                <a:cubicBezTo>
                  <a:pt x="1937" y="4295"/>
                  <a:pt x="1643" y="4351"/>
                  <a:pt x="1305" y="4351"/>
                </a:cubicBezTo>
                <a:lnTo>
                  <a:pt x="1305" y="4351"/>
                </a:lnTo>
                <a:cubicBezTo>
                  <a:pt x="1023" y="4351"/>
                  <a:pt x="787" y="4331"/>
                  <a:pt x="595" y="4291"/>
                </a:cubicBezTo>
                <a:lnTo>
                  <a:pt x="595" y="4291"/>
                </a:lnTo>
                <a:cubicBezTo>
                  <a:pt x="405" y="4252"/>
                  <a:pt x="206" y="4183"/>
                  <a:pt x="0" y="4085"/>
                </a:cubicBezTo>
                <a:lnTo>
                  <a:pt x="0" y="3065"/>
                </a:lnTo>
                <a:lnTo>
                  <a:pt x="0" y="3065"/>
                </a:lnTo>
                <a:cubicBezTo>
                  <a:pt x="218" y="3178"/>
                  <a:pt x="444" y="3265"/>
                  <a:pt x="679" y="3329"/>
                </a:cubicBezTo>
                <a:lnTo>
                  <a:pt x="679" y="3329"/>
                </a:lnTo>
                <a:cubicBezTo>
                  <a:pt x="914" y="3390"/>
                  <a:pt x="1131" y="3422"/>
                  <a:pt x="1328" y="3422"/>
                </a:cubicBezTo>
                <a:lnTo>
                  <a:pt x="1328" y="3422"/>
                </a:lnTo>
                <a:cubicBezTo>
                  <a:pt x="1498" y="3422"/>
                  <a:pt x="1622" y="3392"/>
                  <a:pt x="1701" y="3334"/>
                </a:cubicBezTo>
                <a:lnTo>
                  <a:pt x="1701" y="3334"/>
                </a:lnTo>
                <a:cubicBezTo>
                  <a:pt x="1780" y="3275"/>
                  <a:pt x="1820" y="3200"/>
                  <a:pt x="1820" y="3107"/>
                </a:cubicBezTo>
                <a:lnTo>
                  <a:pt x="1820" y="3107"/>
                </a:lnTo>
                <a:cubicBezTo>
                  <a:pt x="1820" y="3048"/>
                  <a:pt x="1804" y="2998"/>
                  <a:pt x="1772" y="2955"/>
                </a:cubicBezTo>
                <a:lnTo>
                  <a:pt x="1772" y="2955"/>
                </a:lnTo>
                <a:cubicBezTo>
                  <a:pt x="1740" y="2911"/>
                  <a:pt x="1689" y="2867"/>
                  <a:pt x="1619" y="2822"/>
                </a:cubicBezTo>
                <a:lnTo>
                  <a:pt x="1619" y="2822"/>
                </a:lnTo>
                <a:cubicBezTo>
                  <a:pt x="1548" y="2778"/>
                  <a:pt x="1361" y="2688"/>
                  <a:pt x="1055" y="2551"/>
                </a:cubicBezTo>
                <a:lnTo>
                  <a:pt x="1055" y="2551"/>
                </a:lnTo>
                <a:cubicBezTo>
                  <a:pt x="780" y="2426"/>
                  <a:pt x="573" y="2304"/>
                  <a:pt x="434" y="2185"/>
                </a:cubicBezTo>
                <a:lnTo>
                  <a:pt x="434" y="2185"/>
                </a:lnTo>
                <a:cubicBezTo>
                  <a:pt x="298" y="2068"/>
                  <a:pt x="195" y="1933"/>
                  <a:pt x="129" y="1781"/>
                </a:cubicBezTo>
                <a:lnTo>
                  <a:pt x="129" y="1781"/>
                </a:lnTo>
                <a:cubicBezTo>
                  <a:pt x="61" y="1628"/>
                  <a:pt x="29" y="1448"/>
                  <a:pt x="29" y="1239"/>
                </a:cubicBezTo>
                <a:lnTo>
                  <a:pt x="29" y="1239"/>
                </a:lnTo>
                <a:cubicBezTo>
                  <a:pt x="29" y="849"/>
                  <a:pt x="170" y="546"/>
                  <a:pt x="454" y="327"/>
                </a:cubicBezTo>
                <a:lnTo>
                  <a:pt x="454" y="327"/>
                </a:lnTo>
                <a:cubicBezTo>
                  <a:pt x="738" y="110"/>
                  <a:pt x="1127" y="0"/>
                  <a:pt x="1623" y="0"/>
                </a:cubicBezTo>
                <a:lnTo>
                  <a:pt x="1623" y="0"/>
                </a:lnTo>
                <a:cubicBezTo>
                  <a:pt x="2060" y="0"/>
                  <a:pt x="2508" y="102"/>
                  <a:pt x="2963" y="304"/>
                </a:cubicBezTo>
                <a:lnTo>
                  <a:pt x="2613" y="1187"/>
                </a:lnTo>
                <a:lnTo>
                  <a:pt x="2613" y="1187"/>
                </a:lnTo>
                <a:cubicBezTo>
                  <a:pt x="2218" y="1006"/>
                  <a:pt x="1875" y="916"/>
                  <a:pt x="1588" y="916"/>
                </a:cubicBezTo>
                <a:lnTo>
                  <a:pt x="1588" y="916"/>
                </a:lnTo>
                <a:cubicBezTo>
                  <a:pt x="1439" y="916"/>
                  <a:pt x="1332" y="941"/>
                  <a:pt x="1264" y="993"/>
                </a:cubicBezTo>
                <a:lnTo>
                  <a:pt x="1264" y="993"/>
                </a:lnTo>
                <a:cubicBezTo>
                  <a:pt x="1196" y="1046"/>
                  <a:pt x="1163" y="1110"/>
                  <a:pt x="1163" y="1187"/>
                </a:cubicBezTo>
                <a:lnTo>
                  <a:pt x="1163" y="1187"/>
                </a:lnTo>
                <a:cubicBezTo>
                  <a:pt x="1163" y="1271"/>
                  <a:pt x="1205" y="1345"/>
                  <a:pt x="1292" y="1410"/>
                </a:cubicBezTo>
                <a:lnTo>
                  <a:pt x="1292" y="1410"/>
                </a:lnTo>
                <a:cubicBezTo>
                  <a:pt x="1377" y="1475"/>
                  <a:pt x="1611" y="1595"/>
                  <a:pt x="1991" y="1769"/>
                </a:cubicBezTo>
                <a:lnTo>
                  <a:pt x="1991" y="1769"/>
                </a:lnTo>
                <a:cubicBezTo>
                  <a:pt x="2355" y="1933"/>
                  <a:pt x="2609" y="2110"/>
                  <a:pt x="2750" y="2297"/>
                </a:cubicBezTo>
                <a:lnTo>
                  <a:pt x="2750" y="2297"/>
                </a:lnTo>
                <a:cubicBezTo>
                  <a:pt x="2892" y="2486"/>
                  <a:pt x="2963" y="2722"/>
                  <a:pt x="2963" y="3008"/>
                </a:cubicBez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9" name="Freeform 141">
            <a:extLst>
              <a:ext uri="{FF2B5EF4-FFF2-40B4-BE49-F238E27FC236}">
                <a16:creationId xmlns:a16="http://schemas.microsoft.com/office/drawing/2014/main" id="{6ADA0A28-D7B2-2343-8A48-149955A7F8CC}"/>
              </a:ext>
            </a:extLst>
          </p:cNvPr>
          <p:cNvSpPr>
            <a:spLocks noChangeArrowheads="1"/>
          </p:cNvSpPr>
          <p:nvPr/>
        </p:nvSpPr>
        <p:spPr bwMode="auto">
          <a:xfrm>
            <a:off x="6778582" y="4043839"/>
            <a:ext cx="1038268" cy="2074694"/>
          </a:xfrm>
          <a:custGeom>
            <a:avLst/>
            <a:gdLst>
              <a:gd name="T0" fmla="*/ 2484 w 2485"/>
              <a:gd name="T1" fmla="*/ 4365 h 4969"/>
              <a:gd name="T2" fmla="*/ 1241 w 2485"/>
              <a:gd name="T3" fmla="*/ 4968 h 4969"/>
              <a:gd name="T4" fmla="*/ 0 w 2485"/>
              <a:gd name="T5" fmla="*/ 4365 h 4969"/>
              <a:gd name="T6" fmla="*/ 0 w 2485"/>
              <a:gd name="T7" fmla="*/ 0 h 4969"/>
              <a:gd name="T8" fmla="*/ 2484 w 2485"/>
              <a:gd name="T9" fmla="*/ 0 h 4969"/>
              <a:gd name="T10" fmla="*/ 2484 w 2485"/>
              <a:gd name="T11" fmla="*/ 4365 h 4969"/>
            </a:gdLst>
            <a:ahLst/>
            <a:cxnLst>
              <a:cxn ang="0">
                <a:pos x="T0" y="T1"/>
              </a:cxn>
              <a:cxn ang="0">
                <a:pos x="T2" y="T3"/>
              </a:cxn>
              <a:cxn ang="0">
                <a:pos x="T4" y="T5"/>
              </a:cxn>
              <a:cxn ang="0">
                <a:pos x="T6" y="T7"/>
              </a:cxn>
              <a:cxn ang="0">
                <a:pos x="T8" y="T9"/>
              </a:cxn>
              <a:cxn ang="0">
                <a:pos x="T10" y="T11"/>
              </a:cxn>
            </a:cxnLst>
            <a:rect l="0" t="0" r="r" b="b"/>
            <a:pathLst>
              <a:path w="2485" h="4969">
                <a:moveTo>
                  <a:pt x="2484" y="4365"/>
                </a:moveTo>
                <a:lnTo>
                  <a:pt x="1241" y="4968"/>
                </a:lnTo>
                <a:lnTo>
                  <a:pt x="0" y="4365"/>
                </a:lnTo>
                <a:lnTo>
                  <a:pt x="0" y="0"/>
                </a:lnTo>
                <a:lnTo>
                  <a:pt x="2484" y="0"/>
                </a:lnTo>
                <a:lnTo>
                  <a:pt x="2484" y="4365"/>
                </a:lnTo>
              </a:path>
            </a:pathLst>
          </a:custGeom>
          <a:solidFill>
            <a:schemeClr val="accent5"/>
          </a:solidFill>
          <a:ln>
            <a:noFill/>
          </a:ln>
          <a:effectLst/>
        </p:spPr>
        <p:txBody>
          <a:bodyPr wrap="none" anchor="ctr"/>
          <a:lstStyle/>
          <a:p>
            <a:endParaRPr lang="en-US" sz="3266" dirty="0">
              <a:latin typeface="Lato Light" panose="020F0502020204030203" pitchFamily="34" charset="0"/>
            </a:endParaRPr>
          </a:p>
        </p:txBody>
      </p:sp>
      <p:sp>
        <p:nvSpPr>
          <p:cNvPr id="10" name="Freeform 171">
            <a:extLst>
              <a:ext uri="{FF2B5EF4-FFF2-40B4-BE49-F238E27FC236}">
                <a16:creationId xmlns:a16="http://schemas.microsoft.com/office/drawing/2014/main" id="{E51E4796-FEA0-274E-8B6D-039C203F4AB5}"/>
              </a:ext>
            </a:extLst>
          </p:cNvPr>
          <p:cNvSpPr>
            <a:spLocks noChangeArrowheads="1"/>
          </p:cNvSpPr>
          <p:nvPr/>
        </p:nvSpPr>
        <p:spPr bwMode="auto">
          <a:xfrm>
            <a:off x="5276010" y="4043839"/>
            <a:ext cx="1038268" cy="207469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11" name="Freeform 187">
            <a:extLst>
              <a:ext uri="{FF2B5EF4-FFF2-40B4-BE49-F238E27FC236}">
                <a16:creationId xmlns:a16="http://schemas.microsoft.com/office/drawing/2014/main" id="{2AA35005-32FE-554B-973D-CDC2B7F93D68}"/>
              </a:ext>
            </a:extLst>
          </p:cNvPr>
          <p:cNvSpPr>
            <a:spLocks noChangeArrowheads="1"/>
          </p:cNvSpPr>
          <p:nvPr/>
        </p:nvSpPr>
        <p:spPr bwMode="auto">
          <a:xfrm>
            <a:off x="3773437" y="4043839"/>
            <a:ext cx="1038268" cy="207469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 name="Freeform 211">
            <a:extLst>
              <a:ext uri="{FF2B5EF4-FFF2-40B4-BE49-F238E27FC236}">
                <a16:creationId xmlns:a16="http://schemas.microsoft.com/office/drawing/2014/main" id="{3B499C91-EB42-7140-96BC-5137DFEE5461}"/>
              </a:ext>
            </a:extLst>
          </p:cNvPr>
          <p:cNvSpPr>
            <a:spLocks noChangeArrowheads="1"/>
          </p:cNvSpPr>
          <p:nvPr/>
        </p:nvSpPr>
        <p:spPr bwMode="auto">
          <a:xfrm>
            <a:off x="768292" y="4043839"/>
            <a:ext cx="1038268" cy="207469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13" name="Freeform 230">
            <a:extLst>
              <a:ext uri="{FF2B5EF4-FFF2-40B4-BE49-F238E27FC236}">
                <a16:creationId xmlns:a16="http://schemas.microsoft.com/office/drawing/2014/main" id="{C56F02F1-D247-E942-8AFB-8457128DD168}"/>
              </a:ext>
            </a:extLst>
          </p:cNvPr>
          <p:cNvSpPr>
            <a:spLocks noChangeArrowheads="1"/>
          </p:cNvSpPr>
          <p:nvPr/>
        </p:nvSpPr>
        <p:spPr bwMode="auto">
          <a:xfrm>
            <a:off x="2270865" y="4043839"/>
            <a:ext cx="1038268" cy="207469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15" name="Freeform 125">
            <a:extLst>
              <a:ext uri="{FF2B5EF4-FFF2-40B4-BE49-F238E27FC236}">
                <a16:creationId xmlns:a16="http://schemas.microsoft.com/office/drawing/2014/main" id="{E89F5058-38E9-9B46-80F9-5B755073E5C0}"/>
              </a:ext>
            </a:extLst>
          </p:cNvPr>
          <p:cNvSpPr>
            <a:spLocks noChangeArrowheads="1"/>
          </p:cNvSpPr>
          <p:nvPr/>
        </p:nvSpPr>
        <p:spPr bwMode="auto">
          <a:xfrm>
            <a:off x="9250104" y="1874554"/>
            <a:ext cx="2024853" cy="2024853"/>
          </a:xfrm>
          <a:custGeom>
            <a:avLst/>
            <a:gdLst>
              <a:gd name="T0" fmla="*/ 3098 w 6201"/>
              <a:gd name="T1" fmla="*/ 2 h 6200"/>
              <a:gd name="T2" fmla="*/ 3098 w 6201"/>
              <a:gd name="T3" fmla="*/ 2 h 6200"/>
              <a:gd name="T4" fmla="*/ 1 w 6201"/>
              <a:gd name="T5" fmla="*/ 3102 h 6200"/>
              <a:gd name="T6" fmla="*/ 1 w 6201"/>
              <a:gd name="T7" fmla="*/ 3102 h 6200"/>
              <a:gd name="T8" fmla="*/ 3103 w 6201"/>
              <a:gd name="T9" fmla="*/ 6198 h 6200"/>
              <a:gd name="T10" fmla="*/ 3103 w 6201"/>
              <a:gd name="T11" fmla="*/ 6198 h 6200"/>
              <a:gd name="T12" fmla="*/ 6199 w 6201"/>
              <a:gd name="T13" fmla="*/ 3096 h 6200"/>
              <a:gd name="T14" fmla="*/ 6199 w 6201"/>
              <a:gd name="T15" fmla="*/ 3096 h 6200"/>
              <a:gd name="T16" fmla="*/ 3098 w 6201"/>
              <a:gd name="T17" fmla="*/ 2 h 6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01" h="6200">
                <a:moveTo>
                  <a:pt x="3098" y="2"/>
                </a:moveTo>
                <a:lnTo>
                  <a:pt x="3098" y="2"/>
                </a:lnTo>
                <a:cubicBezTo>
                  <a:pt x="1387" y="3"/>
                  <a:pt x="0" y="1390"/>
                  <a:pt x="1" y="3102"/>
                </a:cubicBezTo>
                <a:lnTo>
                  <a:pt x="1" y="3102"/>
                </a:lnTo>
                <a:cubicBezTo>
                  <a:pt x="3" y="4813"/>
                  <a:pt x="1392" y="6199"/>
                  <a:pt x="3103" y="6198"/>
                </a:cubicBezTo>
                <a:lnTo>
                  <a:pt x="3103" y="6198"/>
                </a:lnTo>
                <a:cubicBezTo>
                  <a:pt x="4814" y="6197"/>
                  <a:pt x="6200" y="4809"/>
                  <a:pt x="6199" y="3096"/>
                </a:cubicBezTo>
                <a:lnTo>
                  <a:pt x="6199" y="3096"/>
                </a:lnTo>
                <a:cubicBezTo>
                  <a:pt x="6198" y="1386"/>
                  <a:pt x="4808" y="0"/>
                  <a:pt x="3098" y="2"/>
                </a:cubicBezTo>
              </a:path>
            </a:pathLst>
          </a:custGeom>
          <a:solidFill>
            <a:schemeClr val="bg1"/>
          </a:solidFill>
          <a:ln>
            <a:noFill/>
          </a:ln>
          <a:effectLst/>
        </p:spPr>
        <p:txBody>
          <a:bodyPr wrap="none" anchor="ctr"/>
          <a:lstStyle/>
          <a:p>
            <a:endParaRPr lang="en-US" sz="3266" dirty="0">
              <a:latin typeface="Lato Light" panose="020F0502020204030203" pitchFamily="34" charset="0"/>
            </a:endParaRPr>
          </a:p>
        </p:txBody>
      </p:sp>
      <p:sp>
        <p:nvSpPr>
          <p:cNvPr id="28" name="Freeform 27">
            <a:extLst>
              <a:ext uri="{FF2B5EF4-FFF2-40B4-BE49-F238E27FC236}">
                <a16:creationId xmlns:a16="http://schemas.microsoft.com/office/drawing/2014/main" id="{32863367-F889-C14C-9CC7-A7DA8CB3C67A}"/>
              </a:ext>
            </a:extLst>
          </p:cNvPr>
          <p:cNvSpPr>
            <a:spLocks noChangeArrowheads="1"/>
          </p:cNvSpPr>
          <p:nvPr/>
        </p:nvSpPr>
        <p:spPr bwMode="auto">
          <a:xfrm>
            <a:off x="9106740" y="1729099"/>
            <a:ext cx="1156903" cy="2313671"/>
          </a:xfrm>
          <a:custGeom>
            <a:avLst/>
            <a:gdLst>
              <a:gd name="connsiteX0" fmla="*/ 2312498 w 2313806"/>
              <a:gd name="connsiteY0" fmla="*/ 1877957 h 4627341"/>
              <a:gd name="connsiteX1" fmla="*/ 2313806 w 2313806"/>
              <a:gd name="connsiteY1" fmla="*/ 2747156 h 4627341"/>
              <a:gd name="connsiteX2" fmla="*/ 1877306 w 2313806"/>
              <a:gd name="connsiteY2" fmla="*/ 2313209 h 4627341"/>
              <a:gd name="connsiteX3" fmla="*/ 2312498 w 2313806"/>
              <a:gd name="connsiteY3" fmla="*/ 1877957 h 4627341"/>
              <a:gd name="connsiteX4" fmla="*/ 2311194 w 2313806"/>
              <a:gd name="connsiteY4" fmla="*/ 944739 h 4627341"/>
              <a:gd name="connsiteX5" fmla="*/ 2311194 w 2313806"/>
              <a:gd name="connsiteY5" fmla="*/ 1469970 h 4627341"/>
              <a:gd name="connsiteX6" fmla="*/ 1468994 w 2313806"/>
              <a:gd name="connsiteY6" fmla="*/ 2313343 h 4627341"/>
              <a:gd name="connsiteX7" fmla="*/ 2313154 w 2313806"/>
              <a:gd name="connsiteY7" fmla="*/ 3156717 h 4627341"/>
              <a:gd name="connsiteX8" fmla="*/ 2313806 w 2313806"/>
              <a:gd name="connsiteY8" fmla="*/ 3681947 h 4627341"/>
              <a:gd name="connsiteX9" fmla="*/ 944088 w 2313806"/>
              <a:gd name="connsiteY9" fmla="*/ 2313997 h 4627341"/>
              <a:gd name="connsiteX10" fmla="*/ 2311194 w 2313806"/>
              <a:gd name="connsiteY10" fmla="*/ 944739 h 4627341"/>
              <a:gd name="connsiteX11" fmla="*/ 2310542 w 2313806"/>
              <a:gd name="connsiteY11" fmla="*/ 0 h 4627341"/>
              <a:gd name="connsiteX12" fmla="*/ 2311194 w 2313806"/>
              <a:gd name="connsiteY12" fmla="*/ 526413 h 4627341"/>
              <a:gd name="connsiteX13" fmla="*/ 524916 w 2313806"/>
              <a:gd name="connsiteY13" fmla="*/ 2314650 h 4627341"/>
              <a:gd name="connsiteX14" fmla="*/ 2313806 w 2313806"/>
              <a:gd name="connsiteY14" fmla="*/ 4101581 h 4627341"/>
              <a:gd name="connsiteX15" fmla="*/ 2313806 w 2313806"/>
              <a:gd name="connsiteY15" fmla="*/ 4627341 h 4627341"/>
              <a:gd name="connsiteX16" fmla="*/ 2 w 2313806"/>
              <a:gd name="connsiteY16" fmla="*/ 2314650 h 4627341"/>
              <a:gd name="connsiteX17" fmla="*/ 2310542 w 2313806"/>
              <a:gd name="connsiteY17" fmla="*/ 0 h 46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13806" h="4627341">
                <a:moveTo>
                  <a:pt x="2312498" y="1877957"/>
                </a:moveTo>
                <a:lnTo>
                  <a:pt x="2313806" y="2747156"/>
                </a:lnTo>
                <a:cubicBezTo>
                  <a:pt x="2072032" y="2747156"/>
                  <a:pt x="1877306" y="2552695"/>
                  <a:pt x="1877306" y="2313209"/>
                </a:cubicBezTo>
                <a:cubicBezTo>
                  <a:pt x="1876652" y="2073070"/>
                  <a:pt x="2072032" y="1877957"/>
                  <a:pt x="2312498" y="1877957"/>
                </a:cubicBezTo>
                <a:close/>
                <a:moveTo>
                  <a:pt x="2311194" y="944739"/>
                </a:moveTo>
                <a:lnTo>
                  <a:pt x="2311194" y="1469970"/>
                </a:lnTo>
                <a:cubicBezTo>
                  <a:pt x="1845700" y="1471276"/>
                  <a:pt x="1468994" y="1848214"/>
                  <a:pt x="1468994" y="2313343"/>
                </a:cubicBezTo>
                <a:cubicBezTo>
                  <a:pt x="1470300" y="2779779"/>
                  <a:pt x="1847006" y="3157370"/>
                  <a:pt x="2313154" y="3156717"/>
                </a:cubicBezTo>
                <a:lnTo>
                  <a:pt x="2313806" y="3681947"/>
                </a:lnTo>
                <a:cubicBezTo>
                  <a:pt x="1559742" y="3683254"/>
                  <a:pt x="944088" y="3069832"/>
                  <a:pt x="944088" y="2313997"/>
                </a:cubicBezTo>
                <a:cubicBezTo>
                  <a:pt x="943436" y="1559468"/>
                  <a:pt x="1557132" y="944739"/>
                  <a:pt x="2311194" y="944739"/>
                </a:cubicBezTo>
                <a:close/>
                <a:moveTo>
                  <a:pt x="2310542" y="0"/>
                </a:moveTo>
                <a:lnTo>
                  <a:pt x="2311194" y="526413"/>
                </a:lnTo>
                <a:cubicBezTo>
                  <a:pt x="1325346" y="527066"/>
                  <a:pt x="524264" y="1330401"/>
                  <a:pt x="524916" y="2314650"/>
                </a:cubicBezTo>
                <a:cubicBezTo>
                  <a:pt x="525570" y="3301511"/>
                  <a:pt x="1327958" y="4102887"/>
                  <a:pt x="2313806" y="4101581"/>
                </a:cubicBezTo>
                <a:lnTo>
                  <a:pt x="2313806" y="4627341"/>
                </a:lnTo>
                <a:cubicBezTo>
                  <a:pt x="1038732" y="4627994"/>
                  <a:pt x="654" y="3591496"/>
                  <a:pt x="2" y="2314650"/>
                </a:cubicBezTo>
                <a:cubicBezTo>
                  <a:pt x="-1304" y="1040417"/>
                  <a:pt x="1035468" y="1960"/>
                  <a:pt x="2310542" y="0"/>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sp>
        <p:nvSpPr>
          <p:cNvPr id="29" name="Freeform 28">
            <a:extLst>
              <a:ext uri="{FF2B5EF4-FFF2-40B4-BE49-F238E27FC236}">
                <a16:creationId xmlns:a16="http://schemas.microsoft.com/office/drawing/2014/main" id="{074CEC3A-E8AA-CA47-8343-36C6A44D137E}"/>
              </a:ext>
            </a:extLst>
          </p:cNvPr>
          <p:cNvSpPr>
            <a:spLocks noChangeArrowheads="1"/>
          </p:cNvSpPr>
          <p:nvPr/>
        </p:nvSpPr>
        <p:spPr bwMode="auto">
          <a:xfrm>
            <a:off x="10261091" y="1730168"/>
            <a:ext cx="1157229" cy="2313671"/>
          </a:xfrm>
          <a:custGeom>
            <a:avLst/>
            <a:gdLst>
              <a:gd name="connsiteX0" fmla="*/ 0 w 2314458"/>
              <a:gd name="connsiteY0" fmla="*/ 1877959 h 4627342"/>
              <a:gd name="connsiteX1" fmla="*/ 437152 w 2314458"/>
              <a:gd name="connsiteY1" fmla="*/ 2313672 h 4627342"/>
              <a:gd name="connsiteX2" fmla="*/ 1308 w 2314458"/>
              <a:gd name="connsiteY2" fmla="*/ 2749384 h 4627342"/>
              <a:gd name="connsiteX3" fmla="*/ 0 w 2314458"/>
              <a:gd name="connsiteY3" fmla="*/ 944741 h 4627342"/>
              <a:gd name="connsiteX4" fmla="*/ 1370370 w 2314458"/>
              <a:gd name="connsiteY4" fmla="*/ 2311711 h 4627342"/>
              <a:gd name="connsiteX5" fmla="*/ 2612 w 2314458"/>
              <a:gd name="connsiteY5" fmla="*/ 3682602 h 4627342"/>
              <a:gd name="connsiteX6" fmla="*/ 1960 w 2314458"/>
              <a:gd name="connsiteY6" fmla="*/ 3157246 h 4627342"/>
              <a:gd name="connsiteX7" fmla="*/ 843908 w 2314458"/>
              <a:gd name="connsiteY7" fmla="*/ 2313018 h 4627342"/>
              <a:gd name="connsiteX8" fmla="*/ 0 w 2314458"/>
              <a:gd name="connsiteY8" fmla="*/ 1470096 h 4627342"/>
              <a:gd name="connsiteX9" fmla="*/ 0 w 2314458"/>
              <a:gd name="connsiteY9" fmla="*/ 1 h 4627342"/>
              <a:gd name="connsiteX10" fmla="*/ 2314458 w 2314458"/>
              <a:gd name="connsiteY10" fmla="*/ 2312039 h 4627342"/>
              <a:gd name="connsiteX11" fmla="*/ 3264 w 2314458"/>
              <a:gd name="connsiteY11" fmla="*/ 4627342 h 4627342"/>
              <a:gd name="connsiteX12" fmla="*/ 3264 w 2314458"/>
              <a:gd name="connsiteY12" fmla="*/ 4101582 h 4627342"/>
              <a:gd name="connsiteX13" fmla="*/ 1788236 w 2314458"/>
              <a:gd name="connsiteY13" fmla="*/ 2312039 h 4627342"/>
              <a:gd name="connsiteX14" fmla="*/ 652 w 2314458"/>
              <a:gd name="connsiteY14" fmla="*/ 526414 h 462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4458" h="4627342">
                <a:moveTo>
                  <a:pt x="0" y="1877959"/>
                </a:moveTo>
                <a:cubicBezTo>
                  <a:pt x="240826" y="1877305"/>
                  <a:pt x="437152" y="2072918"/>
                  <a:pt x="437152" y="2313672"/>
                </a:cubicBezTo>
                <a:cubicBezTo>
                  <a:pt x="437152" y="2554426"/>
                  <a:pt x="240826" y="2749384"/>
                  <a:pt x="1308" y="2749384"/>
                </a:cubicBezTo>
                <a:close/>
                <a:moveTo>
                  <a:pt x="0" y="944741"/>
                </a:moveTo>
                <a:cubicBezTo>
                  <a:pt x="754422" y="944087"/>
                  <a:pt x="1369064" y="1558309"/>
                  <a:pt x="1370370" y="2311711"/>
                </a:cubicBezTo>
                <a:cubicBezTo>
                  <a:pt x="1370370" y="3067726"/>
                  <a:pt x="756382" y="3682602"/>
                  <a:pt x="2612" y="3682602"/>
                </a:cubicBezTo>
                <a:lnTo>
                  <a:pt x="1960" y="3157246"/>
                </a:lnTo>
                <a:cubicBezTo>
                  <a:pt x="467024" y="3157246"/>
                  <a:pt x="843908" y="2778258"/>
                  <a:pt x="843908" y="2313018"/>
                </a:cubicBezTo>
                <a:cubicBezTo>
                  <a:pt x="843908" y="1847124"/>
                  <a:pt x="466370" y="1470096"/>
                  <a:pt x="0" y="1470096"/>
                </a:cubicBezTo>
                <a:close/>
                <a:moveTo>
                  <a:pt x="0" y="1"/>
                </a:moveTo>
                <a:cubicBezTo>
                  <a:pt x="1274420" y="-652"/>
                  <a:pt x="2313804" y="1037153"/>
                  <a:pt x="2314458" y="2312039"/>
                </a:cubicBezTo>
                <a:cubicBezTo>
                  <a:pt x="2315110" y="3587578"/>
                  <a:pt x="1278338" y="4626036"/>
                  <a:pt x="3264" y="4627342"/>
                </a:cubicBezTo>
                <a:lnTo>
                  <a:pt x="3264" y="4101582"/>
                </a:lnTo>
                <a:cubicBezTo>
                  <a:pt x="988460" y="4100929"/>
                  <a:pt x="1789542" y="3298900"/>
                  <a:pt x="1788236" y="2312039"/>
                </a:cubicBezTo>
                <a:cubicBezTo>
                  <a:pt x="1787584" y="1327790"/>
                  <a:pt x="984542" y="526414"/>
                  <a:pt x="652" y="526414"/>
                </a:cubicBezTo>
                <a:close/>
              </a:path>
            </a:pathLst>
          </a:custGeom>
          <a:solidFill>
            <a:schemeClr val="accent5">
              <a:lumMod val="5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55" name="Freeform 54">
            <a:extLst>
              <a:ext uri="{FF2B5EF4-FFF2-40B4-BE49-F238E27FC236}">
                <a16:creationId xmlns:a16="http://schemas.microsoft.com/office/drawing/2014/main" id="{6FC94EDF-56F8-9841-8E0B-30B22C02D088}"/>
              </a:ext>
            </a:extLst>
          </p:cNvPr>
          <p:cNvSpPr>
            <a:spLocks noChangeArrowheads="1"/>
          </p:cNvSpPr>
          <p:nvPr/>
        </p:nvSpPr>
        <p:spPr bwMode="auto">
          <a:xfrm rot="8100000">
            <a:off x="10005615" y="2906416"/>
            <a:ext cx="1052663" cy="1736333"/>
          </a:xfrm>
          <a:custGeom>
            <a:avLst/>
            <a:gdLst>
              <a:gd name="connsiteX0" fmla="*/ 1406038 w 2105326"/>
              <a:gd name="connsiteY0" fmla="*/ 499809 h 3472666"/>
              <a:gd name="connsiteX1" fmla="*/ 1496802 w 2105326"/>
              <a:gd name="connsiteY1" fmla="*/ 543382 h 3472666"/>
              <a:gd name="connsiteX2" fmla="*/ 1497588 w 2105326"/>
              <a:gd name="connsiteY2" fmla="*/ 541794 h 3472666"/>
              <a:gd name="connsiteX3" fmla="*/ 1593570 w 2105326"/>
              <a:gd name="connsiteY3" fmla="*/ 590120 h 3472666"/>
              <a:gd name="connsiteX4" fmla="*/ 196910 w 2105326"/>
              <a:gd name="connsiteY4" fmla="*/ 3413244 h 3472666"/>
              <a:gd name="connsiteX5" fmla="*/ 94346 w 2105326"/>
              <a:gd name="connsiteY5" fmla="*/ 3472477 h 3472666"/>
              <a:gd name="connsiteX6" fmla="*/ 60298 w 2105326"/>
              <a:gd name="connsiteY6" fmla="*/ 3463437 h 3472666"/>
              <a:gd name="connsiteX7" fmla="*/ 59096 w 2105326"/>
              <a:gd name="connsiteY7" fmla="*/ 3465867 h 3472666"/>
              <a:gd name="connsiteX8" fmla="*/ 53714 w 2105326"/>
              <a:gd name="connsiteY8" fmla="*/ 3461689 h 3472666"/>
              <a:gd name="connsiteX9" fmla="*/ 53262 w 2105326"/>
              <a:gd name="connsiteY9" fmla="*/ 3461569 h 3472666"/>
              <a:gd name="connsiteX10" fmla="*/ 53344 w 2105326"/>
              <a:gd name="connsiteY10" fmla="*/ 3461402 h 3472666"/>
              <a:gd name="connsiteX11" fmla="*/ 25672 w 2105326"/>
              <a:gd name="connsiteY11" fmla="*/ 3439920 h 3472666"/>
              <a:gd name="connsiteX12" fmla="*/ 10804 w 2105326"/>
              <a:gd name="connsiteY12" fmla="*/ 3321548 h 3472666"/>
              <a:gd name="connsiteX13" fmla="*/ 2105326 w 2105326"/>
              <a:gd name="connsiteY13" fmla="*/ 437891 h 3472666"/>
              <a:gd name="connsiteX14" fmla="*/ 1716362 w 2105326"/>
              <a:gd name="connsiteY14" fmla="*/ 1224215 h 3472666"/>
              <a:gd name="connsiteX15" fmla="*/ 1207866 w 2105326"/>
              <a:gd name="connsiteY15" fmla="*/ 1371611 h 3472666"/>
              <a:gd name="connsiteX16" fmla="*/ 1597460 w 2105326"/>
              <a:gd name="connsiteY16" fmla="*/ 585288 h 3472666"/>
              <a:gd name="connsiteX17" fmla="*/ 1216142 w 2105326"/>
              <a:gd name="connsiteY17" fmla="*/ 0 h 3472666"/>
              <a:gd name="connsiteX18" fmla="*/ 1408048 w 2105326"/>
              <a:gd name="connsiteY18" fmla="*/ 492726 h 3472666"/>
              <a:gd name="connsiteX19" fmla="*/ 1019818 w 2105326"/>
              <a:gd name="connsiteY19" fmla="*/ 1279572 h 3472666"/>
              <a:gd name="connsiteX20" fmla="*/ 828542 w 2105326"/>
              <a:gd name="connsiteY20" fmla="*/ 786213 h 347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5326" h="3472666">
                <a:moveTo>
                  <a:pt x="1406038" y="499809"/>
                </a:moveTo>
                <a:lnTo>
                  <a:pt x="1496802" y="543382"/>
                </a:lnTo>
                <a:lnTo>
                  <a:pt x="1497588" y="541794"/>
                </a:lnTo>
                <a:lnTo>
                  <a:pt x="1593570" y="590120"/>
                </a:lnTo>
                <a:lnTo>
                  <a:pt x="196910" y="3413244"/>
                </a:lnTo>
                <a:cubicBezTo>
                  <a:pt x="177322" y="3452917"/>
                  <a:pt x="136064" y="3474957"/>
                  <a:pt x="94346" y="3472477"/>
                </a:cubicBezTo>
                <a:lnTo>
                  <a:pt x="60298" y="3463437"/>
                </a:lnTo>
                <a:lnTo>
                  <a:pt x="59096" y="3465867"/>
                </a:lnTo>
                <a:lnTo>
                  <a:pt x="53714" y="3461689"/>
                </a:lnTo>
                <a:lnTo>
                  <a:pt x="53262" y="3461569"/>
                </a:lnTo>
                <a:lnTo>
                  <a:pt x="53344" y="3461402"/>
                </a:lnTo>
                <a:lnTo>
                  <a:pt x="25672" y="3439920"/>
                </a:lnTo>
                <a:cubicBezTo>
                  <a:pt x="-1310" y="3408360"/>
                  <a:pt x="-8284" y="3362199"/>
                  <a:pt x="10804" y="3321548"/>
                </a:cubicBezTo>
                <a:close/>
                <a:moveTo>
                  <a:pt x="2105326" y="437891"/>
                </a:moveTo>
                <a:lnTo>
                  <a:pt x="1716362" y="1224215"/>
                </a:lnTo>
                <a:lnTo>
                  <a:pt x="1207866" y="1371611"/>
                </a:lnTo>
                <a:lnTo>
                  <a:pt x="1597460" y="585288"/>
                </a:lnTo>
                <a:close/>
                <a:moveTo>
                  <a:pt x="1216142" y="0"/>
                </a:moveTo>
                <a:lnTo>
                  <a:pt x="1408048" y="492726"/>
                </a:lnTo>
                <a:lnTo>
                  <a:pt x="1019818" y="1279572"/>
                </a:lnTo>
                <a:lnTo>
                  <a:pt x="828542" y="786213"/>
                </a:lnTo>
                <a:close/>
              </a:path>
            </a:pathLst>
          </a:custGeom>
          <a:solidFill>
            <a:schemeClr val="accent6">
              <a:alpha val="60000"/>
            </a:schemeClr>
          </a:solidFill>
          <a:ln>
            <a:noFill/>
          </a:ln>
          <a:effectLst/>
        </p:spPr>
        <p:txBody>
          <a:bodyPr wrap="square" anchor="ctr">
            <a:noAutofit/>
          </a:bodyPr>
          <a:lstStyle/>
          <a:p>
            <a:endParaRPr lang="en-US" sz="3266" dirty="0">
              <a:latin typeface="Lato Light" panose="020F0502020204030203" pitchFamily="34" charset="0"/>
            </a:endParaRPr>
          </a:p>
        </p:txBody>
      </p:sp>
      <p:sp>
        <p:nvSpPr>
          <p:cNvPr id="22" name="Freeform 132">
            <a:extLst>
              <a:ext uri="{FF2B5EF4-FFF2-40B4-BE49-F238E27FC236}">
                <a16:creationId xmlns:a16="http://schemas.microsoft.com/office/drawing/2014/main" id="{554ED7E2-C48A-3341-8B4E-F82217E05136}"/>
              </a:ext>
            </a:extLst>
          </p:cNvPr>
          <p:cNvSpPr>
            <a:spLocks noChangeArrowheads="1"/>
          </p:cNvSpPr>
          <p:nvPr/>
        </p:nvSpPr>
        <p:spPr bwMode="auto">
          <a:xfrm>
            <a:off x="10228575" y="1405675"/>
            <a:ext cx="758960" cy="1483356"/>
          </a:xfrm>
          <a:custGeom>
            <a:avLst/>
            <a:gdLst>
              <a:gd name="T0" fmla="*/ 2177 w 2326"/>
              <a:gd name="T1" fmla="*/ 0 h 4543"/>
              <a:gd name="T2" fmla="*/ 2325 w 2326"/>
              <a:gd name="T3" fmla="*/ 71 h 4543"/>
              <a:gd name="T4" fmla="*/ 113 w 2326"/>
              <a:gd name="T5" fmla="*/ 4542 h 4543"/>
              <a:gd name="T6" fmla="*/ 113 w 2326"/>
              <a:gd name="T7" fmla="*/ 4542 h 4543"/>
              <a:gd name="T8" fmla="*/ 39 w 2326"/>
              <a:gd name="T9" fmla="*/ 4321 h 4543"/>
              <a:gd name="T10" fmla="*/ 2177 w 2326"/>
              <a:gd name="T11" fmla="*/ 0 h 4543"/>
            </a:gdLst>
            <a:ahLst/>
            <a:cxnLst>
              <a:cxn ang="0">
                <a:pos x="T0" y="T1"/>
              </a:cxn>
              <a:cxn ang="0">
                <a:pos x="T2" y="T3"/>
              </a:cxn>
              <a:cxn ang="0">
                <a:pos x="T4" y="T5"/>
              </a:cxn>
              <a:cxn ang="0">
                <a:pos x="T6" y="T7"/>
              </a:cxn>
              <a:cxn ang="0">
                <a:pos x="T8" y="T9"/>
              </a:cxn>
              <a:cxn ang="0">
                <a:pos x="T10" y="T11"/>
              </a:cxn>
            </a:cxnLst>
            <a:rect l="0" t="0" r="r" b="b"/>
            <a:pathLst>
              <a:path w="2326" h="4543">
                <a:moveTo>
                  <a:pt x="2177" y="0"/>
                </a:moveTo>
                <a:lnTo>
                  <a:pt x="2325" y="71"/>
                </a:lnTo>
                <a:lnTo>
                  <a:pt x="113" y="4542"/>
                </a:lnTo>
                <a:lnTo>
                  <a:pt x="113" y="4542"/>
                </a:lnTo>
                <a:cubicBezTo>
                  <a:pt x="32" y="4502"/>
                  <a:pt x="0" y="4404"/>
                  <a:pt x="39" y="4321"/>
                </a:cubicBezTo>
                <a:lnTo>
                  <a:pt x="2177" y="0"/>
                </a:lnTo>
              </a:path>
            </a:pathLst>
          </a:custGeom>
          <a:solidFill>
            <a:srgbClr val="4344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3" name="Freeform 133">
            <a:extLst>
              <a:ext uri="{FF2B5EF4-FFF2-40B4-BE49-F238E27FC236}">
                <a16:creationId xmlns:a16="http://schemas.microsoft.com/office/drawing/2014/main" id="{BF5458B4-3103-7941-B045-9CCB2D5A07F5}"/>
              </a:ext>
            </a:extLst>
          </p:cNvPr>
          <p:cNvSpPr>
            <a:spLocks noChangeArrowheads="1"/>
          </p:cNvSpPr>
          <p:nvPr/>
        </p:nvSpPr>
        <p:spPr bwMode="auto">
          <a:xfrm>
            <a:off x="10262529" y="1426667"/>
            <a:ext cx="770482" cy="1473275"/>
          </a:xfrm>
          <a:custGeom>
            <a:avLst/>
            <a:gdLst>
              <a:gd name="T0" fmla="*/ 2212 w 2360"/>
              <a:gd name="T1" fmla="*/ 0 h 4512"/>
              <a:gd name="T2" fmla="*/ 2359 w 2360"/>
              <a:gd name="T3" fmla="*/ 74 h 4512"/>
              <a:gd name="T4" fmla="*/ 220 w 2360"/>
              <a:gd name="T5" fmla="*/ 4397 h 4512"/>
              <a:gd name="T6" fmla="*/ 220 w 2360"/>
              <a:gd name="T7" fmla="*/ 4397 h 4512"/>
              <a:gd name="T8" fmla="*/ 0 w 2360"/>
              <a:gd name="T9" fmla="*/ 4471 h 4512"/>
              <a:gd name="T10" fmla="*/ 2212 w 2360"/>
              <a:gd name="T11" fmla="*/ 0 h 4512"/>
            </a:gdLst>
            <a:ahLst/>
            <a:cxnLst>
              <a:cxn ang="0">
                <a:pos x="T0" y="T1"/>
              </a:cxn>
              <a:cxn ang="0">
                <a:pos x="T2" y="T3"/>
              </a:cxn>
              <a:cxn ang="0">
                <a:pos x="T4" y="T5"/>
              </a:cxn>
              <a:cxn ang="0">
                <a:pos x="T6" y="T7"/>
              </a:cxn>
              <a:cxn ang="0">
                <a:pos x="T8" y="T9"/>
              </a:cxn>
              <a:cxn ang="0">
                <a:pos x="T10" y="T11"/>
              </a:cxn>
            </a:cxnLst>
            <a:rect l="0" t="0" r="r" b="b"/>
            <a:pathLst>
              <a:path w="2360" h="4512">
                <a:moveTo>
                  <a:pt x="2212" y="0"/>
                </a:moveTo>
                <a:lnTo>
                  <a:pt x="2359" y="74"/>
                </a:lnTo>
                <a:lnTo>
                  <a:pt x="220" y="4397"/>
                </a:lnTo>
                <a:lnTo>
                  <a:pt x="220" y="4397"/>
                </a:lnTo>
                <a:cubicBezTo>
                  <a:pt x="180" y="4478"/>
                  <a:pt x="81" y="4511"/>
                  <a:pt x="0" y="4471"/>
                </a:cubicBezTo>
                <a:lnTo>
                  <a:pt x="2212" y="0"/>
                </a:lnTo>
              </a:path>
            </a:pathLst>
          </a:custGeom>
          <a:solidFill>
            <a:srgbClr val="22232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27" name="Freeform 26">
            <a:extLst>
              <a:ext uri="{FF2B5EF4-FFF2-40B4-BE49-F238E27FC236}">
                <a16:creationId xmlns:a16="http://schemas.microsoft.com/office/drawing/2014/main" id="{FECC2D29-4FC4-B34D-8E70-F0BD2118CD65}"/>
              </a:ext>
            </a:extLst>
          </p:cNvPr>
          <p:cNvSpPr>
            <a:spLocks noChangeArrowheads="1"/>
          </p:cNvSpPr>
          <p:nvPr/>
        </p:nvSpPr>
        <p:spPr bwMode="auto">
          <a:xfrm>
            <a:off x="10650170" y="1155770"/>
            <a:ext cx="638392" cy="685806"/>
          </a:xfrm>
          <a:custGeom>
            <a:avLst/>
            <a:gdLst>
              <a:gd name="connsiteX0" fmla="*/ 1318526 w 1318526"/>
              <a:gd name="connsiteY0" fmla="*/ 452208 h 1416455"/>
              <a:gd name="connsiteX1" fmla="*/ 916846 w 1318526"/>
              <a:gd name="connsiteY1" fmla="*/ 1264240 h 1416455"/>
              <a:gd name="connsiteX2" fmla="*/ 391724 w 1318526"/>
              <a:gd name="connsiteY2" fmla="*/ 1416455 h 1416455"/>
              <a:gd name="connsiteX3" fmla="*/ 794056 w 1318526"/>
              <a:gd name="connsiteY3" fmla="*/ 604423 h 1416455"/>
              <a:gd name="connsiteX4" fmla="*/ 400272 w 1318526"/>
              <a:gd name="connsiteY4" fmla="*/ 0 h 1416455"/>
              <a:gd name="connsiteX5" fmla="*/ 598452 w 1318526"/>
              <a:gd name="connsiteY5" fmla="*/ 508836 h 1416455"/>
              <a:gd name="connsiteX6" fmla="*/ 197528 w 1318526"/>
              <a:gd name="connsiteY6" fmla="*/ 1321407 h 1416455"/>
              <a:gd name="connsiteX7" fmla="*/ 0 w 1318526"/>
              <a:gd name="connsiteY7" fmla="*/ 811918 h 141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8526" h="1416455">
                <a:moveTo>
                  <a:pt x="1318526" y="452208"/>
                </a:moveTo>
                <a:lnTo>
                  <a:pt x="916846" y="1264240"/>
                </a:lnTo>
                <a:lnTo>
                  <a:pt x="391724" y="1416455"/>
                </a:lnTo>
                <a:lnTo>
                  <a:pt x="794056" y="604423"/>
                </a:lnTo>
                <a:close/>
                <a:moveTo>
                  <a:pt x="400272" y="0"/>
                </a:moveTo>
                <a:lnTo>
                  <a:pt x="598452" y="508836"/>
                </a:lnTo>
                <a:lnTo>
                  <a:pt x="197528" y="1321407"/>
                </a:lnTo>
                <a:lnTo>
                  <a:pt x="0" y="811918"/>
                </a:lnTo>
                <a:close/>
              </a:path>
            </a:pathLst>
          </a:custGeom>
          <a:solidFill>
            <a:srgbClr val="DDDDD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30" name="Oval 29">
            <a:extLst>
              <a:ext uri="{FF2B5EF4-FFF2-40B4-BE49-F238E27FC236}">
                <a16:creationId xmlns:a16="http://schemas.microsoft.com/office/drawing/2014/main" id="{402CC6DD-F5D2-404C-BE14-D5C0E1D001DE}"/>
              </a:ext>
            </a:extLst>
          </p:cNvPr>
          <p:cNvSpPr/>
          <p:nvPr/>
        </p:nvSpPr>
        <p:spPr>
          <a:xfrm>
            <a:off x="993512" y="4223433"/>
            <a:ext cx="587829" cy="587829"/>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Oval 30">
            <a:extLst>
              <a:ext uri="{FF2B5EF4-FFF2-40B4-BE49-F238E27FC236}">
                <a16:creationId xmlns:a16="http://schemas.microsoft.com/office/drawing/2014/main" id="{D69703D9-E26A-E347-A3F6-5BCC974F0A37}"/>
              </a:ext>
            </a:extLst>
          </p:cNvPr>
          <p:cNvSpPr/>
          <p:nvPr/>
        </p:nvSpPr>
        <p:spPr>
          <a:xfrm>
            <a:off x="2496084" y="4223433"/>
            <a:ext cx="587829" cy="587829"/>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Oval 31">
            <a:extLst>
              <a:ext uri="{FF2B5EF4-FFF2-40B4-BE49-F238E27FC236}">
                <a16:creationId xmlns:a16="http://schemas.microsoft.com/office/drawing/2014/main" id="{382E9E0C-C0E5-AC44-B233-1E5F79858076}"/>
              </a:ext>
            </a:extLst>
          </p:cNvPr>
          <p:cNvSpPr/>
          <p:nvPr/>
        </p:nvSpPr>
        <p:spPr>
          <a:xfrm>
            <a:off x="3998657" y="4223433"/>
            <a:ext cx="587829" cy="587829"/>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Oval 32">
            <a:extLst>
              <a:ext uri="{FF2B5EF4-FFF2-40B4-BE49-F238E27FC236}">
                <a16:creationId xmlns:a16="http://schemas.microsoft.com/office/drawing/2014/main" id="{2D17B6CD-3D3C-FD4F-90FF-94BCB22DAE26}"/>
              </a:ext>
            </a:extLst>
          </p:cNvPr>
          <p:cNvSpPr/>
          <p:nvPr/>
        </p:nvSpPr>
        <p:spPr>
          <a:xfrm>
            <a:off x="5501400" y="4223433"/>
            <a:ext cx="587829" cy="587829"/>
          </a:xfrm>
          <a:prstGeom prst="ellipse">
            <a:avLst/>
          </a:prstGeom>
          <a:solidFill>
            <a:schemeClr val="bg1"/>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4" name="Oval 33">
            <a:extLst>
              <a:ext uri="{FF2B5EF4-FFF2-40B4-BE49-F238E27FC236}">
                <a16:creationId xmlns:a16="http://schemas.microsoft.com/office/drawing/2014/main" id="{3363EDB9-5606-C349-9CE5-111ACC52F803}"/>
              </a:ext>
            </a:extLst>
          </p:cNvPr>
          <p:cNvSpPr/>
          <p:nvPr/>
        </p:nvSpPr>
        <p:spPr>
          <a:xfrm>
            <a:off x="7003802" y="4223433"/>
            <a:ext cx="587829" cy="587829"/>
          </a:xfrm>
          <a:prstGeom prst="ellipse">
            <a:avLst/>
          </a:prstGeom>
          <a:solidFill>
            <a:schemeClr val="bg1"/>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Subtitle 2">
            <a:extLst>
              <a:ext uri="{FF2B5EF4-FFF2-40B4-BE49-F238E27FC236}">
                <a16:creationId xmlns:a16="http://schemas.microsoft.com/office/drawing/2014/main" id="{75A591DC-7CA7-5B4B-96F0-71B1F331E1E9}"/>
              </a:ext>
            </a:extLst>
          </p:cNvPr>
          <p:cNvSpPr txBox="1">
            <a:spLocks/>
          </p:cNvSpPr>
          <p:nvPr/>
        </p:nvSpPr>
        <p:spPr>
          <a:xfrm>
            <a:off x="8463786" y="4918480"/>
            <a:ext cx="2966214" cy="151701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a:p>
            <a:pPr algn="l">
              <a:lnSpc>
                <a:spcPts val="1750"/>
              </a:lnSpc>
            </a:pP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a:p>
            <a:pPr algn="l">
              <a:lnSpc>
                <a:spcPts val="1750"/>
              </a:lnSpc>
            </a:pPr>
            <a:endPar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AA129B9B-2A59-874E-9D15-EC83C17B1569}"/>
              </a:ext>
            </a:extLst>
          </p:cNvPr>
          <p:cNvSpPr txBox="1"/>
          <p:nvPr/>
        </p:nvSpPr>
        <p:spPr>
          <a:xfrm>
            <a:off x="8464808" y="4538431"/>
            <a:ext cx="131799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YOUR TITLE</a:t>
            </a:r>
          </a:p>
        </p:txBody>
      </p:sp>
      <p:sp>
        <p:nvSpPr>
          <p:cNvPr id="37" name="Freeform 702">
            <a:extLst>
              <a:ext uri="{FF2B5EF4-FFF2-40B4-BE49-F238E27FC236}">
                <a16:creationId xmlns:a16="http://schemas.microsoft.com/office/drawing/2014/main" id="{A8F55B7A-A676-A44A-A927-E8BFB4E3265D}"/>
              </a:ext>
            </a:extLst>
          </p:cNvPr>
          <p:cNvSpPr>
            <a:spLocks noChangeArrowheads="1"/>
          </p:cNvSpPr>
          <p:nvPr/>
        </p:nvSpPr>
        <p:spPr bwMode="auto">
          <a:xfrm>
            <a:off x="1148222" y="4383621"/>
            <a:ext cx="278408" cy="279836"/>
          </a:xfrm>
          <a:custGeom>
            <a:avLst/>
            <a:gdLst/>
            <a:ahLst/>
            <a:cxnLst/>
            <a:rect l="0" t="0" r="r" b="b"/>
            <a:pathLst>
              <a:path w="309204" h="310789">
                <a:moveTo>
                  <a:pt x="216644" y="273577"/>
                </a:moveTo>
                <a:cubicBezTo>
                  <a:pt x="202258" y="275384"/>
                  <a:pt x="190748" y="286945"/>
                  <a:pt x="188590" y="301396"/>
                </a:cubicBezTo>
                <a:lnTo>
                  <a:pt x="214846" y="301396"/>
                </a:lnTo>
                <a:cubicBezTo>
                  <a:pt x="215925" y="301396"/>
                  <a:pt x="216644" y="300673"/>
                  <a:pt x="216644" y="299951"/>
                </a:cubicBezTo>
                <a:lnTo>
                  <a:pt x="216644" y="273577"/>
                </a:lnTo>
                <a:close/>
                <a:moveTo>
                  <a:pt x="92559" y="273216"/>
                </a:moveTo>
                <a:lnTo>
                  <a:pt x="92559" y="299951"/>
                </a:lnTo>
                <a:cubicBezTo>
                  <a:pt x="92559" y="300673"/>
                  <a:pt x="93278" y="301396"/>
                  <a:pt x="94357" y="301396"/>
                </a:cubicBezTo>
                <a:lnTo>
                  <a:pt x="120254" y="301396"/>
                </a:lnTo>
                <a:cubicBezTo>
                  <a:pt x="118096" y="286945"/>
                  <a:pt x="106946" y="275384"/>
                  <a:pt x="92559" y="273216"/>
                </a:cubicBezTo>
                <a:close/>
                <a:moveTo>
                  <a:pt x="150013" y="239160"/>
                </a:moveTo>
                <a:cubicBezTo>
                  <a:pt x="146782" y="239160"/>
                  <a:pt x="144270" y="242031"/>
                  <a:pt x="144270" y="245261"/>
                </a:cubicBezTo>
                <a:lnTo>
                  <a:pt x="144270" y="255670"/>
                </a:lnTo>
                <a:cubicBezTo>
                  <a:pt x="144270" y="258900"/>
                  <a:pt x="146782" y="261413"/>
                  <a:pt x="150013" y="261413"/>
                </a:cubicBezTo>
                <a:lnTo>
                  <a:pt x="160421" y="261413"/>
                </a:lnTo>
                <a:cubicBezTo>
                  <a:pt x="163651" y="261413"/>
                  <a:pt x="166164" y="258900"/>
                  <a:pt x="166164" y="255670"/>
                </a:cubicBezTo>
                <a:lnTo>
                  <a:pt x="166164" y="245261"/>
                </a:lnTo>
                <a:cubicBezTo>
                  <a:pt x="166164" y="242031"/>
                  <a:pt x="163651" y="239160"/>
                  <a:pt x="160421" y="239160"/>
                </a:cubicBezTo>
                <a:lnTo>
                  <a:pt x="150013" y="239160"/>
                </a:lnTo>
                <a:close/>
                <a:moveTo>
                  <a:pt x="150013" y="230187"/>
                </a:moveTo>
                <a:lnTo>
                  <a:pt x="160421" y="230187"/>
                </a:lnTo>
                <a:cubicBezTo>
                  <a:pt x="168676" y="230187"/>
                  <a:pt x="175854" y="237006"/>
                  <a:pt x="175854" y="245261"/>
                </a:cubicBezTo>
                <a:lnTo>
                  <a:pt x="175854" y="255670"/>
                </a:lnTo>
                <a:cubicBezTo>
                  <a:pt x="175854" y="263925"/>
                  <a:pt x="168676" y="271103"/>
                  <a:pt x="160421" y="271103"/>
                </a:cubicBezTo>
                <a:lnTo>
                  <a:pt x="150013" y="271103"/>
                </a:lnTo>
                <a:cubicBezTo>
                  <a:pt x="141399" y="271103"/>
                  <a:pt x="134938" y="263925"/>
                  <a:pt x="134938" y="255670"/>
                </a:cubicBezTo>
                <a:lnTo>
                  <a:pt x="134938" y="245261"/>
                </a:lnTo>
                <a:cubicBezTo>
                  <a:pt x="134938" y="237006"/>
                  <a:pt x="141399" y="230187"/>
                  <a:pt x="150013" y="230187"/>
                </a:cubicBezTo>
                <a:close/>
                <a:moveTo>
                  <a:pt x="171401" y="161925"/>
                </a:moveTo>
                <a:cubicBezTo>
                  <a:pt x="181472" y="161925"/>
                  <a:pt x="189744" y="169393"/>
                  <a:pt x="191902" y="179350"/>
                </a:cubicBezTo>
                <a:lnTo>
                  <a:pt x="196578" y="179350"/>
                </a:lnTo>
                <a:cubicBezTo>
                  <a:pt x="199096" y="179350"/>
                  <a:pt x="201254" y="181483"/>
                  <a:pt x="201254" y="183972"/>
                </a:cubicBezTo>
                <a:cubicBezTo>
                  <a:pt x="201254" y="186462"/>
                  <a:pt x="199096" y="188595"/>
                  <a:pt x="196578" y="188595"/>
                </a:cubicBezTo>
                <a:lnTo>
                  <a:pt x="191902" y="188595"/>
                </a:lnTo>
                <a:cubicBezTo>
                  <a:pt x="190464" y="195707"/>
                  <a:pt x="185788" y="201752"/>
                  <a:pt x="178954" y="204597"/>
                </a:cubicBezTo>
                <a:cubicBezTo>
                  <a:pt x="176796" y="205664"/>
                  <a:pt x="173919" y="204597"/>
                  <a:pt x="173199" y="202108"/>
                </a:cubicBezTo>
                <a:cubicBezTo>
                  <a:pt x="172120" y="199619"/>
                  <a:pt x="173199" y="197130"/>
                  <a:pt x="175357" y="196063"/>
                </a:cubicBezTo>
                <a:cubicBezTo>
                  <a:pt x="180033" y="194285"/>
                  <a:pt x="182911" y="189306"/>
                  <a:pt x="182911" y="183972"/>
                </a:cubicBezTo>
                <a:cubicBezTo>
                  <a:pt x="182911" y="176860"/>
                  <a:pt x="177875" y="171171"/>
                  <a:pt x="171401" y="171171"/>
                </a:cubicBezTo>
                <a:cubicBezTo>
                  <a:pt x="163848" y="171171"/>
                  <a:pt x="160251" y="175438"/>
                  <a:pt x="160251" y="183972"/>
                </a:cubicBezTo>
                <a:cubicBezTo>
                  <a:pt x="160251" y="200330"/>
                  <a:pt x="149461" y="206020"/>
                  <a:pt x="139031" y="206020"/>
                </a:cubicBezTo>
                <a:cubicBezTo>
                  <a:pt x="129320" y="206020"/>
                  <a:pt x="121048" y="198552"/>
                  <a:pt x="118890" y="188595"/>
                </a:cubicBezTo>
                <a:lnTo>
                  <a:pt x="114214" y="188595"/>
                </a:lnTo>
                <a:cubicBezTo>
                  <a:pt x="111696" y="188595"/>
                  <a:pt x="109538" y="186462"/>
                  <a:pt x="109538" y="183972"/>
                </a:cubicBezTo>
                <a:cubicBezTo>
                  <a:pt x="109538" y="181483"/>
                  <a:pt x="111696" y="179350"/>
                  <a:pt x="114214" y="179350"/>
                </a:cubicBezTo>
                <a:lnTo>
                  <a:pt x="118890" y="179350"/>
                </a:lnTo>
                <a:cubicBezTo>
                  <a:pt x="120328" y="172238"/>
                  <a:pt x="125004" y="166192"/>
                  <a:pt x="131838" y="163348"/>
                </a:cubicBezTo>
                <a:cubicBezTo>
                  <a:pt x="133996" y="162281"/>
                  <a:pt x="136873" y="163703"/>
                  <a:pt x="137952" y="165837"/>
                </a:cubicBezTo>
                <a:cubicBezTo>
                  <a:pt x="138671" y="168326"/>
                  <a:pt x="137592" y="170815"/>
                  <a:pt x="135434" y="171882"/>
                </a:cubicBezTo>
                <a:cubicBezTo>
                  <a:pt x="131118" y="173660"/>
                  <a:pt x="127881" y="178638"/>
                  <a:pt x="127881" y="183972"/>
                </a:cubicBezTo>
                <a:cubicBezTo>
                  <a:pt x="127881" y="191084"/>
                  <a:pt x="133276" y="197130"/>
                  <a:pt x="139031" y="197130"/>
                </a:cubicBezTo>
                <a:cubicBezTo>
                  <a:pt x="146944" y="197130"/>
                  <a:pt x="150540" y="192507"/>
                  <a:pt x="150540" y="183972"/>
                </a:cubicBezTo>
                <a:cubicBezTo>
                  <a:pt x="150540" y="167615"/>
                  <a:pt x="161330" y="161925"/>
                  <a:pt x="171401" y="161925"/>
                </a:cubicBezTo>
                <a:close/>
                <a:moveTo>
                  <a:pt x="139604" y="107950"/>
                </a:moveTo>
                <a:cubicBezTo>
                  <a:pt x="142117" y="107950"/>
                  <a:pt x="144270" y="109749"/>
                  <a:pt x="144270" y="112628"/>
                </a:cubicBezTo>
                <a:lnTo>
                  <a:pt x="144270" y="119464"/>
                </a:lnTo>
                <a:cubicBezTo>
                  <a:pt x="144270" y="122703"/>
                  <a:pt x="146782" y="125222"/>
                  <a:pt x="150013" y="125222"/>
                </a:cubicBezTo>
                <a:lnTo>
                  <a:pt x="160421" y="125222"/>
                </a:lnTo>
                <a:cubicBezTo>
                  <a:pt x="163651" y="125222"/>
                  <a:pt x="166164" y="122703"/>
                  <a:pt x="166164" y="119464"/>
                </a:cubicBezTo>
                <a:lnTo>
                  <a:pt x="166164" y="112628"/>
                </a:lnTo>
                <a:cubicBezTo>
                  <a:pt x="166164" y="109749"/>
                  <a:pt x="168317" y="107950"/>
                  <a:pt x="170830" y="107950"/>
                </a:cubicBezTo>
                <a:cubicBezTo>
                  <a:pt x="173701" y="107950"/>
                  <a:pt x="175854" y="109749"/>
                  <a:pt x="175854" y="112628"/>
                </a:cubicBezTo>
                <a:lnTo>
                  <a:pt x="175854" y="119464"/>
                </a:lnTo>
                <a:cubicBezTo>
                  <a:pt x="175854" y="127740"/>
                  <a:pt x="168676" y="134577"/>
                  <a:pt x="160421" y="134577"/>
                </a:cubicBezTo>
                <a:lnTo>
                  <a:pt x="150013" y="134577"/>
                </a:lnTo>
                <a:cubicBezTo>
                  <a:pt x="141399" y="134577"/>
                  <a:pt x="134938" y="127740"/>
                  <a:pt x="134938" y="119464"/>
                </a:cubicBezTo>
                <a:lnTo>
                  <a:pt x="134938" y="112628"/>
                </a:lnTo>
                <a:cubicBezTo>
                  <a:pt x="134938" y="109749"/>
                  <a:pt x="136733" y="107950"/>
                  <a:pt x="139604" y="107950"/>
                </a:cubicBezTo>
                <a:close/>
                <a:moveTo>
                  <a:pt x="70619" y="103416"/>
                </a:moveTo>
                <a:cubicBezTo>
                  <a:pt x="58750" y="103416"/>
                  <a:pt x="49039" y="113171"/>
                  <a:pt x="49039" y="124732"/>
                </a:cubicBezTo>
                <a:cubicBezTo>
                  <a:pt x="49039" y="137015"/>
                  <a:pt x="58750" y="146769"/>
                  <a:pt x="70619" y="146769"/>
                </a:cubicBezTo>
                <a:lnTo>
                  <a:pt x="83207" y="146769"/>
                </a:lnTo>
                <a:lnTo>
                  <a:pt x="83207" y="112809"/>
                </a:lnTo>
                <a:cubicBezTo>
                  <a:pt x="83207" y="109919"/>
                  <a:pt x="85365" y="108113"/>
                  <a:pt x="87883" y="108113"/>
                </a:cubicBezTo>
                <a:cubicBezTo>
                  <a:pt x="90401" y="108113"/>
                  <a:pt x="92559" y="109919"/>
                  <a:pt x="92559" y="112809"/>
                </a:cubicBezTo>
                <a:lnTo>
                  <a:pt x="92559" y="263823"/>
                </a:lnTo>
                <a:cubicBezTo>
                  <a:pt x="111981" y="265991"/>
                  <a:pt x="127447" y="281887"/>
                  <a:pt x="129605" y="301396"/>
                </a:cubicBezTo>
                <a:lnTo>
                  <a:pt x="178879" y="301396"/>
                </a:lnTo>
                <a:cubicBezTo>
                  <a:pt x="181397" y="281887"/>
                  <a:pt x="197222" y="266352"/>
                  <a:pt x="216644" y="264184"/>
                </a:cubicBezTo>
                <a:lnTo>
                  <a:pt x="216644" y="112809"/>
                </a:lnTo>
                <a:cubicBezTo>
                  <a:pt x="216644" y="109919"/>
                  <a:pt x="218803" y="108113"/>
                  <a:pt x="221320" y="108113"/>
                </a:cubicBezTo>
                <a:cubicBezTo>
                  <a:pt x="223838" y="108113"/>
                  <a:pt x="225996" y="109919"/>
                  <a:pt x="225996" y="112809"/>
                </a:cubicBezTo>
                <a:lnTo>
                  <a:pt x="225996" y="146769"/>
                </a:lnTo>
                <a:lnTo>
                  <a:pt x="238584" y="146769"/>
                </a:lnTo>
                <a:cubicBezTo>
                  <a:pt x="250453" y="146769"/>
                  <a:pt x="260164" y="137015"/>
                  <a:pt x="260164" y="124732"/>
                </a:cubicBezTo>
                <a:cubicBezTo>
                  <a:pt x="260164" y="113171"/>
                  <a:pt x="250453" y="103416"/>
                  <a:pt x="238584" y="103416"/>
                </a:cubicBezTo>
                <a:lnTo>
                  <a:pt x="70619" y="103416"/>
                </a:lnTo>
                <a:close/>
                <a:moveTo>
                  <a:pt x="70619" y="93662"/>
                </a:moveTo>
                <a:lnTo>
                  <a:pt x="238584" y="93662"/>
                </a:lnTo>
                <a:cubicBezTo>
                  <a:pt x="255848" y="93662"/>
                  <a:pt x="269516" y="107752"/>
                  <a:pt x="269516" y="124732"/>
                </a:cubicBezTo>
                <a:cubicBezTo>
                  <a:pt x="269516" y="142073"/>
                  <a:pt x="255848" y="156163"/>
                  <a:pt x="238584" y="156163"/>
                </a:cubicBezTo>
                <a:lnTo>
                  <a:pt x="225996" y="156163"/>
                </a:lnTo>
                <a:lnTo>
                  <a:pt x="225996" y="267797"/>
                </a:lnTo>
                <a:cubicBezTo>
                  <a:pt x="225996" y="268158"/>
                  <a:pt x="225996" y="268158"/>
                  <a:pt x="225996" y="268158"/>
                </a:cubicBezTo>
                <a:cubicBezTo>
                  <a:pt x="225996" y="268158"/>
                  <a:pt x="225996" y="268158"/>
                  <a:pt x="225996" y="268520"/>
                </a:cubicBezTo>
                <a:lnTo>
                  <a:pt x="225996" y="299951"/>
                </a:lnTo>
                <a:cubicBezTo>
                  <a:pt x="225996" y="305731"/>
                  <a:pt x="220961" y="310789"/>
                  <a:pt x="214846" y="310789"/>
                </a:cubicBezTo>
                <a:lnTo>
                  <a:pt x="183555" y="310789"/>
                </a:lnTo>
                <a:lnTo>
                  <a:pt x="125289" y="310789"/>
                </a:lnTo>
                <a:lnTo>
                  <a:pt x="94357" y="310789"/>
                </a:lnTo>
                <a:cubicBezTo>
                  <a:pt x="88243" y="310789"/>
                  <a:pt x="83207" y="305731"/>
                  <a:pt x="83207" y="299951"/>
                </a:cubicBezTo>
                <a:lnTo>
                  <a:pt x="83207" y="267797"/>
                </a:lnTo>
                <a:lnTo>
                  <a:pt x="83207" y="156163"/>
                </a:lnTo>
                <a:lnTo>
                  <a:pt x="70619" y="156163"/>
                </a:lnTo>
                <a:cubicBezTo>
                  <a:pt x="53355" y="156163"/>
                  <a:pt x="39688" y="142073"/>
                  <a:pt x="39688" y="124732"/>
                </a:cubicBezTo>
                <a:cubicBezTo>
                  <a:pt x="39688" y="107752"/>
                  <a:pt x="53355" y="93662"/>
                  <a:pt x="70619" y="93662"/>
                </a:cubicBezTo>
                <a:close/>
                <a:moveTo>
                  <a:pt x="277284" y="25513"/>
                </a:moveTo>
                <a:cubicBezTo>
                  <a:pt x="279047" y="23812"/>
                  <a:pt x="282222" y="23812"/>
                  <a:pt x="283986" y="25513"/>
                </a:cubicBezTo>
                <a:cubicBezTo>
                  <a:pt x="284692" y="26193"/>
                  <a:pt x="285397" y="27214"/>
                  <a:pt x="285397" y="28574"/>
                </a:cubicBezTo>
                <a:cubicBezTo>
                  <a:pt x="285397" y="29935"/>
                  <a:pt x="284692" y="30956"/>
                  <a:pt x="283986" y="31976"/>
                </a:cubicBezTo>
                <a:cubicBezTo>
                  <a:pt x="282928" y="32657"/>
                  <a:pt x="281870" y="32997"/>
                  <a:pt x="280811" y="32997"/>
                </a:cubicBezTo>
                <a:cubicBezTo>
                  <a:pt x="279400" y="32997"/>
                  <a:pt x="278342" y="32657"/>
                  <a:pt x="277284" y="31976"/>
                </a:cubicBezTo>
                <a:cubicBezTo>
                  <a:pt x="276578" y="30956"/>
                  <a:pt x="276225" y="29935"/>
                  <a:pt x="276225" y="28574"/>
                </a:cubicBezTo>
                <a:cubicBezTo>
                  <a:pt x="276225" y="27214"/>
                  <a:pt x="276578" y="26193"/>
                  <a:pt x="277284" y="25513"/>
                </a:cubicBezTo>
                <a:close/>
                <a:moveTo>
                  <a:pt x="225249" y="25513"/>
                </a:moveTo>
                <a:cubicBezTo>
                  <a:pt x="227013" y="23812"/>
                  <a:pt x="230188" y="23812"/>
                  <a:pt x="231599" y="25513"/>
                </a:cubicBezTo>
                <a:cubicBezTo>
                  <a:pt x="232305" y="26193"/>
                  <a:pt x="233010" y="27214"/>
                  <a:pt x="233010" y="28574"/>
                </a:cubicBezTo>
                <a:cubicBezTo>
                  <a:pt x="233010" y="29935"/>
                  <a:pt x="232305" y="30956"/>
                  <a:pt x="231599" y="31976"/>
                </a:cubicBezTo>
                <a:cubicBezTo>
                  <a:pt x="230894" y="32657"/>
                  <a:pt x="229483" y="32997"/>
                  <a:pt x="228424" y="32997"/>
                </a:cubicBezTo>
                <a:cubicBezTo>
                  <a:pt x="227366" y="32997"/>
                  <a:pt x="225955" y="32657"/>
                  <a:pt x="225249" y="31976"/>
                </a:cubicBezTo>
                <a:cubicBezTo>
                  <a:pt x="224544" y="30956"/>
                  <a:pt x="223838" y="29935"/>
                  <a:pt x="223838" y="28574"/>
                </a:cubicBezTo>
                <a:cubicBezTo>
                  <a:pt x="223838" y="27214"/>
                  <a:pt x="224544" y="26193"/>
                  <a:pt x="225249" y="25513"/>
                </a:cubicBezTo>
                <a:close/>
                <a:moveTo>
                  <a:pt x="254001" y="23812"/>
                </a:moveTo>
                <a:cubicBezTo>
                  <a:pt x="256382" y="23812"/>
                  <a:pt x="258423" y="25929"/>
                  <a:pt x="258423" y="28398"/>
                </a:cubicBezTo>
                <a:cubicBezTo>
                  <a:pt x="258423" y="30867"/>
                  <a:pt x="256382" y="32984"/>
                  <a:pt x="254001" y="32984"/>
                </a:cubicBezTo>
                <a:cubicBezTo>
                  <a:pt x="251279" y="32984"/>
                  <a:pt x="249238" y="30867"/>
                  <a:pt x="249238" y="28398"/>
                </a:cubicBezTo>
                <a:cubicBezTo>
                  <a:pt x="249238" y="25929"/>
                  <a:pt x="251279" y="23812"/>
                  <a:pt x="254001" y="23812"/>
                </a:cubicBezTo>
                <a:close/>
                <a:moveTo>
                  <a:pt x="9337" y="9337"/>
                </a:moveTo>
                <a:lnTo>
                  <a:pt x="9337" y="46686"/>
                </a:lnTo>
                <a:lnTo>
                  <a:pt x="299867" y="46686"/>
                </a:lnTo>
                <a:lnTo>
                  <a:pt x="299867" y="9337"/>
                </a:lnTo>
                <a:lnTo>
                  <a:pt x="9337" y="9337"/>
                </a:lnTo>
                <a:close/>
                <a:moveTo>
                  <a:pt x="4668" y="0"/>
                </a:moveTo>
                <a:lnTo>
                  <a:pt x="304536" y="0"/>
                </a:lnTo>
                <a:cubicBezTo>
                  <a:pt x="307049" y="0"/>
                  <a:pt x="309204" y="2155"/>
                  <a:pt x="309204" y="4669"/>
                </a:cubicBezTo>
                <a:lnTo>
                  <a:pt x="309204" y="51354"/>
                </a:lnTo>
                <a:lnTo>
                  <a:pt x="309204" y="304534"/>
                </a:lnTo>
                <a:cubicBezTo>
                  <a:pt x="309204" y="307048"/>
                  <a:pt x="307049" y="309203"/>
                  <a:pt x="304536" y="309203"/>
                </a:cubicBezTo>
                <a:lnTo>
                  <a:pt x="262518" y="309203"/>
                </a:lnTo>
                <a:cubicBezTo>
                  <a:pt x="259645" y="309203"/>
                  <a:pt x="257491" y="307048"/>
                  <a:pt x="257491" y="304534"/>
                </a:cubicBezTo>
                <a:cubicBezTo>
                  <a:pt x="257491" y="302021"/>
                  <a:pt x="259645" y="299866"/>
                  <a:pt x="262518" y="299866"/>
                </a:cubicBezTo>
                <a:lnTo>
                  <a:pt x="299867" y="299866"/>
                </a:lnTo>
                <a:lnTo>
                  <a:pt x="299867" y="56023"/>
                </a:lnTo>
                <a:lnTo>
                  <a:pt x="9337" y="56023"/>
                </a:lnTo>
                <a:lnTo>
                  <a:pt x="9337" y="299866"/>
                </a:lnTo>
                <a:lnTo>
                  <a:pt x="46686" y="299866"/>
                </a:lnTo>
                <a:cubicBezTo>
                  <a:pt x="49559" y="299866"/>
                  <a:pt x="51713" y="302021"/>
                  <a:pt x="51713" y="304534"/>
                </a:cubicBezTo>
                <a:cubicBezTo>
                  <a:pt x="51713" y="307048"/>
                  <a:pt x="49559" y="309203"/>
                  <a:pt x="46686" y="309203"/>
                </a:cubicBezTo>
                <a:lnTo>
                  <a:pt x="4668" y="309203"/>
                </a:lnTo>
                <a:cubicBezTo>
                  <a:pt x="2154" y="309203"/>
                  <a:pt x="0" y="307048"/>
                  <a:pt x="0" y="304534"/>
                </a:cubicBezTo>
                <a:lnTo>
                  <a:pt x="0" y="51354"/>
                </a:lnTo>
                <a:lnTo>
                  <a:pt x="0" y="4669"/>
                </a:lnTo>
                <a:cubicBezTo>
                  <a:pt x="0" y="2155"/>
                  <a:pt x="2154" y="0"/>
                  <a:pt x="4668" y="0"/>
                </a:cubicBezTo>
                <a:close/>
              </a:path>
            </a:pathLst>
          </a:custGeom>
          <a:solidFill>
            <a:schemeClr val="accent1">
              <a:lumMod val="50000"/>
            </a:schemeClr>
          </a:solidFill>
          <a:ln>
            <a:noFill/>
          </a:ln>
          <a:effectLst/>
        </p:spPr>
        <p:txBody>
          <a:bodyPr anchor="ctr"/>
          <a:lstStyle/>
          <a:p>
            <a:endParaRPr lang="en-US" sz="900" dirty="0">
              <a:latin typeface="Lato Light" panose="020F0502020204030203" pitchFamily="34" charset="0"/>
            </a:endParaRPr>
          </a:p>
        </p:txBody>
      </p:sp>
      <p:sp>
        <p:nvSpPr>
          <p:cNvPr id="38" name="Freeform 703">
            <a:extLst>
              <a:ext uri="{FF2B5EF4-FFF2-40B4-BE49-F238E27FC236}">
                <a16:creationId xmlns:a16="http://schemas.microsoft.com/office/drawing/2014/main" id="{509EEDCB-8B92-4C45-A016-BF0CFB42B54D}"/>
              </a:ext>
            </a:extLst>
          </p:cNvPr>
          <p:cNvSpPr>
            <a:spLocks noChangeArrowheads="1"/>
          </p:cNvSpPr>
          <p:nvPr/>
        </p:nvSpPr>
        <p:spPr bwMode="auto">
          <a:xfrm>
            <a:off x="2650794" y="4383621"/>
            <a:ext cx="278408" cy="278408"/>
          </a:xfrm>
          <a:custGeom>
            <a:avLst/>
            <a:gdLst/>
            <a:ahLst/>
            <a:cxnLst/>
            <a:rect l="0" t="0" r="r" b="b"/>
            <a:pathLst>
              <a:path w="309203" h="309494">
                <a:moveTo>
                  <a:pt x="119587" y="282906"/>
                </a:moveTo>
                <a:lnTo>
                  <a:pt x="119587" y="286858"/>
                </a:lnTo>
                <a:cubicBezTo>
                  <a:pt x="119587" y="294044"/>
                  <a:pt x="125692" y="300152"/>
                  <a:pt x="132875" y="300152"/>
                </a:cubicBezTo>
                <a:lnTo>
                  <a:pt x="172378" y="300152"/>
                </a:lnTo>
                <a:cubicBezTo>
                  <a:pt x="179561" y="300152"/>
                  <a:pt x="185306" y="294044"/>
                  <a:pt x="185306" y="286858"/>
                </a:cubicBezTo>
                <a:lnTo>
                  <a:pt x="185306" y="282906"/>
                </a:lnTo>
                <a:lnTo>
                  <a:pt x="119587" y="282906"/>
                </a:lnTo>
                <a:close/>
                <a:moveTo>
                  <a:pt x="95885" y="230449"/>
                </a:moveTo>
                <a:cubicBezTo>
                  <a:pt x="91217" y="230449"/>
                  <a:pt x="87626" y="234042"/>
                  <a:pt x="87626" y="238713"/>
                </a:cubicBezTo>
                <a:cubicBezTo>
                  <a:pt x="87626" y="243383"/>
                  <a:pt x="91217" y="247336"/>
                  <a:pt x="95885" y="247336"/>
                </a:cubicBezTo>
                <a:lnTo>
                  <a:pt x="152267" y="247336"/>
                </a:lnTo>
                <a:cubicBezTo>
                  <a:pt x="155140" y="247336"/>
                  <a:pt x="157295" y="249491"/>
                  <a:pt x="157295" y="252007"/>
                </a:cubicBezTo>
                <a:cubicBezTo>
                  <a:pt x="157295" y="254522"/>
                  <a:pt x="155140" y="256677"/>
                  <a:pt x="152267" y="256677"/>
                </a:cubicBezTo>
                <a:lnTo>
                  <a:pt x="95885" y="256677"/>
                </a:lnTo>
                <a:cubicBezTo>
                  <a:pt x="91217" y="256677"/>
                  <a:pt x="87626" y="260270"/>
                  <a:pt x="87626" y="264941"/>
                </a:cubicBezTo>
                <a:cubicBezTo>
                  <a:pt x="87626" y="269612"/>
                  <a:pt x="91217" y="273205"/>
                  <a:pt x="95885" y="273205"/>
                </a:cubicBezTo>
                <a:lnTo>
                  <a:pt x="114919" y="273205"/>
                </a:lnTo>
                <a:lnTo>
                  <a:pt x="189975" y="273205"/>
                </a:lnTo>
                <a:lnTo>
                  <a:pt x="209008" y="273205"/>
                </a:lnTo>
                <a:cubicBezTo>
                  <a:pt x="213677" y="273205"/>
                  <a:pt x="217268" y="269612"/>
                  <a:pt x="217268" y="264941"/>
                </a:cubicBezTo>
                <a:cubicBezTo>
                  <a:pt x="217268" y="260270"/>
                  <a:pt x="213677" y="256677"/>
                  <a:pt x="209008" y="256677"/>
                </a:cubicBezTo>
                <a:lnTo>
                  <a:pt x="197517" y="256677"/>
                </a:lnTo>
                <a:cubicBezTo>
                  <a:pt x="194644" y="256677"/>
                  <a:pt x="192489" y="254522"/>
                  <a:pt x="192489" y="252007"/>
                </a:cubicBezTo>
                <a:cubicBezTo>
                  <a:pt x="192489" y="249491"/>
                  <a:pt x="194644" y="247336"/>
                  <a:pt x="197517" y="247336"/>
                </a:cubicBezTo>
                <a:lnTo>
                  <a:pt x="209008" y="247336"/>
                </a:lnTo>
                <a:cubicBezTo>
                  <a:pt x="213677" y="247336"/>
                  <a:pt x="217268" y="243383"/>
                  <a:pt x="217268" y="238713"/>
                </a:cubicBezTo>
                <a:cubicBezTo>
                  <a:pt x="217268" y="234042"/>
                  <a:pt x="213677" y="230449"/>
                  <a:pt x="209008" y="230449"/>
                </a:cubicBezTo>
                <a:lnTo>
                  <a:pt x="208649" y="230449"/>
                </a:lnTo>
                <a:lnTo>
                  <a:pt x="96604" y="230449"/>
                </a:lnTo>
                <a:lnTo>
                  <a:pt x="95885" y="230449"/>
                </a:lnTo>
                <a:close/>
                <a:moveTo>
                  <a:pt x="23702" y="193801"/>
                </a:moveTo>
                <a:cubicBezTo>
                  <a:pt x="18315" y="193801"/>
                  <a:pt x="14006" y="198112"/>
                  <a:pt x="14006" y="203142"/>
                </a:cubicBezTo>
                <a:cubicBezTo>
                  <a:pt x="14006" y="208532"/>
                  <a:pt x="18315" y="212484"/>
                  <a:pt x="23702" y="212484"/>
                </a:cubicBezTo>
                <a:cubicBezTo>
                  <a:pt x="28730" y="212484"/>
                  <a:pt x="32680" y="208532"/>
                  <a:pt x="32680" y="203142"/>
                </a:cubicBezTo>
                <a:cubicBezTo>
                  <a:pt x="32680" y="198112"/>
                  <a:pt x="28730" y="193801"/>
                  <a:pt x="23702" y="193801"/>
                </a:cubicBezTo>
                <a:close/>
                <a:moveTo>
                  <a:pt x="290529" y="170446"/>
                </a:moveTo>
                <a:cubicBezTo>
                  <a:pt x="285501" y="170446"/>
                  <a:pt x="281192" y="174758"/>
                  <a:pt x="281192" y="179788"/>
                </a:cubicBezTo>
                <a:cubicBezTo>
                  <a:pt x="281192" y="179788"/>
                  <a:pt x="281192" y="179788"/>
                  <a:pt x="281192" y="180147"/>
                </a:cubicBezTo>
                <a:cubicBezTo>
                  <a:pt x="281192" y="185178"/>
                  <a:pt x="285501" y="189130"/>
                  <a:pt x="290529" y="189130"/>
                </a:cubicBezTo>
                <a:cubicBezTo>
                  <a:pt x="295557" y="189130"/>
                  <a:pt x="299866" y="185178"/>
                  <a:pt x="299866" y="179788"/>
                </a:cubicBezTo>
                <a:cubicBezTo>
                  <a:pt x="299866" y="174758"/>
                  <a:pt x="295557" y="170446"/>
                  <a:pt x="290529" y="170446"/>
                </a:cubicBezTo>
                <a:close/>
                <a:moveTo>
                  <a:pt x="206495" y="136313"/>
                </a:moveTo>
                <a:cubicBezTo>
                  <a:pt x="195362" y="154278"/>
                  <a:pt x="175251" y="166853"/>
                  <a:pt x="152267" y="166853"/>
                </a:cubicBezTo>
                <a:cubicBezTo>
                  <a:pt x="141135" y="166853"/>
                  <a:pt x="130720" y="163620"/>
                  <a:pt x="121383" y="158230"/>
                </a:cubicBezTo>
                <a:lnTo>
                  <a:pt x="94090" y="186255"/>
                </a:lnTo>
                <a:cubicBezTo>
                  <a:pt x="98399" y="197034"/>
                  <a:pt x="100913" y="208891"/>
                  <a:pt x="101272" y="221107"/>
                </a:cubicBezTo>
                <a:lnTo>
                  <a:pt x="203981" y="221107"/>
                </a:lnTo>
                <a:cubicBezTo>
                  <a:pt x="205058" y="199190"/>
                  <a:pt x="212959" y="176195"/>
                  <a:pt x="225169" y="161105"/>
                </a:cubicBezTo>
                <a:cubicBezTo>
                  <a:pt x="226246" y="160027"/>
                  <a:pt x="226964" y="158949"/>
                  <a:pt x="227683" y="157871"/>
                </a:cubicBezTo>
                <a:lnTo>
                  <a:pt x="206495" y="136313"/>
                </a:lnTo>
                <a:close/>
                <a:moveTo>
                  <a:pt x="215473" y="107929"/>
                </a:moveTo>
                <a:cubicBezTo>
                  <a:pt x="215114" y="115115"/>
                  <a:pt x="213318" y="121582"/>
                  <a:pt x="210804" y="127690"/>
                </a:cubicBezTo>
                <a:lnTo>
                  <a:pt x="233070" y="149607"/>
                </a:lnTo>
                <a:cubicBezTo>
                  <a:pt x="240252" y="137032"/>
                  <a:pt x="244561" y="123019"/>
                  <a:pt x="245639" y="107929"/>
                </a:cubicBezTo>
                <a:lnTo>
                  <a:pt x="215473" y="107929"/>
                </a:lnTo>
                <a:close/>
                <a:moveTo>
                  <a:pt x="290529" y="93916"/>
                </a:moveTo>
                <a:cubicBezTo>
                  <a:pt x="285501" y="93916"/>
                  <a:pt x="281192" y="98228"/>
                  <a:pt x="281192" y="103258"/>
                </a:cubicBezTo>
                <a:cubicBezTo>
                  <a:pt x="281192" y="108288"/>
                  <a:pt x="285501" y="112600"/>
                  <a:pt x="290529" y="112600"/>
                </a:cubicBezTo>
                <a:cubicBezTo>
                  <a:pt x="295557" y="112600"/>
                  <a:pt x="299866" y="108288"/>
                  <a:pt x="299866" y="103258"/>
                </a:cubicBezTo>
                <a:cubicBezTo>
                  <a:pt x="299866" y="98228"/>
                  <a:pt x="295557" y="93916"/>
                  <a:pt x="290529" y="93916"/>
                </a:cubicBezTo>
                <a:close/>
                <a:moveTo>
                  <a:pt x="153449" y="62203"/>
                </a:moveTo>
                <a:cubicBezTo>
                  <a:pt x="156321" y="62203"/>
                  <a:pt x="158474" y="64357"/>
                  <a:pt x="158474" y="66510"/>
                </a:cubicBezTo>
                <a:lnTo>
                  <a:pt x="158474" y="70458"/>
                </a:lnTo>
                <a:cubicBezTo>
                  <a:pt x="164935" y="71894"/>
                  <a:pt x="170318" y="76201"/>
                  <a:pt x="172831" y="81943"/>
                </a:cubicBezTo>
                <a:cubicBezTo>
                  <a:pt x="173549" y="84456"/>
                  <a:pt x="172472" y="87327"/>
                  <a:pt x="170318" y="88045"/>
                </a:cubicBezTo>
                <a:cubicBezTo>
                  <a:pt x="167806" y="89122"/>
                  <a:pt x="164935" y="88045"/>
                  <a:pt x="164217" y="85532"/>
                </a:cubicBezTo>
                <a:cubicBezTo>
                  <a:pt x="162422" y="81943"/>
                  <a:pt x="158474" y="79072"/>
                  <a:pt x="153449" y="79072"/>
                </a:cubicBezTo>
                <a:cubicBezTo>
                  <a:pt x="147707" y="79072"/>
                  <a:pt x="142682" y="83738"/>
                  <a:pt x="142682" y="88763"/>
                </a:cubicBezTo>
                <a:cubicBezTo>
                  <a:pt x="142682" y="95223"/>
                  <a:pt x="146271" y="98453"/>
                  <a:pt x="153449" y="98453"/>
                </a:cubicBezTo>
                <a:cubicBezTo>
                  <a:pt x="168883" y="98453"/>
                  <a:pt x="174266" y="108144"/>
                  <a:pt x="174266" y="117476"/>
                </a:cubicBezTo>
                <a:cubicBezTo>
                  <a:pt x="174266" y="126449"/>
                  <a:pt x="167447" y="133986"/>
                  <a:pt x="158474" y="135780"/>
                </a:cubicBezTo>
                <a:lnTo>
                  <a:pt x="158474" y="139728"/>
                </a:lnTo>
                <a:cubicBezTo>
                  <a:pt x="158474" y="142241"/>
                  <a:pt x="156321" y="144394"/>
                  <a:pt x="153449" y="144394"/>
                </a:cubicBezTo>
                <a:cubicBezTo>
                  <a:pt x="151296" y="144394"/>
                  <a:pt x="149142" y="142241"/>
                  <a:pt x="149142" y="139728"/>
                </a:cubicBezTo>
                <a:lnTo>
                  <a:pt x="149142" y="135780"/>
                </a:lnTo>
                <a:cubicBezTo>
                  <a:pt x="142682" y="134345"/>
                  <a:pt x="137298" y="130397"/>
                  <a:pt x="134786" y="124295"/>
                </a:cubicBezTo>
                <a:cubicBezTo>
                  <a:pt x="133709" y="121783"/>
                  <a:pt x="134786" y="119270"/>
                  <a:pt x="137298" y="118194"/>
                </a:cubicBezTo>
                <a:cubicBezTo>
                  <a:pt x="139811" y="117117"/>
                  <a:pt x="142323" y="118194"/>
                  <a:pt x="143400" y="120706"/>
                </a:cubicBezTo>
                <a:cubicBezTo>
                  <a:pt x="144835" y="124295"/>
                  <a:pt x="149142" y="127166"/>
                  <a:pt x="153808" y="127166"/>
                </a:cubicBezTo>
                <a:cubicBezTo>
                  <a:pt x="159910" y="127166"/>
                  <a:pt x="164935" y="122859"/>
                  <a:pt x="164935" y="117476"/>
                </a:cubicBezTo>
                <a:cubicBezTo>
                  <a:pt x="164935" y="111015"/>
                  <a:pt x="160987" y="107785"/>
                  <a:pt x="153449" y="107785"/>
                </a:cubicBezTo>
                <a:cubicBezTo>
                  <a:pt x="138734" y="107785"/>
                  <a:pt x="133350" y="98094"/>
                  <a:pt x="133350" y="88763"/>
                </a:cubicBezTo>
                <a:cubicBezTo>
                  <a:pt x="133350" y="80149"/>
                  <a:pt x="140170" y="72612"/>
                  <a:pt x="149142" y="70458"/>
                </a:cubicBezTo>
                <a:lnTo>
                  <a:pt x="149142" y="66510"/>
                </a:lnTo>
                <a:cubicBezTo>
                  <a:pt x="149142" y="64357"/>
                  <a:pt x="151296" y="62203"/>
                  <a:pt x="153449" y="62203"/>
                </a:cubicBezTo>
                <a:close/>
                <a:moveTo>
                  <a:pt x="73979" y="53675"/>
                </a:moveTo>
                <a:cubicBezTo>
                  <a:pt x="64642" y="68047"/>
                  <a:pt x="59614" y="84575"/>
                  <a:pt x="59614" y="102540"/>
                </a:cubicBezTo>
                <a:cubicBezTo>
                  <a:pt x="59255" y="124097"/>
                  <a:pt x="66438" y="144218"/>
                  <a:pt x="79725" y="161105"/>
                </a:cubicBezTo>
                <a:cubicBezTo>
                  <a:pt x="84034" y="166135"/>
                  <a:pt x="86907" y="171165"/>
                  <a:pt x="90140" y="176914"/>
                </a:cubicBezTo>
                <a:lnTo>
                  <a:pt x="113841" y="153200"/>
                </a:lnTo>
                <a:cubicBezTo>
                  <a:pt x="98758" y="141703"/>
                  <a:pt x="89421" y="123738"/>
                  <a:pt x="89421" y="103258"/>
                </a:cubicBezTo>
                <a:cubicBezTo>
                  <a:pt x="89421" y="93557"/>
                  <a:pt x="91576" y="83856"/>
                  <a:pt x="95885" y="75592"/>
                </a:cubicBezTo>
                <a:lnTo>
                  <a:pt x="73979" y="53675"/>
                </a:lnTo>
                <a:close/>
                <a:moveTo>
                  <a:pt x="152267" y="49364"/>
                </a:moveTo>
                <a:cubicBezTo>
                  <a:pt x="122820" y="49364"/>
                  <a:pt x="98758" y="73437"/>
                  <a:pt x="98758" y="103258"/>
                </a:cubicBezTo>
                <a:cubicBezTo>
                  <a:pt x="98758" y="133080"/>
                  <a:pt x="122820" y="157152"/>
                  <a:pt x="152267" y="157152"/>
                </a:cubicBezTo>
                <a:cubicBezTo>
                  <a:pt x="182074" y="157152"/>
                  <a:pt x="206495" y="133080"/>
                  <a:pt x="206495" y="103258"/>
                </a:cubicBezTo>
                <a:cubicBezTo>
                  <a:pt x="206495" y="73437"/>
                  <a:pt x="182074" y="49364"/>
                  <a:pt x="152267" y="49364"/>
                </a:cubicBezTo>
                <a:close/>
                <a:moveTo>
                  <a:pt x="19034" y="19183"/>
                </a:moveTo>
                <a:cubicBezTo>
                  <a:pt x="13647" y="19183"/>
                  <a:pt x="9337" y="23494"/>
                  <a:pt x="9337" y="28525"/>
                </a:cubicBezTo>
                <a:cubicBezTo>
                  <a:pt x="9337" y="33555"/>
                  <a:pt x="13647" y="37866"/>
                  <a:pt x="19034" y="37866"/>
                </a:cubicBezTo>
                <a:cubicBezTo>
                  <a:pt x="24061" y="37866"/>
                  <a:pt x="28012" y="33555"/>
                  <a:pt x="28012" y="28525"/>
                </a:cubicBezTo>
                <a:cubicBezTo>
                  <a:pt x="28012" y="23494"/>
                  <a:pt x="24061" y="19183"/>
                  <a:pt x="19034" y="19183"/>
                </a:cubicBezTo>
                <a:close/>
                <a:moveTo>
                  <a:pt x="147240" y="9482"/>
                </a:moveTo>
                <a:cubicBezTo>
                  <a:pt x="119947" y="11278"/>
                  <a:pt x="95526" y="24932"/>
                  <a:pt x="79366" y="45771"/>
                </a:cubicBezTo>
                <a:lnTo>
                  <a:pt x="100554" y="67329"/>
                </a:lnTo>
                <a:cubicBezTo>
                  <a:pt x="112046" y="50801"/>
                  <a:pt x="131079" y="40022"/>
                  <a:pt x="152267" y="40022"/>
                </a:cubicBezTo>
                <a:cubicBezTo>
                  <a:pt x="185666" y="40022"/>
                  <a:pt x="213318" y="65891"/>
                  <a:pt x="215473" y="98587"/>
                </a:cubicBezTo>
                <a:lnTo>
                  <a:pt x="245639" y="98587"/>
                </a:lnTo>
                <a:cubicBezTo>
                  <a:pt x="244561" y="74515"/>
                  <a:pt x="234506" y="51879"/>
                  <a:pt x="216550" y="34992"/>
                </a:cubicBezTo>
                <a:cubicBezTo>
                  <a:pt x="197876" y="17386"/>
                  <a:pt x="173456" y="8045"/>
                  <a:pt x="147240" y="9482"/>
                </a:cubicBezTo>
                <a:close/>
                <a:moveTo>
                  <a:pt x="146881" y="140"/>
                </a:moveTo>
                <a:cubicBezTo>
                  <a:pt x="175610" y="-1297"/>
                  <a:pt x="202544" y="8404"/>
                  <a:pt x="223014" y="28165"/>
                </a:cubicBezTo>
                <a:cubicBezTo>
                  <a:pt x="242766" y="46849"/>
                  <a:pt x="253899" y="71640"/>
                  <a:pt x="254976" y="98587"/>
                </a:cubicBezTo>
                <a:lnTo>
                  <a:pt x="272573" y="98587"/>
                </a:lnTo>
                <a:cubicBezTo>
                  <a:pt x="274728" y="90683"/>
                  <a:pt x="281910" y="84575"/>
                  <a:pt x="290529" y="84575"/>
                </a:cubicBezTo>
                <a:cubicBezTo>
                  <a:pt x="300943" y="84575"/>
                  <a:pt x="309203" y="92839"/>
                  <a:pt x="309203" y="103258"/>
                </a:cubicBezTo>
                <a:cubicBezTo>
                  <a:pt x="309203" y="113678"/>
                  <a:pt x="300943" y="121942"/>
                  <a:pt x="290529" y="121942"/>
                </a:cubicBezTo>
                <a:cubicBezTo>
                  <a:pt x="281910" y="121942"/>
                  <a:pt x="274728" y="116193"/>
                  <a:pt x="272573" y="107929"/>
                </a:cubicBezTo>
                <a:lnTo>
                  <a:pt x="254976" y="107929"/>
                </a:lnTo>
                <a:cubicBezTo>
                  <a:pt x="253899" y="125534"/>
                  <a:pt x="248871" y="142062"/>
                  <a:pt x="239893" y="156434"/>
                </a:cubicBezTo>
                <a:lnTo>
                  <a:pt x="258208" y="175117"/>
                </a:lnTo>
                <a:lnTo>
                  <a:pt x="272573" y="175117"/>
                </a:lnTo>
                <a:cubicBezTo>
                  <a:pt x="274728" y="167213"/>
                  <a:pt x="281910" y="161105"/>
                  <a:pt x="290529" y="161105"/>
                </a:cubicBezTo>
                <a:cubicBezTo>
                  <a:pt x="300943" y="161105"/>
                  <a:pt x="309203" y="169728"/>
                  <a:pt x="309203" y="179788"/>
                </a:cubicBezTo>
                <a:cubicBezTo>
                  <a:pt x="309203" y="190208"/>
                  <a:pt x="300943" y="198831"/>
                  <a:pt x="290529" y="198831"/>
                </a:cubicBezTo>
                <a:cubicBezTo>
                  <a:pt x="281910" y="198831"/>
                  <a:pt x="274728" y="192723"/>
                  <a:pt x="272573" y="184459"/>
                </a:cubicBezTo>
                <a:lnTo>
                  <a:pt x="256412" y="184459"/>
                </a:lnTo>
                <a:cubicBezTo>
                  <a:pt x="255335" y="184459"/>
                  <a:pt x="253899" y="184100"/>
                  <a:pt x="253180" y="183022"/>
                </a:cubicBezTo>
                <a:lnTo>
                  <a:pt x="234147" y="164338"/>
                </a:lnTo>
                <a:cubicBezTo>
                  <a:pt x="233788" y="165057"/>
                  <a:pt x="233429" y="166135"/>
                  <a:pt x="232710" y="166853"/>
                </a:cubicBezTo>
                <a:cubicBezTo>
                  <a:pt x="221219" y="180866"/>
                  <a:pt x="214395" y="201346"/>
                  <a:pt x="213318" y="221826"/>
                </a:cubicBezTo>
                <a:cubicBezTo>
                  <a:pt x="220859" y="223622"/>
                  <a:pt x="226964" y="230449"/>
                  <a:pt x="226964" y="238713"/>
                </a:cubicBezTo>
                <a:cubicBezTo>
                  <a:pt x="226964" y="244102"/>
                  <a:pt x="224451" y="248773"/>
                  <a:pt x="220859" y="252007"/>
                </a:cubicBezTo>
                <a:cubicBezTo>
                  <a:pt x="224451" y="255240"/>
                  <a:pt x="226964" y="259552"/>
                  <a:pt x="226964" y="264941"/>
                </a:cubicBezTo>
                <a:cubicBezTo>
                  <a:pt x="226964" y="274642"/>
                  <a:pt x="219064" y="282906"/>
                  <a:pt x="209008" y="282906"/>
                </a:cubicBezTo>
                <a:lnTo>
                  <a:pt x="194644" y="282906"/>
                </a:lnTo>
                <a:lnTo>
                  <a:pt x="194644" y="286858"/>
                </a:lnTo>
                <a:cubicBezTo>
                  <a:pt x="194644" y="299434"/>
                  <a:pt x="184588" y="309494"/>
                  <a:pt x="172378" y="309494"/>
                </a:cubicBezTo>
                <a:lnTo>
                  <a:pt x="132875" y="309494"/>
                </a:lnTo>
                <a:cubicBezTo>
                  <a:pt x="120306" y="309494"/>
                  <a:pt x="110609" y="299434"/>
                  <a:pt x="110609" y="286858"/>
                </a:cubicBezTo>
                <a:lnTo>
                  <a:pt x="110609" y="282906"/>
                </a:lnTo>
                <a:lnTo>
                  <a:pt x="95885" y="282906"/>
                </a:lnTo>
                <a:cubicBezTo>
                  <a:pt x="86189" y="282906"/>
                  <a:pt x="78289" y="274642"/>
                  <a:pt x="78289" y="264941"/>
                </a:cubicBezTo>
                <a:cubicBezTo>
                  <a:pt x="78289" y="259552"/>
                  <a:pt x="80443" y="255240"/>
                  <a:pt x="84034" y="252007"/>
                </a:cubicBezTo>
                <a:cubicBezTo>
                  <a:pt x="80443" y="248773"/>
                  <a:pt x="78289" y="244102"/>
                  <a:pt x="78289" y="238713"/>
                </a:cubicBezTo>
                <a:cubicBezTo>
                  <a:pt x="78289" y="230449"/>
                  <a:pt x="84034" y="223622"/>
                  <a:pt x="91576" y="221826"/>
                </a:cubicBezTo>
                <a:cubicBezTo>
                  <a:pt x="91217" y="212125"/>
                  <a:pt x="89421" y="202424"/>
                  <a:pt x="86907" y="193801"/>
                </a:cubicBezTo>
                <a:lnTo>
                  <a:pt x="74338" y="206735"/>
                </a:lnTo>
                <a:cubicBezTo>
                  <a:pt x="73261" y="207454"/>
                  <a:pt x="72183" y="208172"/>
                  <a:pt x="70747" y="208172"/>
                </a:cubicBezTo>
                <a:lnTo>
                  <a:pt x="41658" y="208172"/>
                </a:lnTo>
                <a:cubicBezTo>
                  <a:pt x="39504" y="216077"/>
                  <a:pt x="32321" y="221826"/>
                  <a:pt x="23702" y="221826"/>
                </a:cubicBezTo>
                <a:cubicBezTo>
                  <a:pt x="13288" y="221826"/>
                  <a:pt x="4669" y="213562"/>
                  <a:pt x="4669" y="203142"/>
                </a:cubicBezTo>
                <a:cubicBezTo>
                  <a:pt x="4669" y="192723"/>
                  <a:pt x="13288" y="184459"/>
                  <a:pt x="23702" y="184459"/>
                </a:cubicBezTo>
                <a:cubicBezTo>
                  <a:pt x="32321" y="184459"/>
                  <a:pt x="39504" y="190567"/>
                  <a:pt x="41658" y="198471"/>
                </a:cubicBezTo>
                <a:lnTo>
                  <a:pt x="68951" y="198471"/>
                </a:lnTo>
                <a:lnTo>
                  <a:pt x="82957" y="184100"/>
                </a:lnTo>
                <a:cubicBezTo>
                  <a:pt x="80084" y="177992"/>
                  <a:pt x="76852" y="172243"/>
                  <a:pt x="72543" y="167213"/>
                </a:cubicBezTo>
                <a:cubicBezTo>
                  <a:pt x="57819" y="148889"/>
                  <a:pt x="49918" y="125894"/>
                  <a:pt x="49918" y="102540"/>
                </a:cubicBezTo>
                <a:cubicBezTo>
                  <a:pt x="49918" y="82060"/>
                  <a:pt x="56382" y="63017"/>
                  <a:pt x="67156" y="46849"/>
                </a:cubicBezTo>
                <a:lnTo>
                  <a:pt x="53150" y="33195"/>
                </a:lnTo>
                <a:lnTo>
                  <a:pt x="36990" y="33195"/>
                </a:lnTo>
                <a:cubicBezTo>
                  <a:pt x="34835" y="41100"/>
                  <a:pt x="27653" y="47567"/>
                  <a:pt x="19034" y="47567"/>
                </a:cubicBezTo>
                <a:cubicBezTo>
                  <a:pt x="8619" y="47567"/>
                  <a:pt x="0" y="38944"/>
                  <a:pt x="0" y="28525"/>
                </a:cubicBezTo>
                <a:cubicBezTo>
                  <a:pt x="0" y="18464"/>
                  <a:pt x="8619" y="9841"/>
                  <a:pt x="19034" y="9841"/>
                </a:cubicBezTo>
                <a:cubicBezTo>
                  <a:pt x="27653" y="9841"/>
                  <a:pt x="34835" y="15590"/>
                  <a:pt x="36990" y="23854"/>
                </a:cubicBezTo>
                <a:lnTo>
                  <a:pt x="55305" y="23854"/>
                </a:lnTo>
                <a:cubicBezTo>
                  <a:pt x="56741" y="23854"/>
                  <a:pt x="57819" y="24572"/>
                  <a:pt x="58537" y="25291"/>
                </a:cubicBezTo>
                <a:lnTo>
                  <a:pt x="72543" y="39303"/>
                </a:lnTo>
                <a:cubicBezTo>
                  <a:pt x="90499" y="16668"/>
                  <a:pt x="117074" y="1937"/>
                  <a:pt x="146881" y="140"/>
                </a:cubicBezTo>
                <a:close/>
              </a:path>
            </a:pathLst>
          </a:custGeom>
          <a:solidFill>
            <a:schemeClr val="accent2">
              <a:lumMod val="50000"/>
            </a:schemeClr>
          </a:solidFill>
          <a:ln>
            <a:noFill/>
          </a:ln>
          <a:effectLst/>
        </p:spPr>
        <p:txBody>
          <a:bodyPr anchor="ctr"/>
          <a:lstStyle/>
          <a:p>
            <a:endParaRPr lang="en-US" sz="900" dirty="0">
              <a:latin typeface="Lato Light" panose="020F0502020204030203" pitchFamily="34" charset="0"/>
            </a:endParaRPr>
          </a:p>
        </p:txBody>
      </p:sp>
      <p:sp>
        <p:nvSpPr>
          <p:cNvPr id="39" name="Freeform 704">
            <a:extLst>
              <a:ext uri="{FF2B5EF4-FFF2-40B4-BE49-F238E27FC236}">
                <a16:creationId xmlns:a16="http://schemas.microsoft.com/office/drawing/2014/main" id="{4A97B81D-A5F2-0043-905C-97E7308615D9}"/>
              </a:ext>
            </a:extLst>
          </p:cNvPr>
          <p:cNvSpPr>
            <a:spLocks noChangeArrowheads="1"/>
          </p:cNvSpPr>
          <p:nvPr/>
        </p:nvSpPr>
        <p:spPr bwMode="auto">
          <a:xfrm>
            <a:off x="4153367" y="4383622"/>
            <a:ext cx="278408" cy="278408"/>
          </a:xfrm>
          <a:custGeom>
            <a:avLst/>
            <a:gdLst/>
            <a:ahLst/>
            <a:cxnLst/>
            <a:rect l="0" t="0" r="r" b="b"/>
            <a:pathLst>
              <a:path w="309205" h="309203">
                <a:moveTo>
                  <a:pt x="236361" y="273050"/>
                </a:moveTo>
                <a:lnTo>
                  <a:pt x="245886" y="273050"/>
                </a:lnTo>
                <a:cubicBezTo>
                  <a:pt x="248356" y="273050"/>
                  <a:pt x="250472" y="274814"/>
                  <a:pt x="250472" y="277283"/>
                </a:cubicBezTo>
                <a:cubicBezTo>
                  <a:pt x="250472" y="280106"/>
                  <a:pt x="248356" y="282222"/>
                  <a:pt x="245886" y="282222"/>
                </a:cubicBezTo>
                <a:lnTo>
                  <a:pt x="236361" y="282222"/>
                </a:lnTo>
                <a:cubicBezTo>
                  <a:pt x="233892" y="282222"/>
                  <a:pt x="231775" y="280106"/>
                  <a:pt x="231775" y="277283"/>
                </a:cubicBezTo>
                <a:cubicBezTo>
                  <a:pt x="231775" y="274814"/>
                  <a:pt x="233892" y="273050"/>
                  <a:pt x="236361" y="273050"/>
                </a:cubicBezTo>
                <a:close/>
                <a:moveTo>
                  <a:pt x="201353" y="273050"/>
                </a:moveTo>
                <a:lnTo>
                  <a:pt x="211051" y="273050"/>
                </a:lnTo>
                <a:cubicBezTo>
                  <a:pt x="213822" y="273050"/>
                  <a:pt x="215554" y="274814"/>
                  <a:pt x="215554" y="277283"/>
                </a:cubicBezTo>
                <a:cubicBezTo>
                  <a:pt x="215554" y="280106"/>
                  <a:pt x="213822" y="282222"/>
                  <a:pt x="211051" y="282222"/>
                </a:cubicBezTo>
                <a:lnTo>
                  <a:pt x="201353" y="282222"/>
                </a:lnTo>
                <a:cubicBezTo>
                  <a:pt x="198928" y="282222"/>
                  <a:pt x="196850" y="280106"/>
                  <a:pt x="196850" y="277283"/>
                </a:cubicBezTo>
                <a:cubicBezTo>
                  <a:pt x="196850" y="274814"/>
                  <a:pt x="198928" y="273050"/>
                  <a:pt x="201353" y="273050"/>
                </a:cubicBezTo>
                <a:close/>
                <a:moveTo>
                  <a:pt x="166716" y="273050"/>
                </a:moveTo>
                <a:lnTo>
                  <a:pt x="177034" y="273050"/>
                </a:lnTo>
                <a:cubicBezTo>
                  <a:pt x="179983" y="273050"/>
                  <a:pt x="182194" y="274814"/>
                  <a:pt x="182194" y="277283"/>
                </a:cubicBezTo>
                <a:cubicBezTo>
                  <a:pt x="182194" y="280106"/>
                  <a:pt x="179983" y="282222"/>
                  <a:pt x="177034" y="282222"/>
                </a:cubicBezTo>
                <a:lnTo>
                  <a:pt x="166716" y="282222"/>
                </a:lnTo>
                <a:cubicBezTo>
                  <a:pt x="164136" y="282222"/>
                  <a:pt x="161925" y="280106"/>
                  <a:pt x="161925" y="277283"/>
                </a:cubicBezTo>
                <a:cubicBezTo>
                  <a:pt x="161925" y="274814"/>
                  <a:pt x="164136" y="273050"/>
                  <a:pt x="166716" y="273050"/>
                </a:cubicBezTo>
                <a:close/>
                <a:moveTo>
                  <a:pt x="131503" y="273050"/>
                </a:moveTo>
                <a:lnTo>
                  <a:pt x="141201" y="273050"/>
                </a:lnTo>
                <a:cubicBezTo>
                  <a:pt x="143626" y="273050"/>
                  <a:pt x="145704" y="274814"/>
                  <a:pt x="145704" y="277283"/>
                </a:cubicBezTo>
                <a:cubicBezTo>
                  <a:pt x="145704" y="280106"/>
                  <a:pt x="143626" y="282222"/>
                  <a:pt x="141201" y="282222"/>
                </a:cubicBezTo>
                <a:lnTo>
                  <a:pt x="131503" y="282222"/>
                </a:lnTo>
                <a:cubicBezTo>
                  <a:pt x="129078" y="282222"/>
                  <a:pt x="127000" y="280106"/>
                  <a:pt x="127000" y="277283"/>
                </a:cubicBezTo>
                <a:cubicBezTo>
                  <a:pt x="127000" y="274814"/>
                  <a:pt x="129078" y="273050"/>
                  <a:pt x="131503" y="273050"/>
                </a:cubicBezTo>
                <a:close/>
                <a:moveTo>
                  <a:pt x="96578" y="273050"/>
                </a:moveTo>
                <a:lnTo>
                  <a:pt x="106276" y="273050"/>
                </a:lnTo>
                <a:cubicBezTo>
                  <a:pt x="108701" y="273050"/>
                  <a:pt x="110779" y="274814"/>
                  <a:pt x="110779" y="277283"/>
                </a:cubicBezTo>
                <a:cubicBezTo>
                  <a:pt x="110779" y="280106"/>
                  <a:pt x="108701" y="282222"/>
                  <a:pt x="106276" y="282222"/>
                </a:cubicBezTo>
                <a:lnTo>
                  <a:pt x="96578" y="282222"/>
                </a:lnTo>
                <a:cubicBezTo>
                  <a:pt x="94153" y="282222"/>
                  <a:pt x="92075" y="280106"/>
                  <a:pt x="92075" y="277283"/>
                </a:cubicBezTo>
                <a:cubicBezTo>
                  <a:pt x="92075" y="274814"/>
                  <a:pt x="94153" y="273050"/>
                  <a:pt x="96578" y="273050"/>
                </a:cubicBezTo>
                <a:close/>
                <a:moveTo>
                  <a:pt x="61653" y="273050"/>
                </a:moveTo>
                <a:lnTo>
                  <a:pt x="71351" y="273050"/>
                </a:lnTo>
                <a:cubicBezTo>
                  <a:pt x="73776" y="273050"/>
                  <a:pt x="75854" y="274814"/>
                  <a:pt x="75854" y="277283"/>
                </a:cubicBezTo>
                <a:cubicBezTo>
                  <a:pt x="75854" y="280106"/>
                  <a:pt x="73776" y="282222"/>
                  <a:pt x="71351" y="282222"/>
                </a:cubicBezTo>
                <a:lnTo>
                  <a:pt x="61653" y="282222"/>
                </a:lnTo>
                <a:cubicBezTo>
                  <a:pt x="59228" y="282222"/>
                  <a:pt x="57150" y="280106"/>
                  <a:pt x="57150" y="277283"/>
                </a:cubicBezTo>
                <a:cubicBezTo>
                  <a:pt x="57150" y="274814"/>
                  <a:pt x="59228" y="273050"/>
                  <a:pt x="61653" y="273050"/>
                </a:cubicBezTo>
                <a:close/>
                <a:moveTo>
                  <a:pt x="275987" y="268287"/>
                </a:moveTo>
                <a:cubicBezTo>
                  <a:pt x="278487" y="268287"/>
                  <a:pt x="280630" y="270378"/>
                  <a:pt x="280630" y="273166"/>
                </a:cubicBezTo>
                <a:lnTo>
                  <a:pt x="280630" y="277348"/>
                </a:lnTo>
                <a:cubicBezTo>
                  <a:pt x="280630" y="280136"/>
                  <a:pt x="278487" y="282227"/>
                  <a:pt x="275987" y="282227"/>
                </a:cubicBezTo>
                <a:lnTo>
                  <a:pt x="271344" y="282227"/>
                </a:lnTo>
                <a:cubicBezTo>
                  <a:pt x="268843" y="282227"/>
                  <a:pt x="266700" y="280136"/>
                  <a:pt x="266700" y="277348"/>
                </a:cubicBezTo>
                <a:cubicBezTo>
                  <a:pt x="266700" y="274908"/>
                  <a:pt x="268843" y="273166"/>
                  <a:pt x="271344" y="273166"/>
                </a:cubicBezTo>
                <a:cubicBezTo>
                  <a:pt x="271344" y="270378"/>
                  <a:pt x="273487" y="268287"/>
                  <a:pt x="275987" y="268287"/>
                </a:cubicBezTo>
                <a:close/>
                <a:moveTo>
                  <a:pt x="31518" y="268287"/>
                </a:moveTo>
                <a:cubicBezTo>
                  <a:pt x="34305" y="268287"/>
                  <a:pt x="36396" y="270378"/>
                  <a:pt x="36396" y="273166"/>
                </a:cubicBezTo>
                <a:cubicBezTo>
                  <a:pt x="38836" y="273166"/>
                  <a:pt x="40927" y="274908"/>
                  <a:pt x="40927" y="277348"/>
                </a:cubicBezTo>
                <a:cubicBezTo>
                  <a:pt x="40927" y="280136"/>
                  <a:pt x="38836" y="282227"/>
                  <a:pt x="36396" y="282227"/>
                </a:cubicBezTo>
                <a:lnTo>
                  <a:pt x="31518" y="282227"/>
                </a:lnTo>
                <a:cubicBezTo>
                  <a:pt x="29078" y="282227"/>
                  <a:pt x="26987" y="280136"/>
                  <a:pt x="26987" y="277348"/>
                </a:cubicBezTo>
                <a:lnTo>
                  <a:pt x="26987" y="273166"/>
                </a:lnTo>
                <a:cubicBezTo>
                  <a:pt x="26987" y="270378"/>
                  <a:pt x="29078" y="268287"/>
                  <a:pt x="31518" y="268287"/>
                </a:cubicBezTo>
                <a:close/>
                <a:moveTo>
                  <a:pt x="276048" y="234950"/>
                </a:moveTo>
                <a:cubicBezTo>
                  <a:pt x="278518" y="234950"/>
                  <a:pt x="280634" y="237107"/>
                  <a:pt x="280634" y="239982"/>
                </a:cubicBezTo>
                <a:lnTo>
                  <a:pt x="280634" y="248968"/>
                </a:lnTo>
                <a:cubicBezTo>
                  <a:pt x="280634" y="251484"/>
                  <a:pt x="278518" y="253641"/>
                  <a:pt x="276048" y="253641"/>
                </a:cubicBezTo>
                <a:cubicBezTo>
                  <a:pt x="273579" y="253641"/>
                  <a:pt x="271462" y="251484"/>
                  <a:pt x="271462" y="248968"/>
                </a:cubicBezTo>
                <a:lnTo>
                  <a:pt x="271462" y="239982"/>
                </a:lnTo>
                <a:cubicBezTo>
                  <a:pt x="271462" y="237107"/>
                  <a:pt x="273579" y="234950"/>
                  <a:pt x="276048" y="234950"/>
                </a:cubicBezTo>
                <a:close/>
                <a:moveTo>
                  <a:pt x="31410" y="234950"/>
                </a:moveTo>
                <a:cubicBezTo>
                  <a:pt x="34131" y="234950"/>
                  <a:pt x="36172" y="237107"/>
                  <a:pt x="36172" y="239982"/>
                </a:cubicBezTo>
                <a:lnTo>
                  <a:pt x="36172" y="248968"/>
                </a:lnTo>
                <a:cubicBezTo>
                  <a:pt x="36172" y="251484"/>
                  <a:pt x="34131" y="253641"/>
                  <a:pt x="31410" y="253641"/>
                </a:cubicBezTo>
                <a:cubicBezTo>
                  <a:pt x="29028" y="253641"/>
                  <a:pt x="26987" y="251484"/>
                  <a:pt x="26987" y="248968"/>
                </a:cubicBezTo>
                <a:lnTo>
                  <a:pt x="26987" y="239982"/>
                </a:lnTo>
                <a:cubicBezTo>
                  <a:pt x="26987" y="237107"/>
                  <a:pt x="29028" y="234950"/>
                  <a:pt x="31410" y="234950"/>
                </a:cubicBezTo>
                <a:close/>
                <a:moveTo>
                  <a:pt x="31410" y="201612"/>
                </a:moveTo>
                <a:cubicBezTo>
                  <a:pt x="34131" y="201612"/>
                  <a:pt x="36172" y="203769"/>
                  <a:pt x="36172" y="206285"/>
                </a:cubicBezTo>
                <a:lnTo>
                  <a:pt x="36172" y="215630"/>
                </a:lnTo>
                <a:cubicBezTo>
                  <a:pt x="36172" y="218146"/>
                  <a:pt x="34131" y="220303"/>
                  <a:pt x="31410" y="220303"/>
                </a:cubicBezTo>
                <a:cubicBezTo>
                  <a:pt x="29028" y="220303"/>
                  <a:pt x="26987" y="218146"/>
                  <a:pt x="26987" y="215630"/>
                </a:cubicBezTo>
                <a:lnTo>
                  <a:pt x="26987" y="206285"/>
                </a:lnTo>
                <a:cubicBezTo>
                  <a:pt x="26987" y="203769"/>
                  <a:pt x="29028" y="201612"/>
                  <a:pt x="31410" y="201612"/>
                </a:cubicBezTo>
                <a:close/>
                <a:moveTo>
                  <a:pt x="31410" y="169862"/>
                </a:moveTo>
                <a:cubicBezTo>
                  <a:pt x="34131" y="169862"/>
                  <a:pt x="36172" y="171979"/>
                  <a:pt x="36172" y="174801"/>
                </a:cubicBezTo>
                <a:lnTo>
                  <a:pt x="36172" y="183973"/>
                </a:lnTo>
                <a:cubicBezTo>
                  <a:pt x="36172" y="186443"/>
                  <a:pt x="34131" y="188559"/>
                  <a:pt x="31410" y="188559"/>
                </a:cubicBezTo>
                <a:cubicBezTo>
                  <a:pt x="29028" y="188559"/>
                  <a:pt x="26987" y="186443"/>
                  <a:pt x="26987" y="183973"/>
                </a:cubicBezTo>
                <a:lnTo>
                  <a:pt x="26987" y="174801"/>
                </a:lnTo>
                <a:cubicBezTo>
                  <a:pt x="26987" y="171979"/>
                  <a:pt x="29028" y="169862"/>
                  <a:pt x="31410" y="169862"/>
                </a:cubicBezTo>
                <a:close/>
                <a:moveTo>
                  <a:pt x="264753" y="169409"/>
                </a:moveTo>
                <a:cubicBezTo>
                  <a:pt x="259721" y="169409"/>
                  <a:pt x="255408" y="173763"/>
                  <a:pt x="255408" y="179206"/>
                </a:cubicBezTo>
                <a:cubicBezTo>
                  <a:pt x="255408" y="184286"/>
                  <a:pt x="259721" y="188640"/>
                  <a:pt x="264753" y="188640"/>
                </a:cubicBezTo>
                <a:cubicBezTo>
                  <a:pt x="269785" y="188640"/>
                  <a:pt x="274098" y="184286"/>
                  <a:pt x="274098" y="179206"/>
                </a:cubicBezTo>
                <a:cubicBezTo>
                  <a:pt x="274098" y="173763"/>
                  <a:pt x="269785" y="169409"/>
                  <a:pt x="264753" y="169409"/>
                </a:cubicBezTo>
                <a:close/>
                <a:moveTo>
                  <a:pt x="264753" y="160337"/>
                </a:moveTo>
                <a:cubicBezTo>
                  <a:pt x="275176" y="160337"/>
                  <a:pt x="283803" y="168683"/>
                  <a:pt x="283803" y="179206"/>
                </a:cubicBezTo>
                <a:cubicBezTo>
                  <a:pt x="283803" y="189729"/>
                  <a:pt x="275176" y="198074"/>
                  <a:pt x="264753" y="198074"/>
                </a:cubicBezTo>
                <a:cubicBezTo>
                  <a:pt x="254689" y="198074"/>
                  <a:pt x="246062" y="189729"/>
                  <a:pt x="246062" y="179206"/>
                </a:cubicBezTo>
                <a:cubicBezTo>
                  <a:pt x="246062" y="168683"/>
                  <a:pt x="254689" y="160337"/>
                  <a:pt x="264753" y="160337"/>
                </a:cubicBezTo>
                <a:close/>
                <a:moveTo>
                  <a:pt x="244226" y="144220"/>
                </a:moveTo>
                <a:cubicBezTo>
                  <a:pt x="236371" y="144220"/>
                  <a:pt x="229945" y="150289"/>
                  <a:pt x="229945" y="158144"/>
                </a:cubicBezTo>
                <a:lnTo>
                  <a:pt x="229945" y="200273"/>
                </a:lnTo>
                <a:cubicBezTo>
                  <a:pt x="229945" y="207771"/>
                  <a:pt x="236371" y="213840"/>
                  <a:pt x="244226" y="213840"/>
                </a:cubicBezTo>
                <a:lnTo>
                  <a:pt x="299922" y="213840"/>
                </a:lnTo>
                <a:lnTo>
                  <a:pt x="299922" y="144220"/>
                </a:lnTo>
                <a:lnTo>
                  <a:pt x="244226" y="144220"/>
                </a:lnTo>
                <a:close/>
                <a:moveTo>
                  <a:pt x="31410" y="136525"/>
                </a:moveTo>
                <a:cubicBezTo>
                  <a:pt x="34131" y="136525"/>
                  <a:pt x="36172" y="138682"/>
                  <a:pt x="36172" y="141198"/>
                </a:cubicBezTo>
                <a:lnTo>
                  <a:pt x="36172" y="150902"/>
                </a:lnTo>
                <a:cubicBezTo>
                  <a:pt x="36172" y="153419"/>
                  <a:pt x="34131" y="155216"/>
                  <a:pt x="31410" y="155216"/>
                </a:cubicBezTo>
                <a:cubicBezTo>
                  <a:pt x="29028" y="155216"/>
                  <a:pt x="26987" y="153419"/>
                  <a:pt x="26987" y="150902"/>
                </a:cubicBezTo>
                <a:lnTo>
                  <a:pt x="26987" y="141198"/>
                </a:lnTo>
                <a:cubicBezTo>
                  <a:pt x="26987" y="138682"/>
                  <a:pt x="29028" y="136525"/>
                  <a:pt x="31410" y="136525"/>
                </a:cubicBezTo>
                <a:close/>
                <a:moveTo>
                  <a:pt x="244226" y="134937"/>
                </a:moveTo>
                <a:lnTo>
                  <a:pt x="304564" y="134937"/>
                </a:lnTo>
                <a:cubicBezTo>
                  <a:pt x="307063" y="134937"/>
                  <a:pt x="309205" y="137079"/>
                  <a:pt x="309205" y="139578"/>
                </a:cubicBezTo>
                <a:lnTo>
                  <a:pt x="309205" y="218839"/>
                </a:lnTo>
                <a:cubicBezTo>
                  <a:pt x="309205" y="221338"/>
                  <a:pt x="307063" y="223480"/>
                  <a:pt x="304564" y="223480"/>
                </a:cubicBezTo>
                <a:lnTo>
                  <a:pt x="244226" y="223480"/>
                </a:lnTo>
                <a:cubicBezTo>
                  <a:pt x="231373" y="223480"/>
                  <a:pt x="220662" y="212769"/>
                  <a:pt x="220662" y="200273"/>
                </a:cubicBezTo>
                <a:lnTo>
                  <a:pt x="220662" y="158144"/>
                </a:lnTo>
                <a:cubicBezTo>
                  <a:pt x="220662" y="145291"/>
                  <a:pt x="231373" y="134937"/>
                  <a:pt x="244226" y="134937"/>
                </a:cubicBezTo>
                <a:close/>
                <a:moveTo>
                  <a:pt x="276048" y="103187"/>
                </a:moveTo>
                <a:cubicBezTo>
                  <a:pt x="278518" y="103187"/>
                  <a:pt x="280634" y="105344"/>
                  <a:pt x="280634" y="107860"/>
                </a:cubicBezTo>
                <a:lnTo>
                  <a:pt x="280634" y="117205"/>
                </a:lnTo>
                <a:cubicBezTo>
                  <a:pt x="280634" y="119721"/>
                  <a:pt x="278518" y="121878"/>
                  <a:pt x="276048" y="121878"/>
                </a:cubicBezTo>
                <a:cubicBezTo>
                  <a:pt x="273579" y="121878"/>
                  <a:pt x="271462" y="119721"/>
                  <a:pt x="271462" y="117205"/>
                </a:cubicBezTo>
                <a:lnTo>
                  <a:pt x="271462" y="107860"/>
                </a:lnTo>
                <a:cubicBezTo>
                  <a:pt x="271462" y="105344"/>
                  <a:pt x="273579" y="103187"/>
                  <a:pt x="276048" y="103187"/>
                </a:cubicBezTo>
                <a:close/>
                <a:moveTo>
                  <a:pt x="31410" y="103187"/>
                </a:moveTo>
                <a:cubicBezTo>
                  <a:pt x="34131" y="103187"/>
                  <a:pt x="36172" y="105344"/>
                  <a:pt x="36172" y="107860"/>
                </a:cubicBezTo>
                <a:lnTo>
                  <a:pt x="36172" y="117205"/>
                </a:lnTo>
                <a:cubicBezTo>
                  <a:pt x="36172" y="119721"/>
                  <a:pt x="34131" y="121878"/>
                  <a:pt x="31410" y="121878"/>
                </a:cubicBezTo>
                <a:cubicBezTo>
                  <a:pt x="29028" y="121878"/>
                  <a:pt x="26987" y="119721"/>
                  <a:pt x="26987" y="117205"/>
                </a:cubicBezTo>
                <a:lnTo>
                  <a:pt x="26987" y="107860"/>
                </a:lnTo>
                <a:cubicBezTo>
                  <a:pt x="26987" y="105344"/>
                  <a:pt x="29028" y="103187"/>
                  <a:pt x="31410" y="103187"/>
                </a:cubicBezTo>
                <a:close/>
                <a:moveTo>
                  <a:pt x="271344" y="76200"/>
                </a:moveTo>
                <a:lnTo>
                  <a:pt x="275987" y="76200"/>
                </a:lnTo>
                <a:cubicBezTo>
                  <a:pt x="278487" y="76200"/>
                  <a:pt x="280630" y="77986"/>
                  <a:pt x="280630" y="80843"/>
                </a:cubicBezTo>
                <a:lnTo>
                  <a:pt x="280630" y="85487"/>
                </a:lnTo>
                <a:cubicBezTo>
                  <a:pt x="280630" y="87987"/>
                  <a:pt x="278487" y="90130"/>
                  <a:pt x="275987" y="90130"/>
                </a:cubicBezTo>
                <a:cubicBezTo>
                  <a:pt x="273487" y="90130"/>
                  <a:pt x="271344" y="87987"/>
                  <a:pt x="271344" y="85487"/>
                </a:cubicBezTo>
                <a:cubicBezTo>
                  <a:pt x="268843" y="85487"/>
                  <a:pt x="266700" y="83344"/>
                  <a:pt x="266700" y="80843"/>
                </a:cubicBezTo>
                <a:cubicBezTo>
                  <a:pt x="266700" y="77986"/>
                  <a:pt x="268843" y="76200"/>
                  <a:pt x="271344" y="76200"/>
                </a:cubicBezTo>
                <a:close/>
                <a:moveTo>
                  <a:pt x="236361" y="76200"/>
                </a:moveTo>
                <a:lnTo>
                  <a:pt x="245886" y="76200"/>
                </a:lnTo>
                <a:cubicBezTo>
                  <a:pt x="248356" y="76200"/>
                  <a:pt x="250472" y="77964"/>
                  <a:pt x="250472" y="80786"/>
                </a:cubicBezTo>
                <a:cubicBezTo>
                  <a:pt x="250472" y="83256"/>
                  <a:pt x="248356" y="85372"/>
                  <a:pt x="245886" y="85372"/>
                </a:cubicBezTo>
                <a:lnTo>
                  <a:pt x="236361" y="85372"/>
                </a:lnTo>
                <a:cubicBezTo>
                  <a:pt x="233892" y="85372"/>
                  <a:pt x="231775" y="83256"/>
                  <a:pt x="231775" y="80786"/>
                </a:cubicBezTo>
                <a:cubicBezTo>
                  <a:pt x="231775" y="77964"/>
                  <a:pt x="233892" y="76200"/>
                  <a:pt x="236361" y="76200"/>
                </a:cubicBezTo>
                <a:close/>
                <a:moveTo>
                  <a:pt x="201353" y="76200"/>
                </a:moveTo>
                <a:lnTo>
                  <a:pt x="211051" y="76200"/>
                </a:lnTo>
                <a:cubicBezTo>
                  <a:pt x="213822" y="76200"/>
                  <a:pt x="215554" y="77964"/>
                  <a:pt x="215554" y="80786"/>
                </a:cubicBezTo>
                <a:cubicBezTo>
                  <a:pt x="215554" y="83256"/>
                  <a:pt x="213822" y="85372"/>
                  <a:pt x="211051" y="85372"/>
                </a:cubicBezTo>
                <a:lnTo>
                  <a:pt x="201353" y="85372"/>
                </a:lnTo>
                <a:cubicBezTo>
                  <a:pt x="198928" y="85372"/>
                  <a:pt x="196850" y="83256"/>
                  <a:pt x="196850" y="80786"/>
                </a:cubicBezTo>
                <a:cubicBezTo>
                  <a:pt x="196850" y="77964"/>
                  <a:pt x="198928" y="76200"/>
                  <a:pt x="201353" y="76200"/>
                </a:cubicBezTo>
                <a:close/>
                <a:moveTo>
                  <a:pt x="166716" y="76200"/>
                </a:moveTo>
                <a:lnTo>
                  <a:pt x="177034" y="76200"/>
                </a:lnTo>
                <a:cubicBezTo>
                  <a:pt x="179983" y="76200"/>
                  <a:pt x="182194" y="77964"/>
                  <a:pt x="182194" y="80786"/>
                </a:cubicBezTo>
                <a:cubicBezTo>
                  <a:pt x="182194" y="83256"/>
                  <a:pt x="179983" y="85372"/>
                  <a:pt x="177034" y="85372"/>
                </a:cubicBezTo>
                <a:lnTo>
                  <a:pt x="166716" y="85372"/>
                </a:lnTo>
                <a:cubicBezTo>
                  <a:pt x="164136" y="85372"/>
                  <a:pt x="161925" y="83256"/>
                  <a:pt x="161925" y="80786"/>
                </a:cubicBezTo>
                <a:cubicBezTo>
                  <a:pt x="161925" y="77964"/>
                  <a:pt x="164136" y="76200"/>
                  <a:pt x="166716" y="76200"/>
                </a:cubicBezTo>
                <a:close/>
                <a:moveTo>
                  <a:pt x="131503" y="76200"/>
                </a:moveTo>
                <a:lnTo>
                  <a:pt x="141201" y="76200"/>
                </a:lnTo>
                <a:cubicBezTo>
                  <a:pt x="143626" y="76200"/>
                  <a:pt x="145704" y="77964"/>
                  <a:pt x="145704" y="80786"/>
                </a:cubicBezTo>
                <a:cubicBezTo>
                  <a:pt x="145704" y="83256"/>
                  <a:pt x="143626" y="85372"/>
                  <a:pt x="141201" y="85372"/>
                </a:cubicBezTo>
                <a:lnTo>
                  <a:pt x="131503" y="85372"/>
                </a:lnTo>
                <a:cubicBezTo>
                  <a:pt x="129078" y="85372"/>
                  <a:pt x="127000" y="83256"/>
                  <a:pt x="127000" y="80786"/>
                </a:cubicBezTo>
                <a:cubicBezTo>
                  <a:pt x="127000" y="77964"/>
                  <a:pt x="129078" y="76200"/>
                  <a:pt x="131503" y="76200"/>
                </a:cubicBezTo>
                <a:close/>
                <a:moveTo>
                  <a:pt x="96578" y="76200"/>
                </a:moveTo>
                <a:lnTo>
                  <a:pt x="106276" y="76200"/>
                </a:lnTo>
                <a:cubicBezTo>
                  <a:pt x="108701" y="76200"/>
                  <a:pt x="110779" y="77964"/>
                  <a:pt x="110779" y="80786"/>
                </a:cubicBezTo>
                <a:cubicBezTo>
                  <a:pt x="110779" y="83256"/>
                  <a:pt x="108701" y="85372"/>
                  <a:pt x="106276" y="85372"/>
                </a:cubicBezTo>
                <a:lnTo>
                  <a:pt x="96578" y="85372"/>
                </a:lnTo>
                <a:cubicBezTo>
                  <a:pt x="94153" y="85372"/>
                  <a:pt x="92075" y="83256"/>
                  <a:pt x="92075" y="80786"/>
                </a:cubicBezTo>
                <a:cubicBezTo>
                  <a:pt x="92075" y="77964"/>
                  <a:pt x="94153" y="76200"/>
                  <a:pt x="96578" y="76200"/>
                </a:cubicBezTo>
                <a:close/>
                <a:moveTo>
                  <a:pt x="61653" y="76200"/>
                </a:moveTo>
                <a:lnTo>
                  <a:pt x="71351" y="76200"/>
                </a:lnTo>
                <a:cubicBezTo>
                  <a:pt x="73776" y="76200"/>
                  <a:pt x="75854" y="77964"/>
                  <a:pt x="75854" y="80786"/>
                </a:cubicBezTo>
                <a:cubicBezTo>
                  <a:pt x="75854" y="83256"/>
                  <a:pt x="73776" y="85372"/>
                  <a:pt x="71351" y="85372"/>
                </a:cubicBezTo>
                <a:lnTo>
                  <a:pt x="61653" y="85372"/>
                </a:lnTo>
                <a:cubicBezTo>
                  <a:pt x="59228" y="85372"/>
                  <a:pt x="57150" y="83256"/>
                  <a:pt x="57150" y="80786"/>
                </a:cubicBezTo>
                <a:cubicBezTo>
                  <a:pt x="57150" y="77964"/>
                  <a:pt x="59228" y="76200"/>
                  <a:pt x="61653" y="76200"/>
                </a:cubicBezTo>
                <a:close/>
                <a:moveTo>
                  <a:pt x="31518" y="76200"/>
                </a:moveTo>
                <a:lnTo>
                  <a:pt x="36396" y="76200"/>
                </a:lnTo>
                <a:cubicBezTo>
                  <a:pt x="38836" y="76200"/>
                  <a:pt x="40927" y="77986"/>
                  <a:pt x="40927" y="80843"/>
                </a:cubicBezTo>
                <a:cubicBezTo>
                  <a:pt x="40927" y="83344"/>
                  <a:pt x="38836" y="85487"/>
                  <a:pt x="36396" y="85487"/>
                </a:cubicBezTo>
                <a:cubicBezTo>
                  <a:pt x="36396" y="87987"/>
                  <a:pt x="34305" y="90130"/>
                  <a:pt x="31518" y="90130"/>
                </a:cubicBezTo>
                <a:cubicBezTo>
                  <a:pt x="29078" y="90130"/>
                  <a:pt x="26987" y="87987"/>
                  <a:pt x="26987" y="85487"/>
                </a:cubicBezTo>
                <a:lnTo>
                  <a:pt x="26987" y="80843"/>
                </a:lnTo>
                <a:cubicBezTo>
                  <a:pt x="26987" y="77986"/>
                  <a:pt x="29078" y="76200"/>
                  <a:pt x="31518" y="76200"/>
                </a:cubicBezTo>
                <a:close/>
                <a:moveTo>
                  <a:pt x="37708" y="32680"/>
                </a:moveTo>
                <a:lnTo>
                  <a:pt x="37708" y="46686"/>
                </a:lnTo>
                <a:lnTo>
                  <a:pt x="271855" y="46686"/>
                </a:lnTo>
                <a:lnTo>
                  <a:pt x="271855" y="32680"/>
                </a:lnTo>
                <a:lnTo>
                  <a:pt x="37708" y="32680"/>
                </a:lnTo>
                <a:close/>
                <a:moveTo>
                  <a:pt x="28012" y="9337"/>
                </a:moveTo>
                <a:cubicBezTo>
                  <a:pt x="17597" y="9337"/>
                  <a:pt x="9337" y="17597"/>
                  <a:pt x="9337" y="28011"/>
                </a:cubicBezTo>
                <a:cubicBezTo>
                  <a:pt x="9337" y="38426"/>
                  <a:pt x="17597" y="46686"/>
                  <a:pt x="28012" y="46686"/>
                </a:cubicBezTo>
                <a:lnTo>
                  <a:pt x="28012" y="28011"/>
                </a:lnTo>
                <a:cubicBezTo>
                  <a:pt x="28012" y="25498"/>
                  <a:pt x="30166" y="23343"/>
                  <a:pt x="32680" y="23343"/>
                </a:cubicBezTo>
                <a:lnTo>
                  <a:pt x="276523" y="23343"/>
                </a:lnTo>
                <a:cubicBezTo>
                  <a:pt x="279037" y="23343"/>
                  <a:pt x="281192" y="25498"/>
                  <a:pt x="281192" y="28011"/>
                </a:cubicBezTo>
                <a:lnTo>
                  <a:pt x="281192" y="46686"/>
                </a:lnTo>
                <a:lnTo>
                  <a:pt x="299866" y="46686"/>
                </a:lnTo>
                <a:lnTo>
                  <a:pt x="299866" y="9337"/>
                </a:lnTo>
                <a:lnTo>
                  <a:pt x="28012" y="9337"/>
                </a:lnTo>
                <a:close/>
                <a:moveTo>
                  <a:pt x="28012" y="0"/>
                </a:moveTo>
                <a:lnTo>
                  <a:pt x="304535" y="0"/>
                </a:lnTo>
                <a:cubicBezTo>
                  <a:pt x="307048" y="0"/>
                  <a:pt x="309203" y="2155"/>
                  <a:pt x="309203" y="4669"/>
                </a:cubicBezTo>
                <a:lnTo>
                  <a:pt x="309203" y="51354"/>
                </a:lnTo>
                <a:lnTo>
                  <a:pt x="309203" y="119587"/>
                </a:lnTo>
                <a:cubicBezTo>
                  <a:pt x="309203" y="121742"/>
                  <a:pt x="307048" y="123897"/>
                  <a:pt x="304535" y="123897"/>
                </a:cubicBezTo>
                <a:cubicBezTo>
                  <a:pt x="302021" y="123897"/>
                  <a:pt x="299866" y="121742"/>
                  <a:pt x="299866" y="119587"/>
                </a:cubicBezTo>
                <a:lnTo>
                  <a:pt x="299866" y="56023"/>
                </a:lnTo>
                <a:lnTo>
                  <a:pt x="28012" y="56023"/>
                </a:lnTo>
                <a:cubicBezTo>
                  <a:pt x="20829" y="56023"/>
                  <a:pt x="14365" y="53509"/>
                  <a:pt x="9337" y="48840"/>
                </a:cubicBezTo>
                <a:lnTo>
                  <a:pt x="9337" y="281192"/>
                </a:lnTo>
                <a:cubicBezTo>
                  <a:pt x="9337" y="291606"/>
                  <a:pt x="17597" y="299866"/>
                  <a:pt x="28012" y="299866"/>
                </a:cubicBezTo>
                <a:lnTo>
                  <a:pt x="281192" y="299866"/>
                </a:lnTo>
                <a:cubicBezTo>
                  <a:pt x="291606" y="299866"/>
                  <a:pt x="299866" y="291606"/>
                  <a:pt x="299866" y="281192"/>
                </a:cubicBezTo>
                <a:lnTo>
                  <a:pt x="299866" y="236661"/>
                </a:lnTo>
                <a:cubicBezTo>
                  <a:pt x="299866" y="233788"/>
                  <a:pt x="302021" y="231992"/>
                  <a:pt x="304535" y="231992"/>
                </a:cubicBezTo>
                <a:cubicBezTo>
                  <a:pt x="307048" y="231992"/>
                  <a:pt x="309203" y="233788"/>
                  <a:pt x="309203" y="236661"/>
                </a:cubicBezTo>
                <a:lnTo>
                  <a:pt x="309203" y="281192"/>
                </a:lnTo>
                <a:cubicBezTo>
                  <a:pt x="309203" y="296634"/>
                  <a:pt x="296634" y="309203"/>
                  <a:pt x="281192" y="309203"/>
                </a:cubicBezTo>
                <a:lnTo>
                  <a:pt x="28012" y="309203"/>
                </a:lnTo>
                <a:cubicBezTo>
                  <a:pt x="12569" y="309203"/>
                  <a:pt x="0" y="296634"/>
                  <a:pt x="0" y="281192"/>
                </a:cubicBezTo>
                <a:lnTo>
                  <a:pt x="0" y="28011"/>
                </a:lnTo>
                <a:cubicBezTo>
                  <a:pt x="0" y="12569"/>
                  <a:pt x="12569" y="0"/>
                  <a:pt x="28012" y="0"/>
                </a:cubicBezTo>
                <a:close/>
              </a:path>
            </a:pathLst>
          </a:custGeom>
          <a:solidFill>
            <a:schemeClr val="accent3">
              <a:lumMod val="50000"/>
            </a:schemeClr>
          </a:solidFill>
          <a:ln>
            <a:noFill/>
          </a:ln>
          <a:effectLst/>
        </p:spPr>
        <p:txBody>
          <a:bodyPr anchor="ctr"/>
          <a:lstStyle/>
          <a:p>
            <a:endParaRPr lang="en-US" sz="900" dirty="0">
              <a:latin typeface="Lato Light" panose="020F0502020204030203" pitchFamily="34" charset="0"/>
            </a:endParaRPr>
          </a:p>
        </p:txBody>
      </p:sp>
      <p:sp>
        <p:nvSpPr>
          <p:cNvPr id="40" name="Freeform 705">
            <a:extLst>
              <a:ext uri="{FF2B5EF4-FFF2-40B4-BE49-F238E27FC236}">
                <a16:creationId xmlns:a16="http://schemas.microsoft.com/office/drawing/2014/main" id="{DDE48784-2D04-7A43-BCF5-6FDD8FA9A9A1}"/>
              </a:ext>
            </a:extLst>
          </p:cNvPr>
          <p:cNvSpPr>
            <a:spLocks noChangeArrowheads="1"/>
          </p:cNvSpPr>
          <p:nvPr/>
        </p:nvSpPr>
        <p:spPr bwMode="auto">
          <a:xfrm>
            <a:off x="5655940" y="4378143"/>
            <a:ext cx="278408" cy="278408"/>
          </a:xfrm>
          <a:custGeom>
            <a:avLst/>
            <a:gdLst/>
            <a:ahLst/>
            <a:cxnLst/>
            <a:rect l="0" t="0" r="r" b="b"/>
            <a:pathLst>
              <a:path w="309203" h="309203">
                <a:moveTo>
                  <a:pt x="199858" y="185700"/>
                </a:moveTo>
                <a:cubicBezTo>
                  <a:pt x="189808" y="187857"/>
                  <a:pt x="181551" y="195767"/>
                  <a:pt x="179757" y="206193"/>
                </a:cubicBezTo>
                <a:lnTo>
                  <a:pt x="199499" y="206193"/>
                </a:lnTo>
                <a:lnTo>
                  <a:pt x="199858" y="205833"/>
                </a:lnTo>
                <a:lnTo>
                  <a:pt x="199858" y="185700"/>
                </a:lnTo>
                <a:close/>
                <a:moveTo>
                  <a:pt x="257490" y="159450"/>
                </a:moveTo>
                <a:cubicBezTo>
                  <a:pt x="254976" y="212240"/>
                  <a:pt x="212241" y="254976"/>
                  <a:pt x="159450" y="257490"/>
                </a:cubicBezTo>
                <a:lnTo>
                  <a:pt x="159450" y="281192"/>
                </a:lnTo>
                <a:cubicBezTo>
                  <a:pt x="225528" y="278319"/>
                  <a:pt x="278678" y="225528"/>
                  <a:pt x="281192" y="159450"/>
                </a:cubicBezTo>
                <a:lnTo>
                  <a:pt x="257490" y="159450"/>
                </a:lnTo>
                <a:close/>
                <a:moveTo>
                  <a:pt x="28371" y="159450"/>
                </a:moveTo>
                <a:cubicBezTo>
                  <a:pt x="30885" y="225528"/>
                  <a:pt x="84034" y="278319"/>
                  <a:pt x="149754" y="281192"/>
                </a:cubicBezTo>
                <a:lnTo>
                  <a:pt x="149754" y="257490"/>
                </a:lnTo>
                <a:cubicBezTo>
                  <a:pt x="96963" y="254976"/>
                  <a:pt x="54227" y="212240"/>
                  <a:pt x="51714" y="159450"/>
                </a:cubicBezTo>
                <a:lnTo>
                  <a:pt x="28371" y="159450"/>
                </a:lnTo>
                <a:close/>
                <a:moveTo>
                  <a:pt x="156471" y="145832"/>
                </a:moveTo>
                <a:cubicBezTo>
                  <a:pt x="153217" y="145832"/>
                  <a:pt x="150325" y="148696"/>
                  <a:pt x="150325" y="151559"/>
                </a:cubicBezTo>
                <a:lnTo>
                  <a:pt x="150325" y="157287"/>
                </a:lnTo>
                <a:cubicBezTo>
                  <a:pt x="150325" y="160508"/>
                  <a:pt x="153217" y="163014"/>
                  <a:pt x="156471" y="163014"/>
                </a:cubicBezTo>
                <a:lnTo>
                  <a:pt x="161894" y="163014"/>
                </a:lnTo>
                <a:cubicBezTo>
                  <a:pt x="165147" y="163014"/>
                  <a:pt x="167678" y="160508"/>
                  <a:pt x="167678" y="157287"/>
                </a:cubicBezTo>
                <a:lnTo>
                  <a:pt x="167678" y="151559"/>
                </a:lnTo>
                <a:cubicBezTo>
                  <a:pt x="167678" y="148696"/>
                  <a:pt x="165147" y="145832"/>
                  <a:pt x="161894" y="145832"/>
                </a:cubicBezTo>
                <a:lnTo>
                  <a:pt x="156471" y="145832"/>
                </a:lnTo>
                <a:close/>
                <a:moveTo>
                  <a:pt x="156471" y="136525"/>
                </a:moveTo>
                <a:lnTo>
                  <a:pt x="161894" y="136525"/>
                </a:lnTo>
                <a:cubicBezTo>
                  <a:pt x="170570" y="136525"/>
                  <a:pt x="177439" y="143684"/>
                  <a:pt x="177439" y="151559"/>
                </a:cubicBezTo>
                <a:lnTo>
                  <a:pt x="177439" y="157287"/>
                </a:lnTo>
                <a:cubicBezTo>
                  <a:pt x="177439" y="165520"/>
                  <a:pt x="170570" y="172679"/>
                  <a:pt x="161894" y="172679"/>
                </a:cubicBezTo>
                <a:lnTo>
                  <a:pt x="156471" y="172679"/>
                </a:lnTo>
                <a:cubicBezTo>
                  <a:pt x="148156" y="172679"/>
                  <a:pt x="141287" y="165520"/>
                  <a:pt x="141287" y="157287"/>
                </a:cubicBezTo>
                <a:lnTo>
                  <a:pt x="141287" y="151559"/>
                </a:lnTo>
                <a:cubicBezTo>
                  <a:pt x="141287" y="143684"/>
                  <a:pt x="148156" y="136525"/>
                  <a:pt x="156471" y="136525"/>
                </a:cubicBezTo>
                <a:close/>
                <a:moveTo>
                  <a:pt x="103802" y="115887"/>
                </a:moveTo>
                <a:cubicBezTo>
                  <a:pt x="106305" y="115887"/>
                  <a:pt x="108451" y="118052"/>
                  <a:pt x="108451" y="120577"/>
                </a:cubicBezTo>
                <a:lnTo>
                  <a:pt x="108451" y="123825"/>
                </a:lnTo>
                <a:cubicBezTo>
                  <a:pt x="114529" y="125268"/>
                  <a:pt x="119535" y="129237"/>
                  <a:pt x="122038" y="135009"/>
                </a:cubicBezTo>
                <a:cubicBezTo>
                  <a:pt x="123110" y="137535"/>
                  <a:pt x="122038" y="140060"/>
                  <a:pt x="119535" y="141143"/>
                </a:cubicBezTo>
                <a:cubicBezTo>
                  <a:pt x="117032" y="142225"/>
                  <a:pt x="114171" y="141143"/>
                  <a:pt x="113456" y="138617"/>
                </a:cubicBezTo>
                <a:cubicBezTo>
                  <a:pt x="112026" y="135009"/>
                  <a:pt x="108093" y="132845"/>
                  <a:pt x="103802" y="132845"/>
                </a:cubicBezTo>
                <a:cubicBezTo>
                  <a:pt x="98082" y="132845"/>
                  <a:pt x="93434" y="136813"/>
                  <a:pt x="93434" y="141864"/>
                </a:cubicBezTo>
                <a:cubicBezTo>
                  <a:pt x="93434" y="147637"/>
                  <a:pt x="97009" y="150523"/>
                  <a:pt x="103802" y="150523"/>
                </a:cubicBezTo>
                <a:cubicBezTo>
                  <a:pt x="115959" y="150523"/>
                  <a:pt x="123468" y="157739"/>
                  <a:pt x="123468" y="168924"/>
                </a:cubicBezTo>
                <a:cubicBezTo>
                  <a:pt x="123468" y="177583"/>
                  <a:pt x="117032" y="184799"/>
                  <a:pt x="108451" y="186603"/>
                </a:cubicBezTo>
                <a:lnTo>
                  <a:pt x="108451" y="190211"/>
                </a:lnTo>
                <a:cubicBezTo>
                  <a:pt x="108451" y="192737"/>
                  <a:pt x="106305" y="194901"/>
                  <a:pt x="103802" y="194901"/>
                </a:cubicBezTo>
                <a:cubicBezTo>
                  <a:pt x="101300" y="194901"/>
                  <a:pt x="99154" y="192737"/>
                  <a:pt x="99154" y="190211"/>
                </a:cubicBezTo>
                <a:lnTo>
                  <a:pt x="99154" y="186603"/>
                </a:lnTo>
                <a:cubicBezTo>
                  <a:pt x="93076" y="185160"/>
                  <a:pt x="88070" y="181191"/>
                  <a:pt x="85925" y="175779"/>
                </a:cubicBezTo>
                <a:cubicBezTo>
                  <a:pt x="84852" y="173254"/>
                  <a:pt x="85925" y="170367"/>
                  <a:pt x="88070" y="169285"/>
                </a:cubicBezTo>
                <a:cubicBezTo>
                  <a:pt x="90573" y="168563"/>
                  <a:pt x="93434" y="169646"/>
                  <a:pt x="94506" y="172171"/>
                </a:cubicBezTo>
                <a:cubicBezTo>
                  <a:pt x="95936" y="175779"/>
                  <a:pt x="99512" y="177944"/>
                  <a:pt x="103802" y="177944"/>
                </a:cubicBezTo>
                <a:cubicBezTo>
                  <a:pt x="109523" y="177944"/>
                  <a:pt x="114171" y="173975"/>
                  <a:pt x="114171" y="168924"/>
                </a:cubicBezTo>
                <a:cubicBezTo>
                  <a:pt x="114171" y="163151"/>
                  <a:pt x="110596" y="160265"/>
                  <a:pt x="103802" y="160265"/>
                </a:cubicBezTo>
                <a:cubicBezTo>
                  <a:pt x="89500" y="160265"/>
                  <a:pt x="84137" y="150523"/>
                  <a:pt x="84137" y="141864"/>
                </a:cubicBezTo>
                <a:cubicBezTo>
                  <a:pt x="84137" y="133205"/>
                  <a:pt x="90573" y="125989"/>
                  <a:pt x="99154" y="123825"/>
                </a:cubicBezTo>
                <a:lnTo>
                  <a:pt x="99154" y="120577"/>
                </a:lnTo>
                <a:cubicBezTo>
                  <a:pt x="99154" y="118052"/>
                  <a:pt x="101300" y="115887"/>
                  <a:pt x="103802" y="115887"/>
                </a:cubicBezTo>
                <a:close/>
                <a:moveTo>
                  <a:pt x="179757" y="103010"/>
                </a:moveTo>
                <a:cubicBezTo>
                  <a:pt x="181551" y="113076"/>
                  <a:pt x="189808" y="121345"/>
                  <a:pt x="199858" y="123503"/>
                </a:cubicBezTo>
                <a:lnTo>
                  <a:pt x="199858" y="103369"/>
                </a:lnTo>
                <a:cubicBezTo>
                  <a:pt x="199858" y="103010"/>
                  <a:pt x="199499" y="103010"/>
                  <a:pt x="199499" y="103010"/>
                </a:cubicBezTo>
                <a:lnTo>
                  <a:pt x="179757" y="103010"/>
                </a:lnTo>
                <a:close/>
                <a:moveTo>
                  <a:pt x="101504" y="93662"/>
                </a:moveTo>
                <a:lnTo>
                  <a:pt x="174731" y="93662"/>
                </a:lnTo>
                <a:lnTo>
                  <a:pt x="199499" y="93662"/>
                </a:lnTo>
                <a:cubicBezTo>
                  <a:pt x="204884" y="93662"/>
                  <a:pt x="209191" y="97976"/>
                  <a:pt x="209191" y="103369"/>
                </a:cubicBezTo>
                <a:lnTo>
                  <a:pt x="209191" y="128536"/>
                </a:lnTo>
                <a:lnTo>
                  <a:pt x="209191" y="180307"/>
                </a:lnTo>
                <a:lnTo>
                  <a:pt x="209191" y="205833"/>
                </a:lnTo>
                <a:cubicBezTo>
                  <a:pt x="209191" y="211226"/>
                  <a:pt x="204884" y="215541"/>
                  <a:pt x="199499" y="215541"/>
                </a:cubicBezTo>
                <a:lnTo>
                  <a:pt x="179398" y="215541"/>
                </a:lnTo>
                <a:lnTo>
                  <a:pt x="174731" y="215541"/>
                </a:lnTo>
                <a:lnTo>
                  <a:pt x="101504" y="215541"/>
                </a:lnTo>
                <a:cubicBezTo>
                  <a:pt x="98991" y="215541"/>
                  <a:pt x="96837" y="213383"/>
                  <a:pt x="96837" y="210867"/>
                </a:cubicBezTo>
                <a:cubicBezTo>
                  <a:pt x="96837" y="208350"/>
                  <a:pt x="98991" y="206193"/>
                  <a:pt x="101504" y="206193"/>
                </a:cubicBezTo>
                <a:lnTo>
                  <a:pt x="170424" y="206193"/>
                </a:lnTo>
                <a:cubicBezTo>
                  <a:pt x="172578" y="190733"/>
                  <a:pt x="184423" y="178510"/>
                  <a:pt x="199858" y="176353"/>
                </a:cubicBezTo>
                <a:lnTo>
                  <a:pt x="199858" y="132850"/>
                </a:lnTo>
                <a:cubicBezTo>
                  <a:pt x="184423" y="130693"/>
                  <a:pt x="172578" y="118469"/>
                  <a:pt x="170424" y="103010"/>
                </a:cubicBezTo>
                <a:lnTo>
                  <a:pt x="101504" y="103010"/>
                </a:lnTo>
                <a:cubicBezTo>
                  <a:pt x="98991" y="103010"/>
                  <a:pt x="96837" y="100853"/>
                  <a:pt x="96837" y="98336"/>
                </a:cubicBezTo>
                <a:cubicBezTo>
                  <a:pt x="96837" y="95819"/>
                  <a:pt x="98991" y="93662"/>
                  <a:pt x="101504" y="93662"/>
                </a:cubicBezTo>
                <a:close/>
                <a:moveTo>
                  <a:pt x="154422" y="60691"/>
                </a:moveTo>
                <a:cubicBezTo>
                  <a:pt x="102709" y="60691"/>
                  <a:pt x="61051" y="102709"/>
                  <a:pt x="61051" y="154422"/>
                </a:cubicBezTo>
                <a:cubicBezTo>
                  <a:pt x="61051" y="206135"/>
                  <a:pt x="102709" y="248512"/>
                  <a:pt x="154422" y="248512"/>
                </a:cubicBezTo>
                <a:cubicBezTo>
                  <a:pt x="206135" y="248512"/>
                  <a:pt x="248512" y="206135"/>
                  <a:pt x="248512" y="154422"/>
                </a:cubicBezTo>
                <a:cubicBezTo>
                  <a:pt x="248512" y="102709"/>
                  <a:pt x="206135" y="60691"/>
                  <a:pt x="154422" y="60691"/>
                </a:cubicBezTo>
                <a:close/>
                <a:moveTo>
                  <a:pt x="159450" y="28011"/>
                </a:moveTo>
                <a:lnTo>
                  <a:pt x="159450" y="51713"/>
                </a:lnTo>
                <a:cubicBezTo>
                  <a:pt x="212241" y="54227"/>
                  <a:pt x="254976" y="96604"/>
                  <a:pt x="257490" y="149753"/>
                </a:cubicBezTo>
                <a:lnTo>
                  <a:pt x="281192" y="149753"/>
                </a:lnTo>
                <a:cubicBezTo>
                  <a:pt x="278678" y="84034"/>
                  <a:pt x="225528" y="30525"/>
                  <a:pt x="159450" y="28011"/>
                </a:cubicBezTo>
                <a:close/>
                <a:moveTo>
                  <a:pt x="149754" y="28011"/>
                </a:moveTo>
                <a:cubicBezTo>
                  <a:pt x="84034" y="30525"/>
                  <a:pt x="30885" y="84034"/>
                  <a:pt x="28371" y="149753"/>
                </a:cubicBezTo>
                <a:lnTo>
                  <a:pt x="51714" y="149753"/>
                </a:lnTo>
                <a:cubicBezTo>
                  <a:pt x="54227" y="96604"/>
                  <a:pt x="96963" y="54227"/>
                  <a:pt x="149754" y="51713"/>
                </a:cubicBezTo>
                <a:lnTo>
                  <a:pt x="149754" y="28011"/>
                </a:lnTo>
                <a:close/>
                <a:moveTo>
                  <a:pt x="154422" y="0"/>
                </a:moveTo>
                <a:cubicBezTo>
                  <a:pt x="157295" y="0"/>
                  <a:pt x="159450" y="1796"/>
                  <a:pt x="159450" y="4669"/>
                </a:cubicBezTo>
                <a:lnTo>
                  <a:pt x="159450" y="19033"/>
                </a:lnTo>
                <a:cubicBezTo>
                  <a:pt x="230556" y="21188"/>
                  <a:pt x="287656" y="78648"/>
                  <a:pt x="290529" y="149753"/>
                </a:cubicBezTo>
                <a:lnTo>
                  <a:pt x="304535" y="149753"/>
                </a:lnTo>
                <a:cubicBezTo>
                  <a:pt x="307048" y="149753"/>
                  <a:pt x="309203" y="151908"/>
                  <a:pt x="309203" y="154422"/>
                </a:cubicBezTo>
                <a:cubicBezTo>
                  <a:pt x="309203" y="157295"/>
                  <a:pt x="307048" y="159450"/>
                  <a:pt x="304535" y="159450"/>
                </a:cubicBezTo>
                <a:lnTo>
                  <a:pt x="290529" y="159450"/>
                </a:lnTo>
                <a:cubicBezTo>
                  <a:pt x="287656" y="230556"/>
                  <a:pt x="230556" y="287656"/>
                  <a:pt x="159450" y="290170"/>
                </a:cubicBezTo>
                <a:lnTo>
                  <a:pt x="159450" y="304534"/>
                </a:lnTo>
                <a:cubicBezTo>
                  <a:pt x="159450" y="307048"/>
                  <a:pt x="157295" y="309203"/>
                  <a:pt x="154422" y="309203"/>
                </a:cubicBezTo>
                <a:cubicBezTo>
                  <a:pt x="151908" y="309203"/>
                  <a:pt x="149754" y="307048"/>
                  <a:pt x="149754" y="304534"/>
                </a:cubicBezTo>
                <a:lnTo>
                  <a:pt x="149754" y="290170"/>
                </a:lnTo>
                <a:cubicBezTo>
                  <a:pt x="79007" y="287656"/>
                  <a:pt x="21188" y="230556"/>
                  <a:pt x="19034" y="159450"/>
                </a:cubicBezTo>
                <a:lnTo>
                  <a:pt x="4669" y="159450"/>
                </a:lnTo>
                <a:cubicBezTo>
                  <a:pt x="2155" y="159450"/>
                  <a:pt x="0" y="157295"/>
                  <a:pt x="0" y="154422"/>
                </a:cubicBezTo>
                <a:cubicBezTo>
                  <a:pt x="0" y="151908"/>
                  <a:pt x="2155" y="149753"/>
                  <a:pt x="4669" y="149753"/>
                </a:cubicBezTo>
                <a:lnTo>
                  <a:pt x="19034" y="149753"/>
                </a:lnTo>
                <a:cubicBezTo>
                  <a:pt x="21188" y="78648"/>
                  <a:pt x="79007" y="21188"/>
                  <a:pt x="149754" y="19033"/>
                </a:cubicBezTo>
                <a:lnTo>
                  <a:pt x="149754" y="4669"/>
                </a:lnTo>
                <a:cubicBezTo>
                  <a:pt x="149754" y="1796"/>
                  <a:pt x="151908" y="0"/>
                  <a:pt x="154422" y="0"/>
                </a:cubicBezTo>
                <a:close/>
              </a:path>
            </a:pathLst>
          </a:custGeom>
          <a:solidFill>
            <a:schemeClr val="accent4">
              <a:lumMod val="50000"/>
            </a:schemeClr>
          </a:solidFill>
          <a:ln>
            <a:noFill/>
          </a:ln>
          <a:effectLst/>
        </p:spPr>
        <p:txBody>
          <a:bodyPr anchor="ctr"/>
          <a:lstStyle/>
          <a:p>
            <a:endParaRPr lang="en-US" sz="900" dirty="0">
              <a:latin typeface="Lato Light" panose="020F0502020204030203" pitchFamily="34" charset="0"/>
            </a:endParaRPr>
          </a:p>
        </p:txBody>
      </p:sp>
      <p:sp>
        <p:nvSpPr>
          <p:cNvPr id="41" name="Freeform 706">
            <a:extLst>
              <a:ext uri="{FF2B5EF4-FFF2-40B4-BE49-F238E27FC236}">
                <a16:creationId xmlns:a16="http://schemas.microsoft.com/office/drawing/2014/main" id="{E98522E9-9096-EB46-B354-6790DD76DD89}"/>
              </a:ext>
            </a:extLst>
          </p:cNvPr>
          <p:cNvSpPr>
            <a:spLocks noChangeArrowheads="1"/>
          </p:cNvSpPr>
          <p:nvPr/>
        </p:nvSpPr>
        <p:spPr bwMode="auto">
          <a:xfrm>
            <a:off x="7158512" y="4395758"/>
            <a:ext cx="278408" cy="254137"/>
          </a:xfrm>
          <a:custGeom>
            <a:avLst/>
            <a:gdLst/>
            <a:ahLst/>
            <a:cxnLst/>
            <a:rect l="0" t="0" r="r" b="b"/>
            <a:pathLst>
              <a:path w="309203" h="282215">
                <a:moveTo>
                  <a:pt x="249948" y="173726"/>
                </a:moveTo>
                <a:lnTo>
                  <a:pt x="249948" y="206885"/>
                </a:lnTo>
                <a:lnTo>
                  <a:pt x="296634" y="206885"/>
                </a:lnTo>
                <a:lnTo>
                  <a:pt x="278318" y="173726"/>
                </a:lnTo>
                <a:lnTo>
                  <a:pt x="249948" y="173726"/>
                </a:lnTo>
                <a:close/>
                <a:moveTo>
                  <a:pt x="30885" y="173726"/>
                </a:moveTo>
                <a:lnTo>
                  <a:pt x="12569" y="206885"/>
                </a:lnTo>
                <a:lnTo>
                  <a:pt x="58537" y="206885"/>
                </a:lnTo>
                <a:lnTo>
                  <a:pt x="58537" y="173726"/>
                </a:lnTo>
                <a:lnTo>
                  <a:pt x="30885" y="173726"/>
                </a:lnTo>
                <a:close/>
                <a:moveTo>
                  <a:pt x="184634" y="120650"/>
                </a:moveTo>
                <a:cubicBezTo>
                  <a:pt x="193347" y="120650"/>
                  <a:pt x="200608" y="127029"/>
                  <a:pt x="202424" y="135533"/>
                </a:cubicBezTo>
                <a:lnTo>
                  <a:pt x="206054" y="135533"/>
                </a:lnTo>
                <a:cubicBezTo>
                  <a:pt x="208596" y="135533"/>
                  <a:pt x="210774" y="137659"/>
                  <a:pt x="210774" y="140140"/>
                </a:cubicBezTo>
                <a:cubicBezTo>
                  <a:pt x="210774" y="142975"/>
                  <a:pt x="208596" y="145101"/>
                  <a:pt x="206054" y="145101"/>
                </a:cubicBezTo>
                <a:lnTo>
                  <a:pt x="202424" y="145101"/>
                </a:lnTo>
                <a:cubicBezTo>
                  <a:pt x="201334" y="150770"/>
                  <a:pt x="196978" y="156086"/>
                  <a:pt x="191169" y="158566"/>
                </a:cubicBezTo>
                <a:cubicBezTo>
                  <a:pt x="188990" y="159629"/>
                  <a:pt x="186086" y="158566"/>
                  <a:pt x="184997" y="156086"/>
                </a:cubicBezTo>
                <a:cubicBezTo>
                  <a:pt x="183908" y="153605"/>
                  <a:pt x="185360" y="150770"/>
                  <a:pt x="187538" y="149707"/>
                </a:cubicBezTo>
                <a:cubicBezTo>
                  <a:pt x="191169" y="148644"/>
                  <a:pt x="193710" y="144392"/>
                  <a:pt x="193710" y="140140"/>
                </a:cubicBezTo>
                <a:cubicBezTo>
                  <a:pt x="193710" y="134470"/>
                  <a:pt x="189717" y="129863"/>
                  <a:pt x="184634" y="129863"/>
                </a:cubicBezTo>
                <a:cubicBezTo>
                  <a:pt x="178099" y="129863"/>
                  <a:pt x="175194" y="133407"/>
                  <a:pt x="175194" y="140140"/>
                </a:cubicBezTo>
                <a:cubicBezTo>
                  <a:pt x="175194" y="152188"/>
                  <a:pt x="167933" y="159984"/>
                  <a:pt x="156679" y="159984"/>
                </a:cubicBezTo>
                <a:cubicBezTo>
                  <a:pt x="147965" y="159984"/>
                  <a:pt x="140341" y="153251"/>
                  <a:pt x="138526" y="145101"/>
                </a:cubicBezTo>
                <a:lnTo>
                  <a:pt x="134895" y="145101"/>
                </a:lnTo>
                <a:cubicBezTo>
                  <a:pt x="132354" y="145101"/>
                  <a:pt x="130175" y="142975"/>
                  <a:pt x="130175" y="140140"/>
                </a:cubicBezTo>
                <a:cubicBezTo>
                  <a:pt x="130175" y="137659"/>
                  <a:pt x="132354" y="135533"/>
                  <a:pt x="134895" y="135533"/>
                </a:cubicBezTo>
                <a:lnTo>
                  <a:pt x="138526" y="135533"/>
                </a:lnTo>
                <a:cubicBezTo>
                  <a:pt x="139978" y="129509"/>
                  <a:pt x="143971" y="124194"/>
                  <a:pt x="149780" y="122068"/>
                </a:cubicBezTo>
                <a:cubicBezTo>
                  <a:pt x="152322" y="121004"/>
                  <a:pt x="155226" y="122068"/>
                  <a:pt x="155952" y="124548"/>
                </a:cubicBezTo>
                <a:cubicBezTo>
                  <a:pt x="157042" y="126674"/>
                  <a:pt x="155952" y="129509"/>
                  <a:pt x="153411" y="130572"/>
                </a:cubicBezTo>
                <a:cubicBezTo>
                  <a:pt x="149780" y="131990"/>
                  <a:pt x="147239" y="135887"/>
                  <a:pt x="147239" y="140140"/>
                </a:cubicBezTo>
                <a:cubicBezTo>
                  <a:pt x="147239" y="145809"/>
                  <a:pt x="151596" y="150416"/>
                  <a:pt x="156679" y="150416"/>
                </a:cubicBezTo>
                <a:cubicBezTo>
                  <a:pt x="162850" y="150416"/>
                  <a:pt x="165755" y="147227"/>
                  <a:pt x="165755" y="140140"/>
                </a:cubicBezTo>
                <a:cubicBezTo>
                  <a:pt x="165755" y="125611"/>
                  <a:pt x="175558" y="120650"/>
                  <a:pt x="184634" y="120650"/>
                </a:cubicBezTo>
                <a:close/>
                <a:moveTo>
                  <a:pt x="170476" y="101483"/>
                </a:moveTo>
                <a:cubicBezTo>
                  <a:pt x="143760" y="101483"/>
                  <a:pt x="122099" y="119214"/>
                  <a:pt x="122099" y="140926"/>
                </a:cubicBezTo>
                <a:cubicBezTo>
                  <a:pt x="122099" y="162637"/>
                  <a:pt x="143760" y="180368"/>
                  <a:pt x="170476" y="180368"/>
                </a:cubicBezTo>
                <a:cubicBezTo>
                  <a:pt x="197191" y="180368"/>
                  <a:pt x="218852" y="162637"/>
                  <a:pt x="218852" y="140926"/>
                </a:cubicBezTo>
                <a:cubicBezTo>
                  <a:pt x="218852" y="119214"/>
                  <a:pt x="197191" y="101483"/>
                  <a:pt x="170476" y="101483"/>
                </a:cubicBezTo>
                <a:close/>
                <a:moveTo>
                  <a:pt x="170476" y="92075"/>
                </a:moveTo>
                <a:cubicBezTo>
                  <a:pt x="202245" y="92075"/>
                  <a:pt x="228239" y="113787"/>
                  <a:pt x="228239" y="140926"/>
                </a:cubicBezTo>
                <a:cubicBezTo>
                  <a:pt x="228239" y="168065"/>
                  <a:pt x="202245" y="190138"/>
                  <a:pt x="170476" y="190138"/>
                </a:cubicBezTo>
                <a:cubicBezTo>
                  <a:pt x="138706" y="190138"/>
                  <a:pt x="112712" y="168065"/>
                  <a:pt x="112712" y="140926"/>
                </a:cubicBezTo>
                <a:cubicBezTo>
                  <a:pt x="112712" y="113787"/>
                  <a:pt x="138706" y="92075"/>
                  <a:pt x="170476" y="92075"/>
                </a:cubicBezTo>
                <a:close/>
                <a:moveTo>
                  <a:pt x="168352" y="47407"/>
                </a:moveTo>
                <a:cubicBezTo>
                  <a:pt x="164807" y="47407"/>
                  <a:pt x="161971" y="50271"/>
                  <a:pt x="161971" y="53851"/>
                </a:cubicBezTo>
                <a:lnTo>
                  <a:pt x="161971" y="58504"/>
                </a:lnTo>
                <a:cubicBezTo>
                  <a:pt x="161971" y="62084"/>
                  <a:pt x="164807" y="64948"/>
                  <a:pt x="168352" y="64948"/>
                </a:cubicBezTo>
                <a:lnTo>
                  <a:pt x="172606" y="64948"/>
                </a:lnTo>
                <a:cubicBezTo>
                  <a:pt x="176505" y="64948"/>
                  <a:pt x="179341" y="62084"/>
                  <a:pt x="179341" y="58504"/>
                </a:cubicBezTo>
                <a:lnTo>
                  <a:pt x="179341" y="53851"/>
                </a:lnTo>
                <a:cubicBezTo>
                  <a:pt x="179341" y="50271"/>
                  <a:pt x="176505" y="47407"/>
                  <a:pt x="172606" y="47407"/>
                </a:cubicBezTo>
                <a:lnTo>
                  <a:pt x="168352" y="47407"/>
                </a:lnTo>
                <a:close/>
                <a:moveTo>
                  <a:pt x="72543" y="42170"/>
                </a:moveTo>
                <a:cubicBezTo>
                  <a:pt x="70029" y="42170"/>
                  <a:pt x="67874" y="44333"/>
                  <a:pt x="67874" y="46856"/>
                </a:cubicBezTo>
                <a:lnTo>
                  <a:pt x="67874" y="206885"/>
                </a:lnTo>
                <a:lnTo>
                  <a:pt x="68951" y="206885"/>
                </a:lnTo>
                <a:lnTo>
                  <a:pt x="91217" y="206885"/>
                </a:lnTo>
                <a:lnTo>
                  <a:pt x="91217" y="43612"/>
                </a:lnTo>
                <a:lnTo>
                  <a:pt x="91217" y="42170"/>
                </a:lnTo>
                <a:lnTo>
                  <a:pt x="72543" y="42170"/>
                </a:lnTo>
                <a:close/>
                <a:moveTo>
                  <a:pt x="168352" y="38100"/>
                </a:moveTo>
                <a:lnTo>
                  <a:pt x="172606" y="38100"/>
                </a:lnTo>
                <a:cubicBezTo>
                  <a:pt x="181468" y="38100"/>
                  <a:pt x="188558" y="44902"/>
                  <a:pt x="188558" y="53851"/>
                </a:cubicBezTo>
                <a:lnTo>
                  <a:pt x="188558" y="58504"/>
                </a:lnTo>
                <a:cubicBezTo>
                  <a:pt x="188558" y="67096"/>
                  <a:pt x="181468" y="74255"/>
                  <a:pt x="172606" y="74255"/>
                </a:cubicBezTo>
                <a:lnTo>
                  <a:pt x="168352" y="74255"/>
                </a:lnTo>
                <a:cubicBezTo>
                  <a:pt x="159490" y="74255"/>
                  <a:pt x="152400" y="67096"/>
                  <a:pt x="152400" y="58504"/>
                </a:cubicBezTo>
                <a:lnTo>
                  <a:pt x="152400" y="53851"/>
                </a:lnTo>
                <a:cubicBezTo>
                  <a:pt x="152400" y="44902"/>
                  <a:pt x="159490" y="38100"/>
                  <a:pt x="168352" y="38100"/>
                </a:cubicBezTo>
                <a:close/>
                <a:moveTo>
                  <a:pt x="211522" y="9371"/>
                </a:moveTo>
                <a:lnTo>
                  <a:pt x="211522" y="9732"/>
                </a:lnTo>
                <a:cubicBezTo>
                  <a:pt x="211881" y="11534"/>
                  <a:pt x="212240" y="13336"/>
                  <a:pt x="212599" y="14778"/>
                </a:cubicBezTo>
                <a:cubicBezTo>
                  <a:pt x="212599" y="15138"/>
                  <a:pt x="212599" y="15138"/>
                  <a:pt x="212599" y="15138"/>
                </a:cubicBezTo>
                <a:cubicBezTo>
                  <a:pt x="213318" y="16219"/>
                  <a:pt x="214036" y="18021"/>
                  <a:pt x="214754" y="19463"/>
                </a:cubicBezTo>
                <a:cubicBezTo>
                  <a:pt x="214754" y="19824"/>
                  <a:pt x="214754" y="19824"/>
                  <a:pt x="215113" y="20184"/>
                </a:cubicBezTo>
                <a:cubicBezTo>
                  <a:pt x="215472" y="21626"/>
                  <a:pt x="216550" y="23067"/>
                  <a:pt x="217268" y="24149"/>
                </a:cubicBezTo>
                <a:cubicBezTo>
                  <a:pt x="217627" y="24870"/>
                  <a:pt x="217627" y="24870"/>
                  <a:pt x="217986" y="25230"/>
                </a:cubicBezTo>
                <a:cubicBezTo>
                  <a:pt x="219064" y="26311"/>
                  <a:pt x="220141" y="27753"/>
                  <a:pt x="221218" y="28834"/>
                </a:cubicBezTo>
                <a:cubicBezTo>
                  <a:pt x="222296" y="29916"/>
                  <a:pt x="223732" y="30997"/>
                  <a:pt x="224810" y="32078"/>
                </a:cubicBezTo>
                <a:cubicBezTo>
                  <a:pt x="225169" y="32439"/>
                  <a:pt x="225169" y="32439"/>
                  <a:pt x="225528" y="32439"/>
                </a:cubicBezTo>
                <a:cubicBezTo>
                  <a:pt x="226605" y="33520"/>
                  <a:pt x="228401" y="34241"/>
                  <a:pt x="229837" y="34962"/>
                </a:cubicBezTo>
                <a:cubicBezTo>
                  <a:pt x="229837" y="35322"/>
                  <a:pt x="230196" y="35322"/>
                  <a:pt x="230196" y="35322"/>
                </a:cubicBezTo>
                <a:cubicBezTo>
                  <a:pt x="231992" y="36043"/>
                  <a:pt x="233428" y="36764"/>
                  <a:pt x="234865" y="37485"/>
                </a:cubicBezTo>
                <a:cubicBezTo>
                  <a:pt x="236661" y="37845"/>
                  <a:pt x="238456" y="38205"/>
                  <a:pt x="240252" y="38566"/>
                </a:cubicBezTo>
                <a:lnTo>
                  <a:pt x="240611" y="38566"/>
                </a:lnTo>
                <a:lnTo>
                  <a:pt x="240611" y="14057"/>
                </a:lnTo>
                <a:cubicBezTo>
                  <a:pt x="240611" y="11534"/>
                  <a:pt x="238456" y="9371"/>
                  <a:pt x="235942" y="9371"/>
                </a:cubicBezTo>
                <a:lnTo>
                  <a:pt x="211522" y="9371"/>
                </a:lnTo>
                <a:close/>
                <a:moveTo>
                  <a:pt x="139339" y="9371"/>
                </a:moveTo>
                <a:cubicBezTo>
                  <a:pt x="138980" y="10813"/>
                  <a:pt x="138980" y="11894"/>
                  <a:pt x="138621" y="13336"/>
                </a:cubicBezTo>
                <a:cubicBezTo>
                  <a:pt x="138621" y="13696"/>
                  <a:pt x="138262" y="14057"/>
                  <a:pt x="138262" y="14417"/>
                </a:cubicBezTo>
                <a:cubicBezTo>
                  <a:pt x="138262" y="15498"/>
                  <a:pt x="137903" y="16219"/>
                  <a:pt x="137543" y="17301"/>
                </a:cubicBezTo>
                <a:cubicBezTo>
                  <a:pt x="137543" y="17661"/>
                  <a:pt x="137543" y="18021"/>
                  <a:pt x="137184" y="18742"/>
                </a:cubicBezTo>
                <a:cubicBezTo>
                  <a:pt x="136825" y="19463"/>
                  <a:pt x="136466" y="20184"/>
                  <a:pt x="136466" y="21265"/>
                </a:cubicBezTo>
                <a:cubicBezTo>
                  <a:pt x="136107" y="21626"/>
                  <a:pt x="135748" y="21986"/>
                  <a:pt x="135748" y="22707"/>
                </a:cubicBezTo>
                <a:cubicBezTo>
                  <a:pt x="135389" y="23067"/>
                  <a:pt x="135030" y="23788"/>
                  <a:pt x="134670" y="24870"/>
                </a:cubicBezTo>
                <a:cubicBezTo>
                  <a:pt x="134311" y="25230"/>
                  <a:pt x="133952" y="25590"/>
                  <a:pt x="133952" y="26311"/>
                </a:cubicBezTo>
                <a:cubicBezTo>
                  <a:pt x="133234" y="26672"/>
                  <a:pt x="132875" y="27393"/>
                  <a:pt x="132516" y="28113"/>
                </a:cubicBezTo>
                <a:cubicBezTo>
                  <a:pt x="132157" y="28474"/>
                  <a:pt x="132157" y="29195"/>
                  <a:pt x="131798" y="29555"/>
                </a:cubicBezTo>
                <a:cubicBezTo>
                  <a:pt x="131079" y="30276"/>
                  <a:pt x="130720" y="30636"/>
                  <a:pt x="130361" y="31718"/>
                </a:cubicBezTo>
                <a:cubicBezTo>
                  <a:pt x="129643" y="31718"/>
                  <a:pt x="129643" y="32439"/>
                  <a:pt x="129284" y="32439"/>
                </a:cubicBezTo>
                <a:cubicBezTo>
                  <a:pt x="127847" y="34601"/>
                  <a:pt x="125692" y="36403"/>
                  <a:pt x="123897" y="38205"/>
                </a:cubicBezTo>
                <a:cubicBezTo>
                  <a:pt x="123538" y="38566"/>
                  <a:pt x="123179" y="38566"/>
                  <a:pt x="122820" y="38926"/>
                </a:cubicBezTo>
                <a:cubicBezTo>
                  <a:pt x="122101" y="39647"/>
                  <a:pt x="121383" y="40007"/>
                  <a:pt x="120665" y="40728"/>
                </a:cubicBezTo>
                <a:cubicBezTo>
                  <a:pt x="120306" y="40728"/>
                  <a:pt x="119947" y="41089"/>
                  <a:pt x="119587" y="41449"/>
                </a:cubicBezTo>
                <a:cubicBezTo>
                  <a:pt x="118869" y="41810"/>
                  <a:pt x="117792" y="42170"/>
                  <a:pt x="117433" y="42530"/>
                </a:cubicBezTo>
                <a:cubicBezTo>
                  <a:pt x="117074" y="42891"/>
                  <a:pt x="116355" y="43251"/>
                  <a:pt x="115996" y="43251"/>
                </a:cubicBezTo>
                <a:cubicBezTo>
                  <a:pt x="115278" y="43612"/>
                  <a:pt x="114201" y="44333"/>
                  <a:pt x="113841" y="44333"/>
                </a:cubicBezTo>
                <a:cubicBezTo>
                  <a:pt x="113482" y="44693"/>
                  <a:pt x="112764" y="44693"/>
                  <a:pt x="112405" y="45053"/>
                </a:cubicBezTo>
                <a:cubicBezTo>
                  <a:pt x="111328" y="45414"/>
                  <a:pt x="110609" y="45774"/>
                  <a:pt x="109891" y="46135"/>
                </a:cubicBezTo>
                <a:cubicBezTo>
                  <a:pt x="109173" y="46135"/>
                  <a:pt x="108814" y="46135"/>
                  <a:pt x="108455" y="46495"/>
                </a:cubicBezTo>
                <a:cubicBezTo>
                  <a:pt x="107736" y="46856"/>
                  <a:pt x="106659" y="46856"/>
                  <a:pt x="105582" y="47216"/>
                </a:cubicBezTo>
                <a:cubicBezTo>
                  <a:pt x="105223" y="47216"/>
                  <a:pt x="104863" y="47216"/>
                  <a:pt x="104504" y="47576"/>
                </a:cubicBezTo>
                <a:cubicBezTo>
                  <a:pt x="103068" y="47937"/>
                  <a:pt x="101991" y="47937"/>
                  <a:pt x="100554" y="47937"/>
                </a:cubicBezTo>
                <a:lnTo>
                  <a:pt x="100554" y="206885"/>
                </a:lnTo>
                <a:lnTo>
                  <a:pt x="240611" y="206885"/>
                </a:lnTo>
                <a:lnTo>
                  <a:pt x="240611" y="47937"/>
                </a:lnTo>
                <a:cubicBezTo>
                  <a:pt x="239174" y="47937"/>
                  <a:pt x="238097" y="47937"/>
                  <a:pt x="236661" y="47576"/>
                </a:cubicBezTo>
                <a:cubicBezTo>
                  <a:pt x="236301" y="47216"/>
                  <a:pt x="235942" y="47216"/>
                  <a:pt x="235583" y="47216"/>
                </a:cubicBezTo>
                <a:cubicBezTo>
                  <a:pt x="234506" y="46856"/>
                  <a:pt x="233788" y="46856"/>
                  <a:pt x="232710" y="46495"/>
                </a:cubicBezTo>
                <a:cubicBezTo>
                  <a:pt x="232351" y="46135"/>
                  <a:pt x="231992" y="46135"/>
                  <a:pt x="231274" y="46135"/>
                </a:cubicBezTo>
                <a:cubicBezTo>
                  <a:pt x="230555" y="45774"/>
                  <a:pt x="229837" y="45414"/>
                  <a:pt x="228760" y="45053"/>
                </a:cubicBezTo>
                <a:cubicBezTo>
                  <a:pt x="228401" y="44693"/>
                  <a:pt x="228042" y="44693"/>
                  <a:pt x="227323" y="44333"/>
                </a:cubicBezTo>
                <a:cubicBezTo>
                  <a:pt x="226605" y="44333"/>
                  <a:pt x="225887" y="43612"/>
                  <a:pt x="225169" y="43251"/>
                </a:cubicBezTo>
                <a:cubicBezTo>
                  <a:pt x="224810" y="43251"/>
                  <a:pt x="224450" y="42891"/>
                  <a:pt x="223732" y="42530"/>
                </a:cubicBezTo>
                <a:cubicBezTo>
                  <a:pt x="223014" y="42170"/>
                  <a:pt x="222655" y="41810"/>
                  <a:pt x="221937" y="41449"/>
                </a:cubicBezTo>
                <a:cubicBezTo>
                  <a:pt x="221218" y="41089"/>
                  <a:pt x="220859" y="40728"/>
                  <a:pt x="220500" y="40728"/>
                </a:cubicBezTo>
                <a:cubicBezTo>
                  <a:pt x="219782" y="40007"/>
                  <a:pt x="219064" y="39647"/>
                  <a:pt x="218345" y="38926"/>
                </a:cubicBezTo>
                <a:cubicBezTo>
                  <a:pt x="218345" y="38566"/>
                  <a:pt x="217627" y="38566"/>
                  <a:pt x="217627" y="38205"/>
                </a:cubicBezTo>
                <a:cubicBezTo>
                  <a:pt x="215472" y="36403"/>
                  <a:pt x="213677" y="34601"/>
                  <a:pt x="211881" y="32439"/>
                </a:cubicBezTo>
                <a:cubicBezTo>
                  <a:pt x="211522" y="32439"/>
                  <a:pt x="211522" y="31718"/>
                  <a:pt x="211163" y="31718"/>
                </a:cubicBezTo>
                <a:cubicBezTo>
                  <a:pt x="210445" y="30636"/>
                  <a:pt x="210086" y="30276"/>
                  <a:pt x="209367" y="29555"/>
                </a:cubicBezTo>
                <a:cubicBezTo>
                  <a:pt x="209367" y="29195"/>
                  <a:pt x="209008" y="28474"/>
                  <a:pt x="208649" y="28113"/>
                </a:cubicBezTo>
                <a:cubicBezTo>
                  <a:pt x="208290" y="27393"/>
                  <a:pt x="207931" y="26672"/>
                  <a:pt x="207572" y="26311"/>
                </a:cubicBezTo>
                <a:cubicBezTo>
                  <a:pt x="207213" y="25590"/>
                  <a:pt x="206854" y="25230"/>
                  <a:pt x="206494" y="24870"/>
                </a:cubicBezTo>
                <a:cubicBezTo>
                  <a:pt x="206494" y="23788"/>
                  <a:pt x="205776" y="23067"/>
                  <a:pt x="205417" y="22707"/>
                </a:cubicBezTo>
                <a:cubicBezTo>
                  <a:pt x="205417" y="21986"/>
                  <a:pt x="205058" y="21626"/>
                  <a:pt x="204699" y="21265"/>
                </a:cubicBezTo>
                <a:cubicBezTo>
                  <a:pt x="204699" y="20184"/>
                  <a:pt x="204340" y="19463"/>
                  <a:pt x="203981" y="18742"/>
                </a:cubicBezTo>
                <a:cubicBezTo>
                  <a:pt x="203981" y="18021"/>
                  <a:pt x="203981" y="17661"/>
                  <a:pt x="203621" y="17301"/>
                </a:cubicBezTo>
                <a:cubicBezTo>
                  <a:pt x="203262" y="16219"/>
                  <a:pt x="203262" y="15498"/>
                  <a:pt x="202903" y="14417"/>
                </a:cubicBezTo>
                <a:cubicBezTo>
                  <a:pt x="202903" y="14057"/>
                  <a:pt x="202903" y="13696"/>
                  <a:pt x="202544" y="13336"/>
                </a:cubicBezTo>
                <a:cubicBezTo>
                  <a:pt x="202185" y="11894"/>
                  <a:pt x="202185" y="10813"/>
                  <a:pt x="201826" y="9371"/>
                </a:cubicBezTo>
                <a:lnTo>
                  <a:pt x="139339" y="9371"/>
                </a:lnTo>
                <a:close/>
                <a:moveTo>
                  <a:pt x="105223" y="9371"/>
                </a:moveTo>
                <a:cubicBezTo>
                  <a:pt x="102709" y="9371"/>
                  <a:pt x="100554" y="11534"/>
                  <a:pt x="100554" y="14057"/>
                </a:cubicBezTo>
                <a:lnTo>
                  <a:pt x="100554" y="38566"/>
                </a:lnTo>
                <a:cubicBezTo>
                  <a:pt x="100913" y="38566"/>
                  <a:pt x="101272" y="38566"/>
                  <a:pt x="101272" y="38566"/>
                </a:cubicBezTo>
                <a:cubicBezTo>
                  <a:pt x="102709" y="38205"/>
                  <a:pt x="104504" y="37845"/>
                  <a:pt x="106300" y="37485"/>
                </a:cubicBezTo>
                <a:cubicBezTo>
                  <a:pt x="107736" y="36764"/>
                  <a:pt x="109173" y="36043"/>
                  <a:pt x="110609" y="35322"/>
                </a:cubicBezTo>
                <a:cubicBezTo>
                  <a:pt x="110969" y="35322"/>
                  <a:pt x="111328" y="35322"/>
                  <a:pt x="111687" y="34962"/>
                </a:cubicBezTo>
                <a:cubicBezTo>
                  <a:pt x="112764" y="34241"/>
                  <a:pt x="114201" y="33520"/>
                  <a:pt x="115637" y="32439"/>
                </a:cubicBezTo>
                <a:cubicBezTo>
                  <a:pt x="115996" y="32439"/>
                  <a:pt x="115996" y="32439"/>
                  <a:pt x="116355" y="32078"/>
                </a:cubicBezTo>
                <a:cubicBezTo>
                  <a:pt x="117792" y="30997"/>
                  <a:pt x="118869" y="29916"/>
                  <a:pt x="119947" y="28834"/>
                </a:cubicBezTo>
                <a:cubicBezTo>
                  <a:pt x="121383" y="27753"/>
                  <a:pt x="122460" y="26311"/>
                  <a:pt x="123179" y="25230"/>
                </a:cubicBezTo>
                <a:cubicBezTo>
                  <a:pt x="123538" y="24870"/>
                  <a:pt x="123538" y="24870"/>
                  <a:pt x="123897" y="24149"/>
                </a:cubicBezTo>
                <a:cubicBezTo>
                  <a:pt x="124615" y="23067"/>
                  <a:pt x="125692" y="21626"/>
                  <a:pt x="126052" y="20184"/>
                </a:cubicBezTo>
                <a:cubicBezTo>
                  <a:pt x="126411" y="19824"/>
                  <a:pt x="126770" y="19824"/>
                  <a:pt x="126770" y="19463"/>
                </a:cubicBezTo>
                <a:cubicBezTo>
                  <a:pt x="127488" y="18021"/>
                  <a:pt x="128206" y="16219"/>
                  <a:pt x="128565" y="15138"/>
                </a:cubicBezTo>
                <a:cubicBezTo>
                  <a:pt x="128565" y="15138"/>
                  <a:pt x="128565" y="15138"/>
                  <a:pt x="128565" y="14778"/>
                </a:cubicBezTo>
                <a:cubicBezTo>
                  <a:pt x="129284" y="13336"/>
                  <a:pt x="129284" y="11534"/>
                  <a:pt x="129643" y="9732"/>
                </a:cubicBezTo>
                <a:lnTo>
                  <a:pt x="129643" y="9371"/>
                </a:lnTo>
                <a:lnTo>
                  <a:pt x="105223" y="9371"/>
                </a:lnTo>
                <a:close/>
                <a:moveTo>
                  <a:pt x="105223" y="0"/>
                </a:moveTo>
                <a:lnTo>
                  <a:pt x="134670" y="0"/>
                </a:lnTo>
                <a:lnTo>
                  <a:pt x="206494" y="0"/>
                </a:lnTo>
                <a:lnTo>
                  <a:pt x="235942" y="0"/>
                </a:lnTo>
                <a:cubicBezTo>
                  <a:pt x="243843" y="0"/>
                  <a:pt x="249948" y="6127"/>
                  <a:pt x="249948" y="14057"/>
                </a:cubicBezTo>
                <a:lnTo>
                  <a:pt x="249948" y="43612"/>
                </a:lnTo>
                <a:lnTo>
                  <a:pt x="249948" y="164355"/>
                </a:lnTo>
                <a:lnTo>
                  <a:pt x="281191" y="164355"/>
                </a:lnTo>
                <a:cubicBezTo>
                  <a:pt x="282987" y="164355"/>
                  <a:pt x="284424" y="165076"/>
                  <a:pt x="285142" y="166878"/>
                </a:cubicBezTo>
                <a:lnTo>
                  <a:pt x="308844" y="209408"/>
                </a:lnTo>
                <a:cubicBezTo>
                  <a:pt x="308844" y="209769"/>
                  <a:pt x="309203" y="209769"/>
                  <a:pt x="309203" y="209769"/>
                </a:cubicBezTo>
                <a:cubicBezTo>
                  <a:pt x="309203" y="210490"/>
                  <a:pt x="309203" y="210850"/>
                  <a:pt x="309203" y="211571"/>
                </a:cubicBezTo>
                <a:lnTo>
                  <a:pt x="309203" y="277529"/>
                </a:lnTo>
                <a:cubicBezTo>
                  <a:pt x="309203" y="280052"/>
                  <a:pt x="307048" y="282215"/>
                  <a:pt x="304534" y="282215"/>
                </a:cubicBezTo>
                <a:cubicBezTo>
                  <a:pt x="302020" y="282215"/>
                  <a:pt x="299866" y="280052"/>
                  <a:pt x="299866" y="277529"/>
                </a:cubicBezTo>
                <a:lnTo>
                  <a:pt x="299866" y="216257"/>
                </a:lnTo>
                <a:lnTo>
                  <a:pt x="245279" y="216257"/>
                </a:lnTo>
                <a:lnTo>
                  <a:pt x="95885" y="216257"/>
                </a:lnTo>
                <a:lnTo>
                  <a:pt x="9697" y="216257"/>
                </a:lnTo>
                <a:lnTo>
                  <a:pt x="9697" y="277529"/>
                </a:lnTo>
                <a:cubicBezTo>
                  <a:pt x="9697" y="280052"/>
                  <a:pt x="7542" y="282215"/>
                  <a:pt x="4669" y="282215"/>
                </a:cubicBezTo>
                <a:cubicBezTo>
                  <a:pt x="2155" y="282215"/>
                  <a:pt x="0" y="280052"/>
                  <a:pt x="0" y="277529"/>
                </a:cubicBezTo>
                <a:lnTo>
                  <a:pt x="0" y="211571"/>
                </a:lnTo>
                <a:cubicBezTo>
                  <a:pt x="0" y="210850"/>
                  <a:pt x="359" y="210490"/>
                  <a:pt x="359" y="209769"/>
                </a:cubicBezTo>
                <a:cubicBezTo>
                  <a:pt x="359" y="209769"/>
                  <a:pt x="359" y="209769"/>
                  <a:pt x="359" y="209408"/>
                </a:cubicBezTo>
                <a:cubicBezTo>
                  <a:pt x="718" y="209408"/>
                  <a:pt x="718" y="209408"/>
                  <a:pt x="718" y="209408"/>
                </a:cubicBezTo>
                <a:lnTo>
                  <a:pt x="24061" y="166878"/>
                </a:lnTo>
                <a:cubicBezTo>
                  <a:pt x="25139" y="165076"/>
                  <a:pt x="26575" y="164355"/>
                  <a:pt x="28371" y="164355"/>
                </a:cubicBezTo>
                <a:lnTo>
                  <a:pt x="58537" y="164355"/>
                </a:lnTo>
                <a:lnTo>
                  <a:pt x="58537" y="46856"/>
                </a:lnTo>
                <a:cubicBezTo>
                  <a:pt x="58537" y="38926"/>
                  <a:pt x="65001" y="32799"/>
                  <a:pt x="72543" y="32799"/>
                </a:cubicBezTo>
                <a:lnTo>
                  <a:pt x="91217" y="32799"/>
                </a:lnTo>
                <a:lnTo>
                  <a:pt x="91217" y="14057"/>
                </a:lnTo>
                <a:cubicBezTo>
                  <a:pt x="91217" y="6127"/>
                  <a:pt x="97681" y="0"/>
                  <a:pt x="105223" y="0"/>
                </a:cubicBezTo>
                <a:close/>
              </a:path>
            </a:pathLst>
          </a:custGeom>
          <a:solidFill>
            <a:schemeClr val="accent5">
              <a:lumMod val="50000"/>
            </a:schemeClr>
          </a:solidFill>
          <a:ln>
            <a:noFill/>
          </a:ln>
          <a:effectLst/>
        </p:spPr>
        <p:txBody>
          <a:bodyPr anchor="ctr"/>
          <a:lstStyle/>
          <a:p>
            <a:endParaRPr lang="en-US" sz="900" dirty="0">
              <a:latin typeface="Lato Light" panose="020F0502020204030203" pitchFamily="34" charset="0"/>
            </a:endParaRPr>
          </a:p>
        </p:txBody>
      </p:sp>
      <p:sp>
        <p:nvSpPr>
          <p:cNvPr id="42" name="TextBox 41">
            <a:extLst>
              <a:ext uri="{FF2B5EF4-FFF2-40B4-BE49-F238E27FC236}">
                <a16:creationId xmlns:a16="http://schemas.microsoft.com/office/drawing/2014/main" id="{D0EA1610-72F7-9647-ABC3-35A6248E77EE}"/>
              </a:ext>
            </a:extLst>
          </p:cNvPr>
          <p:cNvSpPr txBox="1"/>
          <p:nvPr/>
        </p:nvSpPr>
        <p:spPr>
          <a:xfrm>
            <a:off x="839548" y="4895397"/>
            <a:ext cx="891591" cy="246221"/>
          </a:xfrm>
          <a:prstGeom prst="rect">
            <a:avLst/>
          </a:prstGeom>
          <a:noFill/>
        </p:spPr>
        <p:txBody>
          <a:bodyPr wrap="none" rtlCol="0" anchor="ctr" anchorCtr="0">
            <a:spAutoFit/>
          </a:bodyPr>
          <a:lstStyle/>
          <a:p>
            <a:pPr algn="ctr"/>
            <a:r>
              <a:rPr lang="en-US" sz="1000" b="1" dirty="0">
                <a:solidFill>
                  <a:schemeClr val="bg1"/>
                </a:solidFill>
                <a:latin typeface="Poppins" pitchFamily="2" charset="77"/>
                <a:ea typeface="League Spartan" charset="0"/>
                <a:cs typeface="Poppins" pitchFamily="2" charset="77"/>
              </a:rPr>
              <a:t>YOUR TITLE</a:t>
            </a:r>
          </a:p>
        </p:txBody>
      </p:sp>
      <p:sp>
        <p:nvSpPr>
          <p:cNvPr id="43" name="Subtitle 2">
            <a:extLst>
              <a:ext uri="{FF2B5EF4-FFF2-40B4-BE49-F238E27FC236}">
                <a16:creationId xmlns:a16="http://schemas.microsoft.com/office/drawing/2014/main" id="{FC00C42A-8735-034A-B79B-8C8E7FCDD7B4}"/>
              </a:ext>
            </a:extLst>
          </p:cNvPr>
          <p:cNvSpPr txBox="1">
            <a:spLocks/>
          </p:cNvSpPr>
          <p:nvPr/>
        </p:nvSpPr>
        <p:spPr>
          <a:xfrm>
            <a:off x="809835" y="5121612"/>
            <a:ext cx="951018"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a:t>
            </a:r>
          </a:p>
        </p:txBody>
      </p:sp>
      <p:sp>
        <p:nvSpPr>
          <p:cNvPr id="44" name="TextBox 43">
            <a:extLst>
              <a:ext uri="{FF2B5EF4-FFF2-40B4-BE49-F238E27FC236}">
                <a16:creationId xmlns:a16="http://schemas.microsoft.com/office/drawing/2014/main" id="{A7358534-D1F9-EC4F-9677-FED5DB82395C}"/>
              </a:ext>
            </a:extLst>
          </p:cNvPr>
          <p:cNvSpPr txBox="1"/>
          <p:nvPr/>
        </p:nvSpPr>
        <p:spPr>
          <a:xfrm>
            <a:off x="2346281" y="4895397"/>
            <a:ext cx="891591" cy="246221"/>
          </a:xfrm>
          <a:prstGeom prst="rect">
            <a:avLst/>
          </a:prstGeom>
          <a:noFill/>
        </p:spPr>
        <p:txBody>
          <a:bodyPr wrap="none" rtlCol="0" anchor="ctr" anchorCtr="0">
            <a:spAutoFit/>
          </a:bodyPr>
          <a:lstStyle/>
          <a:p>
            <a:pPr algn="ctr"/>
            <a:r>
              <a:rPr lang="en-US" sz="1000" b="1" dirty="0">
                <a:solidFill>
                  <a:schemeClr val="bg1"/>
                </a:solidFill>
                <a:latin typeface="Poppins" pitchFamily="2" charset="77"/>
                <a:ea typeface="League Spartan" charset="0"/>
                <a:cs typeface="Poppins" pitchFamily="2" charset="77"/>
              </a:rPr>
              <a:t>YOUR TITLE</a:t>
            </a:r>
          </a:p>
        </p:txBody>
      </p:sp>
      <p:sp>
        <p:nvSpPr>
          <p:cNvPr id="45" name="Subtitle 2">
            <a:extLst>
              <a:ext uri="{FF2B5EF4-FFF2-40B4-BE49-F238E27FC236}">
                <a16:creationId xmlns:a16="http://schemas.microsoft.com/office/drawing/2014/main" id="{D0554930-C800-B643-9839-F887ADD76D3C}"/>
              </a:ext>
            </a:extLst>
          </p:cNvPr>
          <p:cNvSpPr txBox="1">
            <a:spLocks/>
          </p:cNvSpPr>
          <p:nvPr/>
        </p:nvSpPr>
        <p:spPr>
          <a:xfrm>
            <a:off x="2316568" y="5121612"/>
            <a:ext cx="951018"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a:t>
            </a:r>
          </a:p>
        </p:txBody>
      </p:sp>
      <p:sp>
        <p:nvSpPr>
          <p:cNvPr id="46" name="TextBox 45">
            <a:extLst>
              <a:ext uri="{FF2B5EF4-FFF2-40B4-BE49-F238E27FC236}">
                <a16:creationId xmlns:a16="http://schemas.microsoft.com/office/drawing/2014/main" id="{196AECE1-A4C7-664D-BE2B-38D6DDEA11D0}"/>
              </a:ext>
            </a:extLst>
          </p:cNvPr>
          <p:cNvSpPr txBox="1"/>
          <p:nvPr/>
        </p:nvSpPr>
        <p:spPr>
          <a:xfrm>
            <a:off x="3853267" y="4895397"/>
            <a:ext cx="891591" cy="246221"/>
          </a:xfrm>
          <a:prstGeom prst="rect">
            <a:avLst/>
          </a:prstGeom>
          <a:noFill/>
        </p:spPr>
        <p:txBody>
          <a:bodyPr wrap="none" rtlCol="0" anchor="ctr" anchorCtr="0">
            <a:spAutoFit/>
          </a:bodyPr>
          <a:lstStyle/>
          <a:p>
            <a:pPr algn="ctr"/>
            <a:r>
              <a:rPr lang="en-US" sz="1000" b="1" dirty="0">
                <a:solidFill>
                  <a:schemeClr val="bg1"/>
                </a:solidFill>
                <a:latin typeface="Poppins" pitchFamily="2" charset="77"/>
                <a:ea typeface="League Spartan" charset="0"/>
                <a:cs typeface="Poppins" pitchFamily="2" charset="77"/>
              </a:rPr>
              <a:t>YOUR TITLE</a:t>
            </a:r>
          </a:p>
        </p:txBody>
      </p:sp>
      <p:sp>
        <p:nvSpPr>
          <p:cNvPr id="47" name="Subtitle 2">
            <a:extLst>
              <a:ext uri="{FF2B5EF4-FFF2-40B4-BE49-F238E27FC236}">
                <a16:creationId xmlns:a16="http://schemas.microsoft.com/office/drawing/2014/main" id="{DCEE6547-2DF4-0A47-A1B8-4AC34935B185}"/>
              </a:ext>
            </a:extLst>
          </p:cNvPr>
          <p:cNvSpPr txBox="1">
            <a:spLocks/>
          </p:cNvSpPr>
          <p:nvPr/>
        </p:nvSpPr>
        <p:spPr>
          <a:xfrm>
            <a:off x="3823554" y="5121612"/>
            <a:ext cx="951018"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a:t>
            </a:r>
          </a:p>
        </p:txBody>
      </p:sp>
      <p:sp>
        <p:nvSpPr>
          <p:cNvPr id="48" name="TextBox 47">
            <a:extLst>
              <a:ext uri="{FF2B5EF4-FFF2-40B4-BE49-F238E27FC236}">
                <a16:creationId xmlns:a16="http://schemas.microsoft.com/office/drawing/2014/main" id="{83BAD9EE-35FB-4B4C-A291-7C2326977C5C}"/>
              </a:ext>
            </a:extLst>
          </p:cNvPr>
          <p:cNvSpPr txBox="1"/>
          <p:nvPr/>
        </p:nvSpPr>
        <p:spPr>
          <a:xfrm>
            <a:off x="5346979" y="4895397"/>
            <a:ext cx="891591" cy="246221"/>
          </a:xfrm>
          <a:prstGeom prst="rect">
            <a:avLst/>
          </a:prstGeom>
          <a:noFill/>
        </p:spPr>
        <p:txBody>
          <a:bodyPr wrap="none" rtlCol="0" anchor="ctr" anchorCtr="0">
            <a:spAutoFit/>
          </a:bodyPr>
          <a:lstStyle/>
          <a:p>
            <a:pPr algn="ctr"/>
            <a:r>
              <a:rPr lang="en-US" sz="1000" b="1" dirty="0">
                <a:solidFill>
                  <a:schemeClr val="bg1"/>
                </a:solidFill>
                <a:latin typeface="Poppins" pitchFamily="2" charset="77"/>
                <a:ea typeface="League Spartan" charset="0"/>
                <a:cs typeface="Poppins" pitchFamily="2" charset="77"/>
              </a:rPr>
              <a:t>YOUR TITLE</a:t>
            </a:r>
          </a:p>
        </p:txBody>
      </p:sp>
      <p:sp>
        <p:nvSpPr>
          <p:cNvPr id="49" name="Subtitle 2">
            <a:extLst>
              <a:ext uri="{FF2B5EF4-FFF2-40B4-BE49-F238E27FC236}">
                <a16:creationId xmlns:a16="http://schemas.microsoft.com/office/drawing/2014/main" id="{0798464A-1305-7447-8DBC-5553F3F58AAC}"/>
              </a:ext>
            </a:extLst>
          </p:cNvPr>
          <p:cNvSpPr txBox="1">
            <a:spLocks/>
          </p:cNvSpPr>
          <p:nvPr/>
        </p:nvSpPr>
        <p:spPr>
          <a:xfrm>
            <a:off x="5317266" y="5121612"/>
            <a:ext cx="951018"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a:t>
            </a:r>
          </a:p>
        </p:txBody>
      </p:sp>
      <p:sp>
        <p:nvSpPr>
          <p:cNvPr id="50" name="TextBox 49">
            <a:extLst>
              <a:ext uri="{FF2B5EF4-FFF2-40B4-BE49-F238E27FC236}">
                <a16:creationId xmlns:a16="http://schemas.microsoft.com/office/drawing/2014/main" id="{77F757B8-A42F-144F-85CA-574FEAB89B97}"/>
              </a:ext>
            </a:extLst>
          </p:cNvPr>
          <p:cNvSpPr txBox="1"/>
          <p:nvPr/>
        </p:nvSpPr>
        <p:spPr>
          <a:xfrm>
            <a:off x="6852473" y="4895397"/>
            <a:ext cx="891591" cy="246221"/>
          </a:xfrm>
          <a:prstGeom prst="rect">
            <a:avLst/>
          </a:prstGeom>
          <a:noFill/>
        </p:spPr>
        <p:txBody>
          <a:bodyPr wrap="none" rtlCol="0" anchor="ctr" anchorCtr="0">
            <a:spAutoFit/>
          </a:bodyPr>
          <a:lstStyle/>
          <a:p>
            <a:pPr algn="ctr"/>
            <a:r>
              <a:rPr lang="en-US" sz="1000" b="1" dirty="0">
                <a:solidFill>
                  <a:schemeClr val="bg1"/>
                </a:solidFill>
                <a:latin typeface="Poppins" pitchFamily="2" charset="77"/>
                <a:ea typeface="League Spartan" charset="0"/>
                <a:cs typeface="Poppins" pitchFamily="2" charset="77"/>
              </a:rPr>
              <a:t>YOUR TITLE</a:t>
            </a:r>
          </a:p>
        </p:txBody>
      </p:sp>
      <p:sp>
        <p:nvSpPr>
          <p:cNvPr id="51" name="Subtitle 2">
            <a:extLst>
              <a:ext uri="{FF2B5EF4-FFF2-40B4-BE49-F238E27FC236}">
                <a16:creationId xmlns:a16="http://schemas.microsoft.com/office/drawing/2014/main" id="{ED6D591E-E418-2349-A1A6-16691791E47D}"/>
              </a:ext>
            </a:extLst>
          </p:cNvPr>
          <p:cNvSpPr txBox="1">
            <a:spLocks/>
          </p:cNvSpPr>
          <p:nvPr/>
        </p:nvSpPr>
        <p:spPr>
          <a:xfrm>
            <a:off x="6822759" y="5121612"/>
            <a:ext cx="951018"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can do whatever you want, go a impress your audience</a:t>
            </a:r>
          </a:p>
        </p:txBody>
      </p:sp>
    </p:spTree>
    <p:extLst>
      <p:ext uri="{BB962C8B-B14F-4D97-AF65-F5344CB8AC3E}">
        <p14:creationId xmlns:p14="http://schemas.microsoft.com/office/powerpoint/2010/main" val="147882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reeform 1">
            <a:extLst>
              <a:ext uri="{FF2B5EF4-FFF2-40B4-BE49-F238E27FC236}">
                <a16:creationId xmlns:a16="http://schemas.microsoft.com/office/drawing/2014/main" id="{851AA844-4D77-C246-91FC-753A424876BA}"/>
              </a:ext>
            </a:extLst>
          </p:cNvPr>
          <p:cNvSpPr>
            <a:spLocks noChangeArrowheads="1"/>
          </p:cNvSpPr>
          <p:nvPr/>
        </p:nvSpPr>
        <p:spPr bwMode="auto">
          <a:xfrm>
            <a:off x="6954067" y="3070214"/>
            <a:ext cx="1085063" cy="2337783"/>
          </a:xfrm>
          <a:custGeom>
            <a:avLst/>
            <a:gdLst>
              <a:gd name="T0" fmla="*/ 2539 w 2540"/>
              <a:gd name="T1" fmla="*/ 0 h 5471"/>
              <a:gd name="T2" fmla="*/ 2529 w 2540"/>
              <a:gd name="T3" fmla="*/ 5470 h 5471"/>
              <a:gd name="T4" fmla="*/ 0 w 2540"/>
              <a:gd name="T5" fmla="*/ 3091 h 5471"/>
              <a:gd name="T6" fmla="*/ 2539 w 2540"/>
              <a:gd name="T7" fmla="*/ 0 h 5471"/>
            </a:gdLst>
            <a:ahLst/>
            <a:cxnLst>
              <a:cxn ang="0">
                <a:pos x="T0" y="T1"/>
              </a:cxn>
              <a:cxn ang="0">
                <a:pos x="T2" y="T3"/>
              </a:cxn>
              <a:cxn ang="0">
                <a:pos x="T4" y="T5"/>
              </a:cxn>
              <a:cxn ang="0">
                <a:pos x="T6" y="T7"/>
              </a:cxn>
            </a:cxnLst>
            <a:rect l="0" t="0" r="r" b="b"/>
            <a:pathLst>
              <a:path w="2540" h="5471">
                <a:moveTo>
                  <a:pt x="2539" y="0"/>
                </a:moveTo>
                <a:lnTo>
                  <a:pt x="2529" y="5470"/>
                </a:lnTo>
                <a:lnTo>
                  <a:pt x="0" y="3091"/>
                </a:lnTo>
                <a:lnTo>
                  <a:pt x="2539" y="0"/>
                </a:lnTo>
              </a:path>
            </a:pathLst>
          </a:custGeom>
          <a:solidFill>
            <a:schemeClr val="accent3"/>
          </a:solidFill>
          <a:ln>
            <a:noFill/>
          </a:ln>
          <a:effectLst/>
        </p:spPr>
        <p:txBody>
          <a:bodyPr wrap="none" anchor="ctr"/>
          <a:lstStyle/>
          <a:p>
            <a:endParaRPr lang="en-US" sz="3266" dirty="0">
              <a:latin typeface="Lato Light" panose="020F0502020204030203" pitchFamily="34" charset="0"/>
            </a:endParaRPr>
          </a:p>
        </p:txBody>
      </p:sp>
      <p:sp>
        <p:nvSpPr>
          <p:cNvPr id="5122" name="Freeform 2">
            <a:extLst>
              <a:ext uri="{FF2B5EF4-FFF2-40B4-BE49-F238E27FC236}">
                <a16:creationId xmlns:a16="http://schemas.microsoft.com/office/drawing/2014/main" id="{BFF7C59F-D25C-4346-8EF6-D4B06AEEAE02}"/>
              </a:ext>
            </a:extLst>
          </p:cNvPr>
          <p:cNvSpPr>
            <a:spLocks noChangeArrowheads="1"/>
          </p:cNvSpPr>
          <p:nvPr/>
        </p:nvSpPr>
        <p:spPr bwMode="auto">
          <a:xfrm>
            <a:off x="5836979" y="3782286"/>
            <a:ext cx="2198384" cy="1623828"/>
          </a:xfrm>
          <a:custGeom>
            <a:avLst/>
            <a:gdLst>
              <a:gd name="T0" fmla="*/ 5144 w 5145"/>
              <a:gd name="T1" fmla="*/ 3802 h 3803"/>
              <a:gd name="T2" fmla="*/ 2529 w 5145"/>
              <a:gd name="T3" fmla="*/ 2379 h 3803"/>
              <a:gd name="T4" fmla="*/ 0 w 5145"/>
              <a:gd name="T5" fmla="*/ 0 h 3803"/>
              <a:gd name="T6" fmla="*/ 2615 w 5145"/>
              <a:gd name="T7" fmla="*/ 1423 h 3803"/>
              <a:gd name="T8" fmla="*/ 5144 w 5145"/>
              <a:gd name="T9" fmla="*/ 3802 h 3803"/>
            </a:gdLst>
            <a:ahLst/>
            <a:cxnLst>
              <a:cxn ang="0">
                <a:pos x="T0" y="T1"/>
              </a:cxn>
              <a:cxn ang="0">
                <a:pos x="T2" y="T3"/>
              </a:cxn>
              <a:cxn ang="0">
                <a:pos x="T4" y="T5"/>
              </a:cxn>
              <a:cxn ang="0">
                <a:pos x="T6" y="T7"/>
              </a:cxn>
              <a:cxn ang="0">
                <a:pos x="T8" y="T9"/>
              </a:cxn>
            </a:cxnLst>
            <a:rect l="0" t="0" r="r" b="b"/>
            <a:pathLst>
              <a:path w="5145" h="3803">
                <a:moveTo>
                  <a:pt x="5144" y="3802"/>
                </a:moveTo>
                <a:lnTo>
                  <a:pt x="2529" y="2379"/>
                </a:lnTo>
                <a:lnTo>
                  <a:pt x="0" y="0"/>
                </a:lnTo>
                <a:lnTo>
                  <a:pt x="2615" y="1423"/>
                </a:lnTo>
                <a:lnTo>
                  <a:pt x="5144" y="3802"/>
                </a:lnTo>
              </a:path>
            </a:pathLst>
          </a:custGeom>
          <a:solidFill>
            <a:schemeClr val="accent3">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5123" name="Freeform 3">
            <a:extLst>
              <a:ext uri="{FF2B5EF4-FFF2-40B4-BE49-F238E27FC236}">
                <a16:creationId xmlns:a16="http://schemas.microsoft.com/office/drawing/2014/main" id="{8229DBAB-56B3-C346-B649-5B47A5F3062D}"/>
              </a:ext>
            </a:extLst>
          </p:cNvPr>
          <p:cNvSpPr>
            <a:spLocks noChangeArrowheads="1"/>
          </p:cNvSpPr>
          <p:nvPr/>
        </p:nvSpPr>
        <p:spPr bwMode="auto">
          <a:xfrm>
            <a:off x="5836979" y="2461748"/>
            <a:ext cx="2202151" cy="1929002"/>
          </a:xfrm>
          <a:custGeom>
            <a:avLst/>
            <a:gdLst>
              <a:gd name="T0" fmla="*/ 2615 w 5155"/>
              <a:gd name="T1" fmla="*/ 4514 h 4515"/>
              <a:gd name="T2" fmla="*/ 0 w 5155"/>
              <a:gd name="T3" fmla="*/ 3091 h 4515"/>
              <a:gd name="T4" fmla="*/ 2539 w 5155"/>
              <a:gd name="T5" fmla="*/ 0 h 4515"/>
              <a:gd name="T6" fmla="*/ 5154 w 5155"/>
              <a:gd name="T7" fmla="*/ 1423 h 4515"/>
              <a:gd name="T8" fmla="*/ 2615 w 5155"/>
              <a:gd name="T9" fmla="*/ 4514 h 4515"/>
            </a:gdLst>
            <a:ahLst/>
            <a:cxnLst>
              <a:cxn ang="0">
                <a:pos x="T0" y="T1"/>
              </a:cxn>
              <a:cxn ang="0">
                <a:pos x="T2" y="T3"/>
              </a:cxn>
              <a:cxn ang="0">
                <a:pos x="T4" y="T5"/>
              </a:cxn>
              <a:cxn ang="0">
                <a:pos x="T6" y="T7"/>
              </a:cxn>
              <a:cxn ang="0">
                <a:pos x="T8" y="T9"/>
              </a:cxn>
            </a:cxnLst>
            <a:rect l="0" t="0" r="r" b="b"/>
            <a:pathLst>
              <a:path w="5155" h="4515">
                <a:moveTo>
                  <a:pt x="2615" y="4514"/>
                </a:moveTo>
                <a:lnTo>
                  <a:pt x="0" y="3091"/>
                </a:lnTo>
                <a:lnTo>
                  <a:pt x="2539" y="0"/>
                </a:lnTo>
                <a:lnTo>
                  <a:pt x="5154" y="1423"/>
                </a:lnTo>
                <a:lnTo>
                  <a:pt x="2615" y="4514"/>
                </a:lnTo>
              </a:path>
            </a:pathLst>
          </a:custGeom>
          <a:solidFill>
            <a:schemeClr val="accent3">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124" name="Freeform 4">
            <a:extLst>
              <a:ext uri="{FF2B5EF4-FFF2-40B4-BE49-F238E27FC236}">
                <a16:creationId xmlns:a16="http://schemas.microsoft.com/office/drawing/2014/main" id="{479CAC16-92D4-ED4E-A36F-A2E37ECE08E8}"/>
              </a:ext>
            </a:extLst>
          </p:cNvPr>
          <p:cNvSpPr>
            <a:spLocks noChangeArrowheads="1"/>
          </p:cNvSpPr>
          <p:nvPr/>
        </p:nvSpPr>
        <p:spPr bwMode="auto">
          <a:xfrm>
            <a:off x="5271842" y="4243814"/>
            <a:ext cx="2166359" cy="1320538"/>
          </a:xfrm>
          <a:custGeom>
            <a:avLst/>
            <a:gdLst>
              <a:gd name="T0" fmla="*/ 2541 w 5071"/>
              <a:gd name="T1" fmla="*/ 0 h 3092"/>
              <a:gd name="T2" fmla="*/ 5070 w 5071"/>
              <a:gd name="T3" fmla="*/ 2379 h 3092"/>
              <a:gd name="T4" fmla="*/ 0 w 5071"/>
              <a:gd name="T5" fmla="*/ 3091 h 3092"/>
              <a:gd name="T6" fmla="*/ 2541 w 5071"/>
              <a:gd name="T7" fmla="*/ 0 h 3092"/>
            </a:gdLst>
            <a:ahLst/>
            <a:cxnLst>
              <a:cxn ang="0">
                <a:pos x="T0" y="T1"/>
              </a:cxn>
              <a:cxn ang="0">
                <a:pos x="T2" y="T3"/>
              </a:cxn>
              <a:cxn ang="0">
                <a:pos x="T4" y="T5"/>
              </a:cxn>
              <a:cxn ang="0">
                <a:pos x="T6" y="T7"/>
              </a:cxn>
            </a:cxnLst>
            <a:rect l="0" t="0" r="r" b="b"/>
            <a:pathLst>
              <a:path w="5071" h="3092">
                <a:moveTo>
                  <a:pt x="2541" y="0"/>
                </a:moveTo>
                <a:lnTo>
                  <a:pt x="5070" y="2379"/>
                </a:lnTo>
                <a:lnTo>
                  <a:pt x="0" y="3091"/>
                </a:lnTo>
                <a:lnTo>
                  <a:pt x="2541" y="0"/>
                </a:lnTo>
              </a:path>
            </a:pathLst>
          </a:custGeom>
          <a:solidFill>
            <a:schemeClr val="accent4"/>
          </a:solidFill>
          <a:ln>
            <a:noFill/>
          </a:ln>
          <a:effectLst/>
        </p:spPr>
        <p:txBody>
          <a:bodyPr wrap="none" anchor="ctr"/>
          <a:lstStyle/>
          <a:p>
            <a:endParaRPr lang="en-US" sz="3266" dirty="0">
              <a:latin typeface="Lato Light" panose="020F0502020204030203" pitchFamily="34" charset="0"/>
            </a:endParaRPr>
          </a:p>
        </p:txBody>
      </p:sp>
      <p:sp>
        <p:nvSpPr>
          <p:cNvPr id="5125" name="Freeform 5">
            <a:extLst>
              <a:ext uri="{FF2B5EF4-FFF2-40B4-BE49-F238E27FC236}">
                <a16:creationId xmlns:a16="http://schemas.microsoft.com/office/drawing/2014/main" id="{7E42C846-B020-D44B-9DCA-BEE260E783F1}"/>
              </a:ext>
            </a:extLst>
          </p:cNvPr>
          <p:cNvSpPr>
            <a:spLocks noChangeArrowheads="1"/>
          </p:cNvSpPr>
          <p:nvPr/>
        </p:nvSpPr>
        <p:spPr bwMode="auto">
          <a:xfrm>
            <a:off x="4154755" y="3635350"/>
            <a:ext cx="2204035" cy="1929002"/>
          </a:xfrm>
          <a:custGeom>
            <a:avLst/>
            <a:gdLst>
              <a:gd name="T0" fmla="*/ 2616 w 5158"/>
              <a:gd name="T1" fmla="*/ 4514 h 4515"/>
              <a:gd name="T2" fmla="*/ 0 w 5158"/>
              <a:gd name="T3" fmla="*/ 3091 h 4515"/>
              <a:gd name="T4" fmla="*/ 2541 w 5158"/>
              <a:gd name="T5" fmla="*/ 0 h 4515"/>
              <a:gd name="T6" fmla="*/ 5157 w 5158"/>
              <a:gd name="T7" fmla="*/ 1423 h 4515"/>
              <a:gd name="T8" fmla="*/ 2616 w 5158"/>
              <a:gd name="T9" fmla="*/ 4514 h 4515"/>
            </a:gdLst>
            <a:ahLst/>
            <a:cxnLst>
              <a:cxn ang="0">
                <a:pos x="T0" y="T1"/>
              </a:cxn>
              <a:cxn ang="0">
                <a:pos x="T2" y="T3"/>
              </a:cxn>
              <a:cxn ang="0">
                <a:pos x="T4" y="T5"/>
              </a:cxn>
              <a:cxn ang="0">
                <a:pos x="T6" y="T7"/>
              </a:cxn>
              <a:cxn ang="0">
                <a:pos x="T8" y="T9"/>
              </a:cxn>
            </a:cxnLst>
            <a:rect l="0" t="0" r="r" b="b"/>
            <a:pathLst>
              <a:path w="5158" h="4515">
                <a:moveTo>
                  <a:pt x="2616" y="4514"/>
                </a:moveTo>
                <a:lnTo>
                  <a:pt x="0" y="3091"/>
                </a:lnTo>
                <a:lnTo>
                  <a:pt x="2541" y="0"/>
                </a:lnTo>
                <a:lnTo>
                  <a:pt x="5157" y="1423"/>
                </a:lnTo>
                <a:lnTo>
                  <a:pt x="2616" y="4514"/>
                </a:lnTo>
              </a:path>
            </a:pathLst>
          </a:custGeom>
          <a:solidFill>
            <a:srgbClr val="417F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5126" name="Freeform 6">
            <a:extLst>
              <a:ext uri="{FF2B5EF4-FFF2-40B4-BE49-F238E27FC236}">
                <a16:creationId xmlns:a16="http://schemas.microsoft.com/office/drawing/2014/main" id="{1478EF11-E09D-1E47-9FF9-732AFB6C0E11}"/>
              </a:ext>
            </a:extLst>
          </p:cNvPr>
          <p:cNvSpPr>
            <a:spLocks noChangeArrowheads="1"/>
          </p:cNvSpPr>
          <p:nvPr/>
        </p:nvSpPr>
        <p:spPr bwMode="auto">
          <a:xfrm>
            <a:off x="5271842" y="2927045"/>
            <a:ext cx="2166359" cy="1320537"/>
          </a:xfrm>
          <a:custGeom>
            <a:avLst/>
            <a:gdLst>
              <a:gd name="T0" fmla="*/ 5070 w 5071"/>
              <a:gd name="T1" fmla="*/ 0 h 3093"/>
              <a:gd name="T2" fmla="*/ 2531 w 5071"/>
              <a:gd name="T3" fmla="*/ 3092 h 3093"/>
              <a:gd name="T4" fmla="*/ 0 w 5071"/>
              <a:gd name="T5" fmla="*/ 712 h 3093"/>
              <a:gd name="T6" fmla="*/ 5070 w 5071"/>
              <a:gd name="T7" fmla="*/ 0 h 3093"/>
            </a:gdLst>
            <a:ahLst/>
            <a:cxnLst>
              <a:cxn ang="0">
                <a:pos x="T0" y="T1"/>
              </a:cxn>
              <a:cxn ang="0">
                <a:pos x="T2" y="T3"/>
              </a:cxn>
              <a:cxn ang="0">
                <a:pos x="T4" y="T5"/>
              </a:cxn>
              <a:cxn ang="0">
                <a:pos x="T6" y="T7"/>
              </a:cxn>
            </a:cxnLst>
            <a:rect l="0" t="0" r="r" b="b"/>
            <a:pathLst>
              <a:path w="5071" h="3093">
                <a:moveTo>
                  <a:pt x="5070" y="0"/>
                </a:moveTo>
                <a:lnTo>
                  <a:pt x="2531" y="3092"/>
                </a:lnTo>
                <a:lnTo>
                  <a:pt x="0" y="712"/>
                </a:lnTo>
                <a:lnTo>
                  <a:pt x="5070" y="0"/>
                </a:lnTo>
              </a:path>
            </a:pathLst>
          </a:custGeom>
          <a:solidFill>
            <a:schemeClr val="accent2"/>
          </a:solidFill>
          <a:ln>
            <a:noFill/>
          </a:ln>
          <a:effectLst/>
        </p:spPr>
        <p:txBody>
          <a:bodyPr wrap="none" anchor="ctr"/>
          <a:lstStyle/>
          <a:p>
            <a:endParaRPr lang="en-US" sz="3266" dirty="0">
              <a:latin typeface="Lato Light" panose="020F0502020204030203" pitchFamily="34" charset="0"/>
            </a:endParaRPr>
          </a:p>
        </p:txBody>
      </p:sp>
      <p:sp>
        <p:nvSpPr>
          <p:cNvPr id="5127" name="Freeform 7">
            <a:extLst>
              <a:ext uri="{FF2B5EF4-FFF2-40B4-BE49-F238E27FC236}">
                <a16:creationId xmlns:a16="http://schemas.microsoft.com/office/drawing/2014/main" id="{7C0703A0-9369-044F-AD9F-4F9EB0536243}"/>
              </a:ext>
            </a:extLst>
          </p:cNvPr>
          <p:cNvSpPr>
            <a:spLocks noChangeArrowheads="1"/>
          </p:cNvSpPr>
          <p:nvPr/>
        </p:nvSpPr>
        <p:spPr bwMode="auto">
          <a:xfrm>
            <a:off x="4154754" y="2623755"/>
            <a:ext cx="2198383" cy="1625712"/>
          </a:xfrm>
          <a:custGeom>
            <a:avLst/>
            <a:gdLst>
              <a:gd name="T0" fmla="*/ 5147 w 5148"/>
              <a:gd name="T1" fmla="*/ 3803 h 3804"/>
              <a:gd name="T2" fmla="*/ 2531 w 5148"/>
              <a:gd name="T3" fmla="*/ 2379 h 3804"/>
              <a:gd name="T4" fmla="*/ 0 w 5148"/>
              <a:gd name="T5" fmla="*/ 0 h 3804"/>
              <a:gd name="T6" fmla="*/ 2616 w 5148"/>
              <a:gd name="T7" fmla="*/ 1423 h 3804"/>
              <a:gd name="T8" fmla="*/ 5147 w 5148"/>
              <a:gd name="T9" fmla="*/ 3803 h 3804"/>
            </a:gdLst>
            <a:ahLst/>
            <a:cxnLst>
              <a:cxn ang="0">
                <a:pos x="T0" y="T1"/>
              </a:cxn>
              <a:cxn ang="0">
                <a:pos x="T2" y="T3"/>
              </a:cxn>
              <a:cxn ang="0">
                <a:pos x="T4" y="T5"/>
              </a:cxn>
              <a:cxn ang="0">
                <a:pos x="T6" y="T7"/>
              </a:cxn>
              <a:cxn ang="0">
                <a:pos x="T8" y="T9"/>
              </a:cxn>
            </a:cxnLst>
            <a:rect l="0" t="0" r="r" b="b"/>
            <a:pathLst>
              <a:path w="5148" h="3804">
                <a:moveTo>
                  <a:pt x="5147" y="3803"/>
                </a:moveTo>
                <a:lnTo>
                  <a:pt x="2531" y="2379"/>
                </a:lnTo>
                <a:lnTo>
                  <a:pt x="0" y="0"/>
                </a:lnTo>
                <a:lnTo>
                  <a:pt x="2616" y="1423"/>
                </a:lnTo>
                <a:lnTo>
                  <a:pt x="5147" y="3803"/>
                </a:lnTo>
              </a:path>
            </a:pathLst>
          </a:custGeom>
          <a:solidFill>
            <a:srgbClr val="4E5E6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5128" name="Freeform 8">
            <a:extLst>
              <a:ext uri="{FF2B5EF4-FFF2-40B4-BE49-F238E27FC236}">
                <a16:creationId xmlns:a16="http://schemas.microsoft.com/office/drawing/2014/main" id="{712ECCC1-06BF-9D41-966B-13C51201EF39}"/>
              </a:ext>
            </a:extLst>
          </p:cNvPr>
          <p:cNvSpPr>
            <a:spLocks noChangeArrowheads="1"/>
          </p:cNvSpPr>
          <p:nvPr/>
        </p:nvSpPr>
        <p:spPr bwMode="auto">
          <a:xfrm>
            <a:off x="4154754" y="2318580"/>
            <a:ext cx="3283446" cy="911755"/>
          </a:xfrm>
          <a:custGeom>
            <a:avLst/>
            <a:gdLst>
              <a:gd name="T0" fmla="*/ 2616 w 7687"/>
              <a:gd name="T1" fmla="*/ 2135 h 2136"/>
              <a:gd name="T2" fmla="*/ 0 w 7687"/>
              <a:gd name="T3" fmla="*/ 712 h 2136"/>
              <a:gd name="T4" fmla="*/ 5070 w 7687"/>
              <a:gd name="T5" fmla="*/ 0 h 2136"/>
              <a:gd name="T6" fmla="*/ 7686 w 7687"/>
              <a:gd name="T7" fmla="*/ 1423 h 2136"/>
              <a:gd name="T8" fmla="*/ 2616 w 7687"/>
              <a:gd name="T9" fmla="*/ 2135 h 2136"/>
            </a:gdLst>
            <a:ahLst/>
            <a:cxnLst>
              <a:cxn ang="0">
                <a:pos x="T0" y="T1"/>
              </a:cxn>
              <a:cxn ang="0">
                <a:pos x="T2" y="T3"/>
              </a:cxn>
              <a:cxn ang="0">
                <a:pos x="T4" y="T5"/>
              </a:cxn>
              <a:cxn ang="0">
                <a:pos x="T6" y="T7"/>
              </a:cxn>
              <a:cxn ang="0">
                <a:pos x="T8" y="T9"/>
              </a:cxn>
            </a:cxnLst>
            <a:rect l="0" t="0" r="r" b="b"/>
            <a:pathLst>
              <a:path w="7687" h="2136">
                <a:moveTo>
                  <a:pt x="2616" y="2135"/>
                </a:moveTo>
                <a:lnTo>
                  <a:pt x="0" y="712"/>
                </a:lnTo>
                <a:lnTo>
                  <a:pt x="5070" y="0"/>
                </a:lnTo>
                <a:lnTo>
                  <a:pt x="7686" y="1423"/>
                </a:lnTo>
                <a:lnTo>
                  <a:pt x="2616" y="2135"/>
                </a:lnTo>
              </a:path>
            </a:pathLst>
          </a:custGeom>
          <a:solidFill>
            <a:schemeClr val="accent2">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5129" name="Freeform 9">
            <a:extLst>
              <a:ext uri="{FF2B5EF4-FFF2-40B4-BE49-F238E27FC236}">
                <a16:creationId xmlns:a16="http://schemas.microsoft.com/office/drawing/2014/main" id="{D66677A6-80CC-8C4E-9B53-4DD010CCE5E2}"/>
              </a:ext>
            </a:extLst>
          </p:cNvPr>
          <p:cNvSpPr>
            <a:spLocks noChangeArrowheads="1"/>
          </p:cNvSpPr>
          <p:nvPr/>
        </p:nvSpPr>
        <p:spPr bwMode="auto">
          <a:xfrm>
            <a:off x="5269958" y="3230335"/>
            <a:ext cx="1085063" cy="2337785"/>
          </a:xfrm>
          <a:custGeom>
            <a:avLst/>
            <a:gdLst>
              <a:gd name="T0" fmla="*/ 10 w 2541"/>
              <a:gd name="T1" fmla="*/ 0 h 5471"/>
              <a:gd name="T2" fmla="*/ 2540 w 2541"/>
              <a:gd name="T3" fmla="*/ 2380 h 5471"/>
              <a:gd name="T4" fmla="*/ 0 w 2541"/>
              <a:gd name="T5" fmla="*/ 5470 h 5471"/>
              <a:gd name="T6" fmla="*/ 10 w 2541"/>
              <a:gd name="T7" fmla="*/ 0 h 5471"/>
            </a:gdLst>
            <a:ahLst/>
            <a:cxnLst>
              <a:cxn ang="0">
                <a:pos x="T0" y="T1"/>
              </a:cxn>
              <a:cxn ang="0">
                <a:pos x="T2" y="T3"/>
              </a:cxn>
              <a:cxn ang="0">
                <a:pos x="T4" y="T5"/>
              </a:cxn>
              <a:cxn ang="0">
                <a:pos x="T6" y="T7"/>
              </a:cxn>
            </a:cxnLst>
            <a:rect l="0" t="0" r="r" b="b"/>
            <a:pathLst>
              <a:path w="2541" h="5471">
                <a:moveTo>
                  <a:pt x="10" y="0"/>
                </a:moveTo>
                <a:lnTo>
                  <a:pt x="2540" y="2380"/>
                </a:lnTo>
                <a:lnTo>
                  <a:pt x="0" y="5470"/>
                </a:lnTo>
                <a:lnTo>
                  <a:pt x="10" y="0"/>
                </a:lnTo>
              </a:path>
            </a:pathLst>
          </a:custGeom>
          <a:solidFill>
            <a:schemeClr val="accent1"/>
          </a:solidFill>
          <a:ln>
            <a:noFill/>
          </a:ln>
          <a:effectLst/>
        </p:spPr>
        <p:txBody>
          <a:bodyPr wrap="none" anchor="ctr"/>
          <a:lstStyle/>
          <a:p>
            <a:endParaRPr lang="en-US" sz="3266" dirty="0">
              <a:latin typeface="Lato Light" panose="020F0502020204030203" pitchFamily="34" charset="0"/>
            </a:endParaRPr>
          </a:p>
        </p:txBody>
      </p:sp>
      <p:sp>
        <p:nvSpPr>
          <p:cNvPr id="5130" name="Freeform 10">
            <a:extLst>
              <a:ext uri="{FF2B5EF4-FFF2-40B4-BE49-F238E27FC236}">
                <a16:creationId xmlns:a16="http://schemas.microsoft.com/office/drawing/2014/main" id="{E44E1488-0C71-7A44-8515-C294E56F7CBC}"/>
              </a:ext>
            </a:extLst>
          </p:cNvPr>
          <p:cNvSpPr>
            <a:spLocks noChangeArrowheads="1"/>
          </p:cNvSpPr>
          <p:nvPr/>
        </p:nvSpPr>
        <p:spPr bwMode="auto">
          <a:xfrm>
            <a:off x="4152870" y="2623755"/>
            <a:ext cx="1122739" cy="2944366"/>
          </a:xfrm>
          <a:custGeom>
            <a:avLst/>
            <a:gdLst>
              <a:gd name="T0" fmla="*/ 2616 w 2627"/>
              <a:gd name="T1" fmla="*/ 6893 h 6894"/>
              <a:gd name="T2" fmla="*/ 0 w 2627"/>
              <a:gd name="T3" fmla="*/ 5471 h 6894"/>
              <a:gd name="T4" fmla="*/ 10 w 2627"/>
              <a:gd name="T5" fmla="*/ 0 h 6894"/>
              <a:gd name="T6" fmla="*/ 2626 w 2627"/>
              <a:gd name="T7" fmla="*/ 1423 h 6894"/>
              <a:gd name="T8" fmla="*/ 2616 w 2627"/>
              <a:gd name="T9" fmla="*/ 6893 h 6894"/>
            </a:gdLst>
            <a:ahLst/>
            <a:cxnLst>
              <a:cxn ang="0">
                <a:pos x="T0" y="T1"/>
              </a:cxn>
              <a:cxn ang="0">
                <a:pos x="T2" y="T3"/>
              </a:cxn>
              <a:cxn ang="0">
                <a:pos x="T4" y="T5"/>
              </a:cxn>
              <a:cxn ang="0">
                <a:pos x="T6" y="T7"/>
              </a:cxn>
              <a:cxn ang="0">
                <a:pos x="T8" y="T9"/>
              </a:cxn>
            </a:cxnLst>
            <a:rect l="0" t="0" r="r" b="b"/>
            <a:pathLst>
              <a:path w="2627" h="6894">
                <a:moveTo>
                  <a:pt x="2616" y="6893"/>
                </a:moveTo>
                <a:lnTo>
                  <a:pt x="0" y="5471"/>
                </a:lnTo>
                <a:lnTo>
                  <a:pt x="10" y="0"/>
                </a:lnTo>
                <a:lnTo>
                  <a:pt x="2626" y="1423"/>
                </a:lnTo>
                <a:lnTo>
                  <a:pt x="2616" y="6893"/>
                </a:lnTo>
              </a:path>
            </a:pathLst>
          </a:custGeom>
          <a:solidFill>
            <a:schemeClr val="accent1">
              <a:lumMod val="75000"/>
            </a:schemeClr>
          </a:solidFill>
          <a:ln>
            <a:noFill/>
          </a:ln>
          <a:effectLst/>
        </p:spPr>
        <p:txBody>
          <a:bodyPr wrap="none" anchor="ctr"/>
          <a:lstStyle/>
          <a:p>
            <a:endParaRPr lang="en-US" sz="3266" dirty="0">
              <a:latin typeface="Lato Light" panose="020F0502020204030203" pitchFamily="34" charset="0"/>
            </a:endParaRPr>
          </a:p>
        </p:txBody>
      </p:sp>
      <p:sp>
        <p:nvSpPr>
          <p:cNvPr id="12" name="TextBox 11">
            <a:extLst>
              <a:ext uri="{FF2B5EF4-FFF2-40B4-BE49-F238E27FC236}">
                <a16:creationId xmlns:a16="http://schemas.microsoft.com/office/drawing/2014/main" id="{CFBA6313-2183-514D-B208-CF209C835011}"/>
              </a:ext>
            </a:extLst>
          </p:cNvPr>
          <p:cNvSpPr txBox="1"/>
          <p:nvPr/>
        </p:nvSpPr>
        <p:spPr>
          <a:xfrm>
            <a:off x="4330944" y="306186"/>
            <a:ext cx="3530134"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3D INFOGRAPHIC</a:t>
            </a:r>
          </a:p>
        </p:txBody>
      </p:sp>
      <p:sp>
        <p:nvSpPr>
          <p:cNvPr id="13" name="TextBox 12">
            <a:extLst>
              <a:ext uri="{FF2B5EF4-FFF2-40B4-BE49-F238E27FC236}">
                <a16:creationId xmlns:a16="http://schemas.microsoft.com/office/drawing/2014/main" id="{15302C70-9FD0-2546-80D6-BCBC0983B423}"/>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15" name="Subtitle 2">
            <a:extLst>
              <a:ext uri="{FF2B5EF4-FFF2-40B4-BE49-F238E27FC236}">
                <a16:creationId xmlns:a16="http://schemas.microsoft.com/office/drawing/2014/main" id="{48868BCA-0EC6-E846-AE4E-B320F41FE806}"/>
              </a:ext>
            </a:extLst>
          </p:cNvPr>
          <p:cNvSpPr txBox="1">
            <a:spLocks/>
          </p:cNvSpPr>
          <p:nvPr/>
        </p:nvSpPr>
        <p:spPr>
          <a:xfrm>
            <a:off x="762000" y="2388580"/>
            <a:ext cx="253964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102FC9D3-DFF5-5349-A7B1-6113EC65629C}"/>
              </a:ext>
            </a:extLst>
          </p:cNvPr>
          <p:cNvSpPr txBox="1"/>
          <p:nvPr/>
        </p:nvSpPr>
        <p:spPr>
          <a:xfrm>
            <a:off x="762000" y="2070391"/>
            <a:ext cx="1317990" cy="338554"/>
          </a:xfrm>
          <a:prstGeom prst="rect">
            <a:avLst/>
          </a:prstGeom>
          <a:noFill/>
        </p:spPr>
        <p:txBody>
          <a:bodyPr wrap="none" rtlCol="0" anchor="ctr" anchorCtr="0">
            <a:spAutoFit/>
          </a:bodyPr>
          <a:lstStyle/>
          <a:p>
            <a:r>
              <a:rPr lang="en-US" sz="1600" b="1" dirty="0">
                <a:solidFill>
                  <a:schemeClr val="accent1"/>
                </a:solidFill>
                <a:latin typeface="Poppins" pitchFamily="2" charset="77"/>
                <a:ea typeface="League Spartan" charset="0"/>
                <a:cs typeface="Poppins" pitchFamily="2" charset="77"/>
              </a:rPr>
              <a:t>YOUR TITLE</a:t>
            </a:r>
          </a:p>
        </p:txBody>
      </p:sp>
      <p:sp>
        <p:nvSpPr>
          <p:cNvPr id="17" name="Subtitle 2">
            <a:extLst>
              <a:ext uri="{FF2B5EF4-FFF2-40B4-BE49-F238E27FC236}">
                <a16:creationId xmlns:a16="http://schemas.microsoft.com/office/drawing/2014/main" id="{4328B99C-ED7A-E44A-B9C0-D8AB5DAC68C7}"/>
              </a:ext>
            </a:extLst>
          </p:cNvPr>
          <p:cNvSpPr txBox="1">
            <a:spLocks/>
          </p:cNvSpPr>
          <p:nvPr/>
        </p:nvSpPr>
        <p:spPr>
          <a:xfrm>
            <a:off x="8890353" y="2388580"/>
            <a:ext cx="253964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8" name="TextBox 17">
            <a:extLst>
              <a:ext uri="{FF2B5EF4-FFF2-40B4-BE49-F238E27FC236}">
                <a16:creationId xmlns:a16="http://schemas.microsoft.com/office/drawing/2014/main" id="{19A6EF0F-951D-2441-AF31-82B7ECC432A7}"/>
              </a:ext>
            </a:extLst>
          </p:cNvPr>
          <p:cNvSpPr txBox="1"/>
          <p:nvPr/>
        </p:nvSpPr>
        <p:spPr>
          <a:xfrm>
            <a:off x="8890354" y="2070391"/>
            <a:ext cx="1317990" cy="338554"/>
          </a:xfrm>
          <a:prstGeom prst="rect">
            <a:avLst/>
          </a:prstGeom>
          <a:noFill/>
        </p:spPr>
        <p:txBody>
          <a:bodyPr wrap="none" rtlCol="0" anchor="ctr" anchorCtr="0">
            <a:spAutoFit/>
          </a:bodyPr>
          <a:lstStyle/>
          <a:p>
            <a:r>
              <a:rPr lang="en-US" sz="1600" b="1" dirty="0">
                <a:solidFill>
                  <a:schemeClr val="accent2"/>
                </a:solidFill>
                <a:latin typeface="Poppins" pitchFamily="2" charset="77"/>
                <a:ea typeface="League Spartan" charset="0"/>
                <a:cs typeface="Poppins" pitchFamily="2" charset="77"/>
              </a:rPr>
              <a:t>YOUR TITLE</a:t>
            </a:r>
          </a:p>
        </p:txBody>
      </p:sp>
      <p:sp>
        <p:nvSpPr>
          <p:cNvPr id="19" name="Subtitle 2">
            <a:extLst>
              <a:ext uri="{FF2B5EF4-FFF2-40B4-BE49-F238E27FC236}">
                <a16:creationId xmlns:a16="http://schemas.microsoft.com/office/drawing/2014/main" id="{34882549-4491-2B46-96D0-D80060558602}"/>
              </a:ext>
            </a:extLst>
          </p:cNvPr>
          <p:cNvSpPr txBox="1">
            <a:spLocks/>
          </p:cNvSpPr>
          <p:nvPr/>
        </p:nvSpPr>
        <p:spPr>
          <a:xfrm>
            <a:off x="762000" y="4807148"/>
            <a:ext cx="253964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0" name="TextBox 19">
            <a:extLst>
              <a:ext uri="{FF2B5EF4-FFF2-40B4-BE49-F238E27FC236}">
                <a16:creationId xmlns:a16="http://schemas.microsoft.com/office/drawing/2014/main" id="{3DC684E3-758B-D541-86A2-AE950BED7493}"/>
              </a:ext>
            </a:extLst>
          </p:cNvPr>
          <p:cNvSpPr txBox="1"/>
          <p:nvPr/>
        </p:nvSpPr>
        <p:spPr>
          <a:xfrm>
            <a:off x="762000" y="4488959"/>
            <a:ext cx="1317990" cy="338554"/>
          </a:xfrm>
          <a:prstGeom prst="rect">
            <a:avLst/>
          </a:prstGeom>
          <a:noFill/>
        </p:spPr>
        <p:txBody>
          <a:bodyPr wrap="none" rtlCol="0" anchor="ctr" anchorCtr="0">
            <a:spAutoFit/>
          </a:bodyPr>
          <a:lstStyle/>
          <a:p>
            <a:r>
              <a:rPr lang="en-US" sz="1600" b="1" dirty="0">
                <a:solidFill>
                  <a:schemeClr val="accent4"/>
                </a:solidFill>
                <a:latin typeface="Poppins" pitchFamily="2" charset="77"/>
                <a:ea typeface="League Spartan" charset="0"/>
                <a:cs typeface="Poppins" pitchFamily="2" charset="77"/>
              </a:rPr>
              <a:t>YOUR TITLE</a:t>
            </a:r>
          </a:p>
        </p:txBody>
      </p:sp>
      <p:sp>
        <p:nvSpPr>
          <p:cNvPr id="21" name="Subtitle 2">
            <a:extLst>
              <a:ext uri="{FF2B5EF4-FFF2-40B4-BE49-F238E27FC236}">
                <a16:creationId xmlns:a16="http://schemas.microsoft.com/office/drawing/2014/main" id="{5C32DF51-FD90-A34F-B0C3-E2A1D79EE89F}"/>
              </a:ext>
            </a:extLst>
          </p:cNvPr>
          <p:cNvSpPr txBox="1">
            <a:spLocks/>
          </p:cNvSpPr>
          <p:nvPr/>
        </p:nvSpPr>
        <p:spPr>
          <a:xfrm>
            <a:off x="8890353" y="4806710"/>
            <a:ext cx="2539647"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2" name="TextBox 21">
            <a:extLst>
              <a:ext uri="{FF2B5EF4-FFF2-40B4-BE49-F238E27FC236}">
                <a16:creationId xmlns:a16="http://schemas.microsoft.com/office/drawing/2014/main" id="{72B9EB10-78BB-3D4F-8D36-A98D3379CE44}"/>
              </a:ext>
            </a:extLst>
          </p:cNvPr>
          <p:cNvSpPr txBox="1"/>
          <p:nvPr/>
        </p:nvSpPr>
        <p:spPr>
          <a:xfrm>
            <a:off x="8890354" y="4488521"/>
            <a:ext cx="1317990" cy="338554"/>
          </a:xfrm>
          <a:prstGeom prst="rect">
            <a:avLst/>
          </a:prstGeom>
          <a:noFill/>
        </p:spPr>
        <p:txBody>
          <a:bodyPr wrap="none" rtlCol="0" anchor="ctr" anchorCtr="0">
            <a:spAutoFit/>
          </a:bodyPr>
          <a:lstStyle/>
          <a:p>
            <a:r>
              <a:rPr lang="en-US" sz="1600" b="1" dirty="0">
                <a:solidFill>
                  <a:schemeClr val="accent3"/>
                </a:solidFill>
                <a:latin typeface="Poppins" pitchFamily="2" charset="77"/>
                <a:ea typeface="League Spartan" charset="0"/>
                <a:cs typeface="Poppins" pitchFamily="2" charset="77"/>
              </a:rPr>
              <a:t>YOUR TITLE</a:t>
            </a:r>
          </a:p>
        </p:txBody>
      </p:sp>
      <p:sp>
        <p:nvSpPr>
          <p:cNvPr id="23" name="TextBox 22">
            <a:extLst>
              <a:ext uri="{FF2B5EF4-FFF2-40B4-BE49-F238E27FC236}">
                <a16:creationId xmlns:a16="http://schemas.microsoft.com/office/drawing/2014/main" id="{D64E38D4-A147-8943-8B76-76638844D611}"/>
              </a:ext>
            </a:extLst>
          </p:cNvPr>
          <p:cNvSpPr txBox="1"/>
          <p:nvPr/>
        </p:nvSpPr>
        <p:spPr>
          <a:xfrm>
            <a:off x="5452424" y="4023727"/>
            <a:ext cx="468398"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A</a:t>
            </a:r>
          </a:p>
        </p:txBody>
      </p:sp>
      <p:sp>
        <p:nvSpPr>
          <p:cNvPr id="24" name="TextBox 23">
            <a:extLst>
              <a:ext uri="{FF2B5EF4-FFF2-40B4-BE49-F238E27FC236}">
                <a16:creationId xmlns:a16="http://schemas.microsoft.com/office/drawing/2014/main" id="{5261F18A-3A10-E541-948C-8F72BF232DD3}"/>
              </a:ext>
            </a:extLst>
          </p:cNvPr>
          <p:cNvSpPr txBox="1"/>
          <p:nvPr/>
        </p:nvSpPr>
        <p:spPr>
          <a:xfrm>
            <a:off x="6128879" y="4665702"/>
            <a:ext cx="463588"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D</a:t>
            </a:r>
          </a:p>
        </p:txBody>
      </p:sp>
      <p:sp>
        <p:nvSpPr>
          <p:cNvPr id="25" name="TextBox 24">
            <a:extLst>
              <a:ext uri="{FF2B5EF4-FFF2-40B4-BE49-F238E27FC236}">
                <a16:creationId xmlns:a16="http://schemas.microsoft.com/office/drawing/2014/main" id="{282498D8-04A0-0042-A8BA-689413575F55}"/>
              </a:ext>
            </a:extLst>
          </p:cNvPr>
          <p:cNvSpPr txBox="1"/>
          <p:nvPr/>
        </p:nvSpPr>
        <p:spPr>
          <a:xfrm>
            <a:off x="6084379" y="3256476"/>
            <a:ext cx="437940"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B</a:t>
            </a:r>
          </a:p>
        </p:txBody>
      </p:sp>
      <p:sp>
        <p:nvSpPr>
          <p:cNvPr id="26" name="TextBox 25">
            <a:extLst>
              <a:ext uri="{FF2B5EF4-FFF2-40B4-BE49-F238E27FC236}">
                <a16:creationId xmlns:a16="http://schemas.microsoft.com/office/drawing/2014/main" id="{D2F8E231-3113-C942-88D1-53CB702A41F8}"/>
              </a:ext>
            </a:extLst>
          </p:cNvPr>
          <p:cNvSpPr txBox="1"/>
          <p:nvPr/>
        </p:nvSpPr>
        <p:spPr>
          <a:xfrm>
            <a:off x="7416522" y="4023726"/>
            <a:ext cx="478016" cy="553998"/>
          </a:xfrm>
          <a:prstGeom prst="rect">
            <a:avLst/>
          </a:prstGeom>
          <a:noFill/>
        </p:spPr>
        <p:txBody>
          <a:bodyPr wrap="none" rtlCol="0" anchor="ctr">
            <a:spAutoFit/>
          </a:bodyPr>
          <a:lstStyle/>
          <a:p>
            <a:pPr algn="ctr"/>
            <a:r>
              <a:rPr lang="en-US" sz="3000" b="1" dirty="0">
                <a:solidFill>
                  <a:schemeClr val="bg1"/>
                </a:solidFill>
                <a:latin typeface="Poppins" pitchFamily="2" charset="77"/>
                <a:cs typeface="Poppins" pitchFamily="2" charset="77"/>
              </a:rPr>
              <a:t>C</a:t>
            </a:r>
          </a:p>
        </p:txBody>
      </p:sp>
    </p:spTree>
    <p:extLst>
      <p:ext uri="{BB962C8B-B14F-4D97-AF65-F5344CB8AC3E}">
        <p14:creationId xmlns:p14="http://schemas.microsoft.com/office/powerpoint/2010/main" val="1561805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A3BEE7-C2EA-AE4E-872A-9094AA1FBC95}"/>
              </a:ext>
            </a:extLst>
          </p:cNvPr>
          <p:cNvSpPr/>
          <p:nvPr/>
        </p:nvSpPr>
        <p:spPr>
          <a:xfrm>
            <a:off x="1588" y="6227172"/>
            <a:ext cx="12188825" cy="630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3" name="Freeform 2">
            <a:extLst>
              <a:ext uri="{FF2B5EF4-FFF2-40B4-BE49-F238E27FC236}">
                <a16:creationId xmlns:a16="http://schemas.microsoft.com/office/drawing/2014/main" id="{FBBFD1A7-AF73-6944-B056-BE89BE633AC1}"/>
              </a:ext>
            </a:extLst>
          </p:cNvPr>
          <p:cNvSpPr/>
          <p:nvPr/>
        </p:nvSpPr>
        <p:spPr>
          <a:xfrm>
            <a:off x="5613865" y="6227170"/>
            <a:ext cx="2449635" cy="630830"/>
          </a:xfrm>
          <a:custGeom>
            <a:avLst/>
            <a:gdLst>
              <a:gd name="connsiteX0" fmla="*/ 0 w 2450273"/>
              <a:gd name="connsiteY0" fmla="*/ 0 h 574158"/>
              <a:gd name="connsiteX1" fmla="*/ 2450273 w 2450273"/>
              <a:gd name="connsiteY1" fmla="*/ 0 h 574158"/>
              <a:gd name="connsiteX2" fmla="*/ 2450273 w 2450273"/>
              <a:gd name="connsiteY2" fmla="*/ 574158 h 574158"/>
              <a:gd name="connsiteX3" fmla="*/ 451564 w 2450273"/>
              <a:gd name="connsiteY3" fmla="*/ 574158 h 574158"/>
              <a:gd name="connsiteX4" fmla="*/ 0 w 2450273"/>
              <a:gd name="connsiteY4" fmla="*/ 0 h 57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273" h="574158">
                <a:moveTo>
                  <a:pt x="0" y="0"/>
                </a:moveTo>
                <a:lnTo>
                  <a:pt x="2450273" y="0"/>
                </a:lnTo>
                <a:lnTo>
                  <a:pt x="2450273" y="574158"/>
                </a:lnTo>
                <a:lnTo>
                  <a:pt x="451564" y="574158"/>
                </a:ln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4" name="Freeform 3">
            <a:extLst>
              <a:ext uri="{FF2B5EF4-FFF2-40B4-BE49-F238E27FC236}">
                <a16:creationId xmlns:a16="http://schemas.microsoft.com/office/drawing/2014/main" id="{3550C31B-E7B3-8140-8AFF-315DE751F106}"/>
              </a:ext>
            </a:extLst>
          </p:cNvPr>
          <p:cNvSpPr/>
          <p:nvPr/>
        </p:nvSpPr>
        <p:spPr>
          <a:xfrm>
            <a:off x="5925452" y="6227170"/>
            <a:ext cx="2449635" cy="630830"/>
          </a:xfrm>
          <a:custGeom>
            <a:avLst/>
            <a:gdLst>
              <a:gd name="connsiteX0" fmla="*/ 0 w 2450273"/>
              <a:gd name="connsiteY0" fmla="*/ 0 h 574158"/>
              <a:gd name="connsiteX1" fmla="*/ 2450273 w 2450273"/>
              <a:gd name="connsiteY1" fmla="*/ 0 h 574158"/>
              <a:gd name="connsiteX2" fmla="*/ 2450273 w 2450273"/>
              <a:gd name="connsiteY2" fmla="*/ 574158 h 574158"/>
              <a:gd name="connsiteX3" fmla="*/ 451564 w 2450273"/>
              <a:gd name="connsiteY3" fmla="*/ 574158 h 574158"/>
              <a:gd name="connsiteX4" fmla="*/ 0 w 2450273"/>
              <a:gd name="connsiteY4" fmla="*/ 0 h 57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273" h="574158">
                <a:moveTo>
                  <a:pt x="0" y="0"/>
                </a:moveTo>
                <a:lnTo>
                  <a:pt x="2450273" y="0"/>
                </a:lnTo>
                <a:lnTo>
                  <a:pt x="2450273" y="574158"/>
                </a:lnTo>
                <a:lnTo>
                  <a:pt x="451564" y="574158"/>
                </a:ln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sp>
        <p:nvSpPr>
          <p:cNvPr id="5" name="Freeform 4">
            <a:extLst>
              <a:ext uri="{FF2B5EF4-FFF2-40B4-BE49-F238E27FC236}">
                <a16:creationId xmlns:a16="http://schemas.microsoft.com/office/drawing/2014/main" id="{44A42331-5920-D34D-AE8C-737D03D51895}"/>
              </a:ext>
            </a:extLst>
          </p:cNvPr>
          <p:cNvSpPr/>
          <p:nvPr/>
        </p:nvSpPr>
        <p:spPr>
          <a:xfrm>
            <a:off x="6199722" y="6271087"/>
            <a:ext cx="2449635" cy="574009"/>
          </a:xfrm>
          <a:custGeom>
            <a:avLst/>
            <a:gdLst>
              <a:gd name="connsiteX0" fmla="*/ 0 w 2450273"/>
              <a:gd name="connsiteY0" fmla="*/ 0 h 574158"/>
              <a:gd name="connsiteX1" fmla="*/ 2450273 w 2450273"/>
              <a:gd name="connsiteY1" fmla="*/ 0 h 574158"/>
              <a:gd name="connsiteX2" fmla="*/ 2450273 w 2450273"/>
              <a:gd name="connsiteY2" fmla="*/ 574158 h 574158"/>
              <a:gd name="connsiteX3" fmla="*/ 451564 w 2450273"/>
              <a:gd name="connsiteY3" fmla="*/ 574158 h 574158"/>
              <a:gd name="connsiteX4" fmla="*/ 0 w 2450273"/>
              <a:gd name="connsiteY4" fmla="*/ 0 h 57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273" h="574158">
                <a:moveTo>
                  <a:pt x="0" y="0"/>
                </a:moveTo>
                <a:lnTo>
                  <a:pt x="2450273" y="0"/>
                </a:lnTo>
                <a:lnTo>
                  <a:pt x="2450273" y="574158"/>
                </a:lnTo>
                <a:lnTo>
                  <a:pt x="451564" y="574158"/>
                </a:ln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599" dirty="0">
              <a:latin typeface="Lato Light" panose="020F0502020204030203" pitchFamily="34" charset="0"/>
            </a:endParaRPr>
          </a:p>
        </p:txBody>
      </p:sp>
      <p:grpSp>
        <p:nvGrpSpPr>
          <p:cNvPr id="6" name="Group 5">
            <a:extLst>
              <a:ext uri="{FF2B5EF4-FFF2-40B4-BE49-F238E27FC236}">
                <a16:creationId xmlns:a16="http://schemas.microsoft.com/office/drawing/2014/main" id="{195B9365-EAF1-7C46-806D-BCD3C4A81DF4}"/>
              </a:ext>
            </a:extLst>
          </p:cNvPr>
          <p:cNvGrpSpPr/>
          <p:nvPr/>
        </p:nvGrpSpPr>
        <p:grpSpPr>
          <a:xfrm>
            <a:off x="10556359" y="1690373"/>
            <a:ext cx="1634054" cy="5166735"/>
            <a:chOff x="10774771" y="2376847"/>
            <a:chExt cx="1417229" cy="4481153"/>
          </a:xfrm>
        </p:grpSpPr>
        <p:sp>
          <p:nvSpPr>
            <p:cNvPr id="7" name="Rectangle 5">
              <a:extLst>
                <a:ext uri="{FF2B5EF4-FFF2-40B4-BE49-F238E27FC236}">
                  <a16:creationId xmlns:a16="http://schemas.microsoft.com/office/drawing/2014/main" id="{9BBB66F2-3B48-5D4F-92D6-065CBD34831A}"/>
                </a:ext>
              </a:extLst>
            </p:cNvPr>
            <p:cNvSpPr>
              <a:spLocks noChangeArrowheads="1"/>
            </p:cNvSpPr>
            <p:nvPr/>
          </p:nvSpPr>
          <p:spPr bwMode="auto">
            <a:xfrm>
              <a:off x="11245724" y="2923196"/>
              <a:ext cx="946276" cy="3934804"/>
            </a:xfrm>
            <a:prstGeom prst="rect">
              <a:avLst/>
            </a:prstGeom>
            <a:solidFill>
              <a:schemeClr val="accent5"/>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8" name="Freeform 6">
              <a:extLst>
                <a:ext uri="{FF2B5EF4-FFF2-40B4-BE49-F238E27FC236}">
                  <a16:creationId xmlns:a16="http://schemas.microsoft.com/office/drawing/2014/main" id="{9E83AD92-B66C-964E-A8A2-789D7B4A9257}"/>
                </a:ext>
              </a:extLst>
            </p:cNvPr>
            <p:cNvSpPr>
              <a:spLocks/>
            </p:cNvSpPr>
            <p:nvPr/>
          </p:nvSpPr>
          <p:spPr bwMode="auto">
            <a:xfrm>
              <a:off x="10774771" y="2376847"/>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9" name="Freeform 7">
              <a:extLst>
                <a:ext uri="{FF2B5EF4-FFF2-40B4-BE49-F238E27FC236}">
                  <a16:creationId xmlns:a16="http://schemas.microsoft.com/office/drawing/2014/main" id="{1F5F50C8-8D47-5D4D-AEB7-EE0D1287B79E}"/>
                </a:ext>
              </a:extLst>
            </p:cNvPr>
            <p:cNvSpPr>
              <a:spLocks/>
            </p:cNvSpPr>
            <p:nvPr/>
          </p:nvSpPr>
          <p:spPr bwMode="auto">
            <a:xfrm>
              <a:off x="10774771" y="2376847"/>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10" name="Freeform 8">
              <a:extLst>
                <a:ext uri="{FF2B5EF4-FFF2-40B4-BE49-F238E27FC236}">
                  <a16:creationId xmlns:a16="http://schemas.microsoft.com/office/drawing/2014/main" id="{D6E1EBBA-2BB2-C34B-888D-734DCDB7D5C2}"/>
                </a:ext>
              </a:extLst>
            </p:cNvPr>
            <p:cNvSpPr>
              <a:spLocks/>
            </p:cNvSpPr>
            <p:nvPr/>
          </p:nvSpPr>
          <p:spPr bwMode="auto">
            <a:xfrm>
              <a:off x="10774771" y="2641280"/>
              <a:ext cx="470953" cy="638135"/>
            </a:xfrm>
            <a:custGeom>
              <a:avLst/>
              <a:gdLst>
                <a:gd name="T0" fmla="*/ 431 w 431"/>
                <a:gd name="T1" fmla="*/ 499 h 584"/>
                <a:gd name="T2" fmla="*/ 0 w 431"/>
                <a:gd name="T3" fmla="*/ 0 h 584"/>
                <a:gd name="T4" fmla="*/ 0 w 431"/>
                <a:gd name="T5" fmla="*/ 85 h 584"/>
                <a:gd name="T6" fmla="*/ 431 w 431"/>
                <a:gd name="T7" fmla="*/ 584 h 584"/>
                <a:gd name="T8" fmla="*/ 431 w 431"/>
                <a:gd name="T9" fmla="*/ 499 h 584"/>
              </a:gdLst>
              <a:ahLst/>
              <a:cxnLst>
                <a:cxn ang="0">
                  <a:pos x="T0" y="T1"/>
                </a:cxn>
                <a:cxn ang="0">
                  <a:pos x="T2" y="T3"/>
                </a:cxn>
                <a:cxn ang="0">
                  <a:pos x="T4" y="T5"/>
                </a:cxn>
                <a:cxn ang="0">
                  <a:pos x="T6" y="T7"/>
                </a:cxn>
                <a:cxn ang="0">
                  <a:pos x="T8" y="T9"/>
                </a:cxn>
              </a:cxnLst>
              <a:rect l="0" t="0" r="r" b="b"/>
              <a:pathLst>
                <a:path w="431" h="584">
                  <a:moveTo>
                    <a:pt x="431" y="499"/>
                  </a:moveTo>
                  <a:lnTo>
                    <a:pt x="0" y="0"/>
                  </a:lnTo>
                  <a:lnTo>
                    <a:pt x="0" y="85"/>
                  </a:lnTo>
                  <a:lnTo>
                    <a:pt x="431" y="584"/>
                  </a:lnTo>
                  <a:lnTo>
                    <a:pt x="431" y="499"/>
                  </a:lnTo>
                  <a:close/>
                </a:path>
              </a:pathLst>
            </a:custGeom>
            <a:solidFill>
              <a:schemeClr val="bg1">
                <a:alpha val="2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11" name="Freeform 9">
              <a:extLst>
                <a:ext uri="{FF2B5EF4-FFF2-40B4-BE49-F238E27FC236}">
                  <a16:creationId xmlns:a16="http://schemas.microsoft.com/office/drawing/2014/main" id="{0E4020B5-5FF0-B647-B8E2-1790D4E0AD8B}"/>
                </a:ext>
              </a:extLst>
            </p:cNvPr>
            <p:cNvSpPr>
              <a:spLocks/>
            </p:cNvSpPr>
            <p:nvPr/>
          </p:nvSpPr>
          <p:spPr bwMode="auto">
            <a:xfrm>
              <a:off x="11245724" y="3088193"/>
              <a:ext cx="640321" cy="289565"/>
            </a:xfrm>
            <a:custGeom>
              <a:avLst/>
              <a:gdLst>
                <a:gd name="T0" fmla="*/ 0 w 586"/>
                <a:gd name="T1" fmla="*/ 90 h 265"/>
                <a:gd name="T2" fmla="*/ 419 w 586"/>
                <a:gd name="T3" fmla="*/ 90 h 265"/>
                <a:gd name="T4" fmla="*/ 419 w 586"/>
                <a:gd name="T5" fmla="*/ 0 h 265"/>
                <a:gd name="T6" fmla="*/ 586 w 586"/>
                <a:gd name="T7" fmla="*/ 133 h 265"/>
                <a:gd name="T8" fmla="*/ 419 w 586"/>
                <a:gd name="T9" fmla="*/ 265 h 265"/>
                <a:gd name="T10" fmla="*/ 419 w 586"/>
                <a:gd name="T11" fmla="*/ 175 h 265"/>
                <a:gd name="T12" fmla="*/ 0 w 586"/>
                <a:gd name="T13" fmla="*/ 175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3"/>
                  </a:lnTo>
                  <a:lnTo>
                    <a:pt x="419" y="265"/>
                  </a:lnTo>
                  <a:lnTo>
                    <a:pt x="419" y="175"/>
                  </a:lnTo>
                  <a:lnTo>
                    <a:pt x="0" y="175"/>
                  </a:lnTo>
                  <a:lnTo>
                    <a:pt x="0" y="90"/>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grpSp>
      <p:grpSp>
        <p:nvGrpSpPr>
          <p:cNvPr id="12" name="Group 11">
            <a:extLst>
              <a:ext uri="{FF2B5EF4-FFF2-40B4-BE49-F238E27FC236}">
                <a16:creationId xmlns:a16="http://schemas.microsoft.com/office/drawing/2014/main" id="{3C212531-721C-B84F-B8DE-5A3E1534F418}"/>
              </a:ext>
            </a:extLst>
          </p:cNvPr>
          <p:cNvGrpSpPr/>
          <p:nvPr/>
        </p:nvGrpSpPr>
        <p:grpSpPr>
          <a:xfrm>
            <a:off x="9465310" y="2329127"/>
            <a:ext cx="1634054" cy="4527981"/>
            <a:chOff x="9828495" y="2930844"/>
            <a:chExt cx="1417229" cy="3927156"/>
          </a:xfrm>
        </p:grpSpPr>
        <p:sp>
          <p:nvSpPr>
            <p:cNvPr id="13" name="Rectangle 10">
              <a:extLst>
                <a:ext uri="{FF2B5EF4-FFF2-40B4-BE49-F238E27FC236}">
                  <a16:creationId xmlns:a16="http://schemas.microsoft.com/office/drawing/2014/main" id="{26BC563F-F7FD-894F-B7C8-248D838FB2F1}"/>
                </a:ext>
              </a:extLst>
            </p:cNvPr>
            <p:cNvSpPr>
              <a:spLocks noChangeArrowheads="1"/>
            </p:cNvSpPr>
            <p:nvPr/>
          </p:nvSpPr>
          <p:spPr bwMode="auto">
            <a:xfrm>
              <a:off x="10301633" y="3476101"/>
              <a:ext cx="944091" cy="3381899"/>
            </a:xfrm>
            <a:prstGeom prst="rect">
              <a:avLst/>
            </a:prstGeom>
            <a:solidFill>
              <a:schemeClr val="accent4"/>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14" name="Freeform 11">
              <a:extLst>
                <a:ext uri="{FF2B5EF4-FFF2-40B4-BE49-F238E27FC236}">
                  <a16:creationId xmlns:a16="http://schemas.microsoft.com/office/drawing/2014/main" id="{10F92E0B-8CAF-B04C-B9DA-02DF0550BAE8}"/>
                </a:ext>
              </a:extLst>
            </p:cNvPr>
            <p:cNvSpPr>
              <a:spLocks/>
            </p:cNvSpPr>
            <p:nvPr/>
          </p:nvSpPr>
          <p:spPr bwMode="auto">
            <a:xfrm>
              <a:off x="9828495" y="2930844"/>
              <a:ext cx="473138" cy="1098161"/>
            </a:xfrm>
            <a:custGeom>
              <a:avLst/>
              <a:gdLst>
                <a:gd name="T0" fmla="*/ 433 w 433"/>
                <a:gd name="T1" fmla="*/ 499 h 1005"/>
                <a:gd name="T2" fmla="*/ 0 w 433"/>
                <a:gd name="T3" fmla="*/ 0 h 1005"/>
                <a:gd name="T4" fmla="*/ 0 w 433"/>
                <a:gd name="T5" fmla="*/ 506 h 1005"/>
                <a:gd name="T6" fmla="*/ 433 w 433"/>
                <a:gd name="T7" fmla="*/ 1005 h 1005"/>
                <a:gd name="T8" fmla="*/ 433 w 433"/>
                <a:gd name="T9" fmla="*/ 499 h 1005"/>
              </a:gdLst>
              <a:ahLst/>
              <a:cxnLst>
                <a:cxn ang="0">
                  <a:pos x="T0" y="T1"/>
                </a:cxn>
                <a:cxn ang="0">
                  <a:pos x="T2" y="T3"/>
                </a:cxn>
                <a:cxn ang="0">
                  <a:pos x="T4" y="T5"/>
                </a:cxn>
                <a:cxn ang="0">
                  <a:pos x="T6" y="T7"/>
                </a:cxn>
                <a:cxn ang="0">
                  <a:pos x="T8" y="T9"/>
                </a:cxn>
              </a:cxnLst>
              <a:rect l="0" t="0" r="r" b="b"/>
              <a:pathLst>
                <a:path w="433" h="1005">
                  <a:moveTo>
                    <a:pt x="433" y="499"/>
                  </a:moveTo>
                  <a:lnTo>
                    <a:pt x="0" y="0"/>
                  </a:lnTo>
                  <a:lnTo>
                    <a:pt x="0" y="506"/>
                  </a:lnTo>
                  <a:lnTo>
                    <a:pt x="433" y="1005"/>
                  </a:lnTo>
                  <a:lnTo>
                    <a:pt x="433" y="499"/>
                  </a:lnTo>
                  <a:close/>
                </a:path>
              </a:pathLst>
            </a:custGeom>
            <a:solidFill>
              <a:schemeClr val="accent4">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15" name="Freeform 12">
              <a:extLst>
                <a:ext uri="{FF2B5EF4-FFF2-40B4-BE49-F238E27FC236}">
                  <a16:creationId xmlns:a16="http://schemas.microsoft.com/office/drawing/2014/main" id="{BDB27ABF-BF39-0248-A0B7-B8893AD47962}"/>
                </a:ext>
              </a:extLst>
            </p:cNvPr>
            <p:cNvSpPr>
              <a:spLocks/>
            </p:cNvSpPr>
            <p:nvPr/>
          </p:nvSpPr>
          <p:spPr bwMode="auto">
            <a:xfrm>
              <a:off x="9828495" y="2930844"/>
              <a:ext cx="1416136" cy="545256"/>
            </a:xfrm>
            <a:custGeom>
              <a:avLst/>
              <a:gdLst>
                <a:gd name="T0" fmla="*/ 866 w 1297"/>
                <a:gd name="T1" fmla="*/ 0 h 499"/>
                <a:gd name="T2" fmla="*/ 0 w 1297"/>
                <a:gd name="T3" fmla="*/ 0 h 499"/>
                <a:gd name="T4" fmla="*/ 433 w 1297"/>
                <a:gd name="T5" fmla="*/ 499 h 499"/>
                <a:gd name="T6" fmla="*/ 1297 w 1297"/>
                <a:gd name="T7" fmla="*/ 499 h 499"/>
                <a:gd name="T8" fmla="*/ 866 w 1297"/>
                <a:gd name="T9" fmla="*/ 0 h 499"/>
              </a:gdLst>
              <a:ahLst/>
              <a:cxnLst>
                <a:cxn ang="0">
                  <a:pos x="T0" y="T1"/>
                </a:cxn>
                <a:cxn ang="0">
                  <a:pos x="T2" y="T3"/>
                </a:cxn>
                <a:cxn ang="0">
                  <a:pos x="T4" y="T5"/>
                </a:cxn>
                <a:cxn ang="0">
                  <a:pos x="T6" y="T7"/>
                </a:cxn>
                <a:cxn ang="0">
                  <a:pos x="T8" y="T9"/>
                </a:cxn>
              </a:cxnLst>
              <a:rect l="0" t="0" r="r" b="b"/>
              <a:pathLst>
                <a:path w="1297" h="499">
                  <a:moveTo>
                    <a:pt x="866" y="0"/>
                  </a:moveTo>
                  <a:lnTo>
                    <a:pt x="0" y="0"/>
                  </a:lnTo>
                  <a:lnTo>
                    <a:pt x="433" y="499"/>
                  </a:lnTo>
                  <a:lnTo>
                    <a:pt x="1297" y="499"/>
                  </a:lnTo>
                  <a:lnTo>
                    <a:pt x="866" y="0"/>
                  </a:lnTo>
                  <a:close/>
                </a:path>
              </a:pathLst>
            </a:custGeom>
            <a:solidFill>
              <a:schemeClr val="accent4">
                <a:lumMod val="60000"/>
                <a:lumOff val="4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16" name="Freeform 13">
              <a:extLst>
                <a:ext uri="{FF2B5EF4-FFF2-40B4-BE49-F238E27FC236}">
                  <a16:creationId xmlns:a16="http://schemas.microsoft.com/office/drawing/2014/main" id="{4D5A85FC-3EDF-7441-963F-A41B1FF30E4F}"/>
                </a:ext>
              </a:extLst>
            </p:cNvPr>
            <p:cNvSpPr>
              <a:spLocks/>
            </p:cNvSpPr>
            <p:nvPr/>
          </p:nvSpPr>
          <p:spPr bwMode="auto">
            <a:xfrm>
              <a:off x="9828495" y="3194185"/>
              <a:ext cx="473138" cy="638135"/>
            </a:xfrm>
            <a:custGeom>
              <a:avLst/>
              <a:gdLst>
                <a:gd name="T0" fmla="*/ 433 w 433"/>
                <a:gd name="T1" fmla="*/ 499 h 584"/>
                <a:gd name="T2" fmla="*/ 0 w 433"/>
                <a:gd name="T3" fmla="*/ 0 h 584"/>
                <a:gd name="T4" fmla="*/ 0 w 433"/>
                <a:gd name="T5" fmla="*/ 88 h 584"/>
                <a:gd name="T6" fmla="*/ 433 w 433"/>
                <a:gd name="T7" fmla="*/ 584 h 584"/>
                <a:gd name="T8" fmla="*/ 433 w 433"/>
                <a:gd name="T9" fmla="*/ 499 h 584"/>
              </a:gdLst>
              <a:ahLst/>
              <a:cxnLst>
                <a:cxn ang="0">
                  <a:pos x="T0" y="T1"/>
                </a:cxn>
                <a:cxn ang="0">
                  <a:pos x="T2" y="T3"/>
                </a:cxn>
                <a:cxn ang="0">
                  <a:pos x="T4" y="T5"/>
                </a:cxn>
                <a:cxn ang="0">
                  <a:pos x="T6" y="T7"/>
                </a:cxn>
                <a:cxn ang="0">
                  <a:pos x="T8" y="T9"/>
                </a:cxn>
              </a:cxnLst>
              <a:rect l="0" t="0" r="r" b="b"/>
              <a:pathLst>
                <a:path w="433" h="584">
                  <a:moveTo>
                    <a:pt x="433" y="499"/>
                  </a:moveTo>
                  <a:lnTo>
                    <a:pt x="0" y="0"/>
                  </a:lnTo>
                  <a:lnTo>
                    <a:pt x="0" y="88"/>
                  </a:lnTo>
                  <a:lnTo>
                    <a:pt x="433" y="584"/>
                  </a:lnTo>
                  <a:lnTo>
                    <a:pt x="433" y="499"/>
                  </a:lnTo>
                  <a:close/>
                </a:path>
              </a:pathLst>
            </a:custGeom>
            <a:solidFill>
              <a:schemeClr val="bg1">
                <a:alpha val="2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17" name="Freeform 14">
              <a:extLst>
                <a:ext uri="{FF2B5EF4-FFF2-40B4-BE49-F238E27FC236}">
                  <a16:creationId xmlns:a16="http://schemas.microsoft.com/office/drawing/2014/main" id="{E2615F80-FE65-AD45-B8BE-3E7C8D539C38}"/>
                </a:ext>
              </a:extLst>
            </p:cNvPr>
            <p:cNvSpPr>
              <a:spLocks/>
            </p:cNvSpPr>
            <p:nvPr/>
          </p:nvSpPr>
          <p:spPr bwMode="auto">
            <a:xfrm>
              <a:off x="10301633" y="3641098"/>
              <a:ext cx="641414" cy="289565"/>
            </a:xfrm>
            <a:custGeom>
              <a:avLst/>
              <a:gdLst>
                <a:gd name="T0" fmla="*/ 0 w 587"/>
                <a:gd name="T1" fmla="*/ 90 h 265"/>
                <a:gd name="T2" fmla="*/ 419 w 587"/>
                <a:gd name="T3" fmla="*/ 90 h 265"/>
                <a:gd name="T4" fmla="*/ 419 w 587"/>
                <a:gd name="T5" fmla="*/ 0 h 265"/>
                <a:gd name="T6" fmla="*/ 587 w 587"/>
                <a:gd name="T7" fmla="*/ 133 h 265"/>
                <a:gd name="T8" fmla="*/ 419 w 587"/>
                <a:gd name="T9" fmla="*/ 265 h 265"/>
                <a:gd name="T10" fmla="*/ 419 w 587"/>
                <a:gd name="T11" fmla="*/ 175 h 265"/>
                <a:gd name="T12" fmla="*/ 0 w 587"/>
                <a:gd name="T13" fmla="*/ 175 h 265"/>
                <a:gd name="T14" fmla="*/ 0 w 587"/>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5">
                  <a:moveTo>
                    <a:pt x="0" y="90"/>
                  </a:moveTo>
                  <a:lnTo>
                    <a:pt x="419" y="90"/>
                  </a:lnTo>
                  <a:lnTo>
                    <a:pt x="419" y="0"/>
                  </a:lnTo>
                  <a:lnTo>
                    <a:pt x="587" y="133"/>
                  </a:lnTo>
                  <a:lnTo>
                    <a:pt x="419" y="265"/>
                  </a:lnTo>
                  <a:lnTo>
                    <a:pt x="419" y="175"/>
                  </a:lnTo>
                  <a:lnTo>
                    <a:pt x="0" y="175"/>
                  </a:lnTo>
                  <a:lnTo>
                    <a:pt x="0" y="90"/>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grpSp>
      <p:grpSp>
        <p:nvGrpSpPr>
          <p:cNvPr id="18" name="Group 17">
            <a:extLst>
              <a:ext uri="{FF2B5EF4-FFF2-40B4-BE49-F238E27FC236}">
                <a16:creationId xmlns:a16="http://schemas.microsoft.com/office/drawing/2014/main" id="{E9900829-92CB-5741-B623-D74A02B12D27}"/>
              </a:ext>
            </a:extLst>
          </p:cNvPr>
          <p:cNvGrpSpPr/>
          <p:nvPr/>
        </p:nvGrpSpPr>
        <p:grpSpPr>
          <a:xfrm>
            <a:off x="8378040" y="2966623"/>
            <a:ext cx="1632794" cy="3890486"/>
            <a:chOff x="8885497" y="3483749"/>
            <a:chExt cx="1416136" cy="3374251"/>
          </a:xfrm>
        </p:grpSpPr>
        <p:sp>
          <p:nvSpPr>
            <p:cNvPr id="19" name="Freeform 15">
              <a:extLst>
                <a:ext uri="{FF2B5EF4-FFF2-40B4-BE49-F238E27FC236}">
                  <a16:creationId xmlns:a16="http://schemas.microsoft.com/office/drawing/2014/main" id="{A9B76EAD-188B-E442-B2D3-ADC3598A63AF}"/>
                </a:ext>
              </a:extLst>
            </p:cNvPr>
            <p:cNvSpPr>
              <a:spLocks/>
            </p:cNvSpPr>
            <p:nvPr/>
          </p:nvSpPr>
          <p:spPr bwMode="auto">
            <a:xfrm>
              <a:off x="8885497" y="3483749"/>
              <a:ext cx="473138" cy="1099254"/>
            </a:xfrm>
            <a:custGeom>
              <a:avLst/>
              <a:gdLst>
                <a:gd name="T0" fmla="*/ 433 w 433"/>
                <a:gd name="T1" fmla="*/ 499 h 1006"/>
                <a:gd name="T2" fmla="*/ 0 w 433"/>
                <a:gd name="T3" fmla="*/ 0 h 1006"/>
                <a:gd name="T4" fmla="*/ 0 w 433"/>
                <a:gd name="T5" fmla="*/ 506 h 1006"/>
                <a:gd name="T6" fmla="*/ 433 w 433"/>
                <a:gd name="T7" fmla="*/ 1006 h 1006"/>
                <a:gd name="T8" fmla="*/ 433 w 433"/>
                <a:gd name="T9" fmla="*/ 499 h 1006"/>
              </a:gdLst>
              <a:ahLst/>
              <a:cxnLst>
                <a:cxn ang="0">
                  <a:pos x="T0" y="T1"/>
                </a:cxn>
                <a:cxn ang="0">
                  <a:pos x="T2" y="T3"/>
                </a:cxn>
                <a:cxn ang="0">
                  <a:pos x="T4" y="T5"/>
                </a:cxn>
                <a:cxn ang="0">
                  <a:pos x="T6" y="T7"/>
                </a:cxn>
                <a:cxn ang="0">
                  <a:pos x="T8" y="T9"/>
                </a:cxn>
              </a:cxnLst>
              <a:rect l="0" t="0" r="r" b="b"/>
              <a:pathLst>
                <a:path w="433" h="1006">
                  <a:moveTo>
                    <a:pt x="433" y="499"/>
                  </a:moveTo>
                  <a:lnTo>
                    <a:pt x="0" y="0"/>
                  </a:lnTo>
                  <a:lnTo>
                    <a:pt x="0" y="506"/>
                  </a:lnTo>
                  <a:lnTo>
                    <a:pt x="433" y="1006"/>
                  </a:lnTo>
                  <a:lnTo>
                    <a:pt x="433" y="499"/>
                  </a:lnTo>
                  <a:close/>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grpSp>
          <p:nvGrpSpPr>
            <p:cNvPr id="20" name="Group 19">
              <a:extLst>
                <a:ext uri="{FF2B5EF4-FFF2-40B4-BE49-F238E27FC236}">
                  <a16:creationId xmlns:a16="http://schemas.microsoft.com/office/drawing/2014/main" id="{1FA2B7F6-180E-2243-BEB2-0B28E76A9EEB}"/>
                </a:ext>
              </a:extLst>
            </p:cNvPr>
            <p:cNvGrpSpPr/>
            <p:nvPr/>
          </p:nvGrpSpPr>
          <p:grpSpPr>
            <a:xfrm>
              <a:off x="8885497" y="3483749"/>
              <a:ext cx="1416136" cy="3374251"/>
              <a:chOff x="8885497" y="3483749"/>
              <a:chExt cx="1416136" cy="3374251"/>
            </a:xfrm>
          </p:grpSpPr>
          <p:sp>
            <p:nvSpPr>
              <p:cNvPr id="21" name="Rectangle 16">
                <a:extLst>
                  <a:ext uri="{FF2B5EF4-FFF2-40B4-BE49-F238E27FC236}">
                    <a16:creationId xmlns:a16="http://schemas.microsoft.com/office/drawing/2014/main" id="{65030BA0-976C-114B-8F3F-3299A93F75AA}"/>
                  </a:ext>
                </a:extLst>
              </p:cNvPr>
              <p:cNvSpPr>
                <a:spLocks noChangeArrowheads="1"/>
              </p:cNvSpPr>
              <p:nvPr/>
            </p:nvSpPr>
            <p:spPr bwMode="auto">
              <a:xfrm>
                <a:off x="9358635" y="4029006"/>
                <a:ext cx="942998" cy="2828994"/>
              </a:xfrm>
              <a:prstGeom prst="rect">
                <a:avLst/>
              </a:prstGeom>
              <a:solidFill>
                <a:schemeClr val="accent3"/>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22" name="Freeform 17">
                <a:extLst>
                  <a:ext uri="{FF2B5EF4-FFF2-40B4-BE49-F238E27FC236}">
                    <a16:creationId xmlns:a16="http://schemas.microsoft.com/office/drawing/2014/main" id="{970CD6F3-8677-FB48-92BD-1DD0C0BE7158}"/>
                  </a:ext>
                </a:extLst>
              </p:cNvPr>
              <p:cNvSpPr>
                <a:spLocks/>
              </p:cNvSpPr>
              <p:nvPr/>
            </p:nvSpPr>
            <p:spPr bwMode="auto">
              <a:xfrm>
                <a:off x="8885497" y="3483749"/>
                <a:ext cx="1416136" cy="545256"/>
              </a:xfrm>
              <a:custGeom>
                <a:avLst/>
                <a:gdLst>
                  <a:gd name="T0" fmla="*/ 863 w 1296"/>
                  <a:gd name="T1" fmla="*/ 0 h 499"/>
                  <a:gd name="T2" fmla="*/ 0 w 1296"/>
                  <a:gd name="T3" fmla="*/ 0 h 499"/>
                  <a:gd name="T4" fmla="*/ 433 w 1296"/>
                  <a:gd name="T5" fmla="*/ 499 h 499"/>
                  <a:gd name="T6" fmla="*/ 1296 w 1296"/>
                  <a:gd name="T7" fmla="*/ 499 h 499"/>
                  <a:gd name="T8" fmla="*/ 863 w 1296"/>
                  <a:gd name="T9" fmla="*/ 0 h 499"/>
                </a:gdLst>
                <a:ahLst/>
                <a:cxnLst>
                  <a:cxn ang="0">
                    <a:pos x="T0" y="T1"/>
                  </a:cxn>
                  <a:cxn ang="0">
                    <a:pos x="T2" y="T3"/>
                  </a:cxn>
                  <a:cxn ang="0">
                    <a:pos x="T4" y="T5"/>
                  </a:cxn>
                  <a:cxn ang="0">
                    <a:pos x="T6" y="T7"/>
                  </a:cxn>
                  <a:cxn ang="0">
                    <a:pos x="T8" y="T9"/>
                  </a:cxn>
                </a:cxnLst>
                <a:rect l="0" t="0" r="r" b="b"/>
                <a:pathLst>
                  <a:path w="1296" h="499">
                    <a:moveTo>
                      <a:pt x="863" y="0"/>
                    </a:moveTo>
                    <a:lnTo>
                      <a:pt x="0" y="0"/>
                    </a:lnTo>
                    <a:lnTo>
                      <a:pt x="433" y="499"/>
                    </a:lnTo>
                    <a:lnTo>
                      <a:pt x="1296" y="499"/>
                    </a:lnTo>
                    <a:lnTo>
                      <a:pt x="863" y="0"/>
                    </a:lnTo>
                    <a:close/>
                  </a:path>
                </a:pathLst>
              </a:custGeom>
              <a:solidFill>
                <a:schemeClr val="accent3">
                  <a:lumMod val="60000"/>
                  <a:lumOff val="4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23" name="Freeform 18">
                <a:extLst>
                  <a:ext uri="{FF2B5EF4-FFF2-40B4-BE49-F238E27FC236}">
                    <a16:creationId xmlns:a16="http://schemas.microsoft.com/office/drawing/2014/main" id="{646C99A3-5B54-3A43-B52B-E931FF2CB3C5}"/>
                  </a:ext>
                </a:extLst>
              </p:cNvPr>
              <p:cNvSpPr>
                <a:spLocks/>
              </p:cNvSpPr>
              <p:nvPr/>
            </p:nvSpPr>
            <p:spPr bwMode="auto">
              <a:xfrm>
                <a:off x="8885497" y="3747090"/>
                <a:ext cx="473138" cy="641413"/>
              </a:xfrm>
              <a:custGeom>
                <a:avLst/>
                <a:gdLst>
                  <a:gd name="T0" fmla="*/ 433 w 433"/>
                  <a:gd name="T1" fmla="*/ 500 h 587"/>
                  <a:gd name="T2" fmla="*/ 0 w 433"/>
                  <a:gd name="T3" fmla="*/ 0 h 587"/>
                  <a:gd name="T4" fmla="*/ 0 w 433"/>
                  <a:gd name="T5" fmla="*/ 88 h 587"/>
                  <a:gd name="T6" fmla="*/ 433 w 433"/>
                  <a:gd name="T7" fmla="*/ 587 h 587"/>
                  <a:gd name="T8" fmla="*/ 433 w 433"/>
                  <a:gd name="T9" fmla="*/ 500 h 587"/>
                </a:gdLst>
                <a:ahLst/>
                <a:cxnLst>
                  <a:cxn ang="0">
                    <a:pos x="T0" y="T1"/>
                  </a:cxn>
                  <a:cxn ang="0">
                    <a:pos x="T2" y="T3"/>
                  </a:cxn>
                  <a:cxn ang="0">
                    <a:pos x="T4" y="T5"/>
                  </a:cxn>
                  <a:cxn ang="0">
                    <a:pos x="T6" y="T7"/>
                  </a:cxn>
                  <a:cxn ang="0">
                    <a:pos x="T8" y="T9"/>
                  </a:cxn>
                </a:cxnLst>
                <a:rect l="0" t="0" r="r" b="b"/>
                <a:pathLst>
                  <a:path w="433" h="587">
                    <a:moveTo>
                      <a:pt x="433" y="500"/>
                    </a:moveTo>
                    <a:lnTo>
                      <a:pt x="0" y="0"/>
                    </a:lnTo>
                    <a:lnTo>
                      <a:pt x="0" y="88"/>
                    </a:lnTo>
                    <a:lnTo>
                      <a:pt x="433" y="587"/>
                    </a:lnTo>
                    <a:lnTo>
                      <a:pt x="433" y="500"/>
                    </a:lnTo>
                    <a:close/>
                  </a:path>
                </a:pathLst>
              </a:custGeom>
              <a:solidFill>
                <a:schemeClr val="bg1">
                  <a:alpha val="2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24" name="Freeform 19">
                <a:extLst>
                  <a:ext uri="{FF2B5EF4-FFF2-40B4-BE49-F238E27FC236}">
                    <a16:creationId xmlns:a16="http://schemas.microsoft.com/office/drawing/2014/main" id="{5D1484C3-A777-D342-8DAE-3C69F70C199E}"/>
                  </a:ext>
                </a:extLst>
              </p:cNvPr>
              <p:cNvSpPr>
                <a:spLocks/>
              </p:cNvSpPr>
              <p:nvPr/>
            </p:nvSpPr>
            <p:spPr bwMode="auto">
              <a:xfrm>
                <a:off x="9358635" y="4195096"/>
                <a:ext cx="640321" cy="289565"/>
              </a:xfrm>
              <a:custGeom>
                <a:avLst/>
                <a:gdLst>
                  <a:gd name="T0" fmla="*/ 0 w 586"/>
                  <a:gd name="T1" fmla="*/ 90 h 265"/>
                  <a:gd name="T2" fmla="*/ 419 w 586"/>
                  <a:gd name="T3" fmla="*/ 90 h 265"/>
                  <a:gd name="T4" fmla="*/ 419 w 586"/>
                  <a:gd name="T5" fmla="*/ 0 h 265"/>
                  <a:gd name="T6" fmla="*/ 586 w 586"/>
                  <a:gd name="T7" fmla="*/ 132 h 265"/>
                  <a:gd name="T8" fmla="*/ 419 w 586"/>
                  <a:gd name="T9" fmla="*/ 265 h 265"/>
                  <a:gd name="T10" fmla="*/ 419 w 586"/>
                  <a:gd name="T11" fmla="*/ 177 h 265"/>
                  <a:gd name="T12" fmla="*/ 0 w 586"/>
                  <a:gd name="T13" fmla="*/ 177 h 265"/>
                  <a:gd name="T14" fmla="*/ 0 w 586"/>
                  <a:gd name="T15" fmla="*/ 9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6" h="265">
                    <a:moveTo>
                      <a:pt x="0" y="90"/>
                    </a:moveTo>
                    <a:lnTo>
                      <a:pt x="419" y="90"/>
                    </a:lnTo>
                    <a:lnTo>
                      <a:pt x="419" y="0"/>
                    </a:lnTo>
                    <a:lnTo>
                      <a:pt x="586" y="132"/>
                    </a:lnTo>
                    <a:lnTo>
                      <a:pt x="419" y="265"/>
                    </a:lnTo>
                    <a:lnTo>
                      <a:pt x="419" y="177"/>
                    </a:lnTo>
                    <a:lnTo>
                      <a:pt x="0" y="177"/>
                    </a:lnTo>
                    <a:lnTo>
                      <a:pt x="0" y="90"/>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grpSp>
      </p:grpSp>
      <p:grpSp>
        <p:nvGrpSpPr>
          <p:cNvPr id="25" name="Group 24">
            <a:extLst>
              <a:ext uri="{FF2B5EF4-FFF2-40B4-BE49-F238E27FC236}">
                <a16:creationId xmlns:a16="http://schemas.microsoft.com/office/drawing/2014/main" id="{E689DC47-4E0E-5D49-B06D-045742E77066}"/>
              </a:ext>
            </a:extLst>
          </p:cNvPr>
          <p:cNvGrpSpPr/>
          <p:nvPr/>
        </p:nvGrpSpPr>
        <p:grpSpPr>
          <a:xfrm>
            <a:off x="7289512" y="3604117"/>
            <a:ext cx="1634054" cy="3252991"/>
            <a:chOff x="7941407" y="4036654"/>
            <a:chExt cx="1417229" cy="2821346"/>
          </a:xfrm>
        </p:grpSpPr>
        <p:sp>
          <p:nvSpPr>
            <p:cNvPr id="26" name="Rectangle 25">
              <a:extLst>
                <a:ext uri="{FF2B5EF4-FFF2-40B4-BE49-F238E27FC236}">
                  <a16:creationId xmlns:a16="http://schemas.microsoft.com/office/drawing/2014/main" id="{CA178388-23A5-A54F-A217-05018581BC01}"/>
                </a:ext>
              </a:extLst>
            </p:cNvPr>
            <p:cNvSpPr>
              <a:spLocks noChangeArrowheads="1"/>
            </p:cNvSpPr>
            <p:nvPr/>
          </p:nvSpPr>
          <p:spPr bwMode="auto">
            <a:xfrm>
              <a:off x="8412359" y="4583003"/>
              <a:ext cx="946276" cy="2274997"/>
            </a:xfrm>
            <a:prstGeom prst="rect">
              <a:avLst/>
            </a:prstGeom>
            <a:solidFill>
              <a:schemeClr val="accent2"/>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27" name="Freeform 26">
              <a:extLst>
                <a:ext uri="{FF2B5EF4-FFF2-40B4-BE49-F238E27FC236}">
                  <a16:creationId xmlns:a16="http://schemas.microsoft.com/office/drawing/2014/main" id="{F41E7A73-2269-034D-8A7B-1C3DF7769EE4}"/>
                </a:ext>
              </a:extLst>
            </p:cNvPr>
            <p:cNvSpPr>
              <a:spLocks/>
            </p:cNvSpPr>
            <p:nvPr/>
          </p:nvSpPr>
          <p:spPr bwMode="auto">
            <a:xfrm>
              <a:off x="7941407" y="4036654"/>
              <a:ext cx="470953" cy="1099254"/>
            </a:xfrm>
            <a:custGeom>
              <a:avLst/>
              <a:gdLst>
                <a:gd name="T0" fmla="*/ 431 w 431"/>
                <a:gd name="T1" fmla="*/ 500 h 1006"/>
                <a:gd name="T2" fmla="*/ 0 w 431"/>
                <a:gd name="T3" fmla="*/ 0 h 1006"/>
                <a:gd name="T4" fmla="*/ 0 w 431"/>
                <a:gd name="T5" fmla="*/ 507 h 1006"/>
                <a:gd name="T6" fmla="*/ 431 w 431"/>
                <a:gd name="T7" fmla="*/ 1006 h 1006"/>
                <a:gd name="T8" fmla="*/ 431 w 431"/>
                <a:gd name="T9" fmla="*/ 500 h 1006"/>
              </a:gdLst>
              <a:ahLst/>
              <a:cxnLst>
                <a:cxn ang="0">
                  <a:pos x="T0" y="T1"/>
                </a:cxn>
                <a:cxn ang="0">
                  <a:pos x="T2" y="T3"/>
                </a:cxn>
                <a:cxn ang="0">
                  <a:pos x="T4" y="T5"/>
                </a:cxn>
                <a:cxn ang="0">
                  <a:pos x="T6" y="T7"/>
                </a:cxn>
                <a:cxn ang="0">
                  <a:pos x="T8" y="T9"/>
                </a:cxn>
              </a:cxnLst>
              <a:rect l="0" t="0" r="r" b="b"/>
              <a:pathLst>
                <a:path w="431" h="1006">
                  <a:moveTo>
                    <a:pt x="431" y="500"/>
                  </a:moveTo>
                  <a:lnTo>
                    <a:pt x="0" y="0"/>
                  </a:lnTo>
                  <a:lnTo>
                    <a:pt x="0" y="507"/>
                  </a:lnTo>
                  <a:lnTo>
                    <a:pt x="431" y="1006"/>
                  </a:lnTo>
                  <a:lnTo>
                    <a:pt x="431" y="500"/>
                  </a:ln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28" name="Freeform 27">
              <a:extLst>
                <a:ext uri="{FF2B5EF4-FFF2-40B4-BE49-F238E27FC236}">
                  <a16:creationId xmlns:a16="http://schemas.microsoft.com/office/drawing/2014/main" id="{8A733CF5-B5EB-0742-9FF0-1108E27FBAB9}"/>
                </a:ext>
              </a:extLst>
            </p:cNvPr>
            <p:cNvSpPr>
              <a:spLocks/>
            </p:cNvSpPr>
            <p:nvPr/>
          </p:nvSpPr>
          <p:spPr bwMode="auto">
            <a:xfrm>
              <a:off x="7941407" y="4036654"/>
              <a:ext cx="1417229" cy="546349"/>
            </a:xfrm>
            <a:custGeom>
              <a:avLst/>
              <a:gdLst>
                <a:gd name="T0" fmla="*/ 864 w 1297"/>
                <a:gd name="T1" fmla="*/ 0 h 500"/>
                <a:gd name="T2" fmla="*/ 0 w 1297"/>
                <a:gd name="T3" fmla="*/ 0 h 500"/>
                <a:gd name="T4" fmla="*/ 431 w 1297"/>
                <a:gd name="T5" fmla="*/ 500 h 500"/>
                <a:gd name="T6" fmla="*/ 1297 w 1297"/>
                <a:gd name="T7" fmla="*/ 500 h 500"/>
                <a:gd name="T8" fmla="*/ 864 w 1297"/>
                <a:gd name="T9" fmla="*/ 0 h 500"/>
              </a:gdLst>
              <a:ahLst/>
              <a:cxnLst>
                <a:cxn ang="0">
                  <a:pos x="T0" y="T1"/>
                </a:cxn>
                <a:cxn ang="0">
                  <a:pos x="T2" y="T3"/>
                </a:cxn>
                <a:cxn ang="0">
                  <a:pos x="T4" y="T5"/>
                </a:cxn>
                <a:cxn ang="0">
                  <a:pos x="T6" y="T7"/>
                </a:cxn>
                <a:cxn ang="0">
                  <a:pos x="T8" y="T9"/>
                </a:cxn>
              </a:cxnLst>
              <a:rect l="0" t="0" r="r" b="b"/>
              <a:pathLst>
                <a:path w="1297" h="500">
                  <a:moveTo>
                    <a:pt x="864" y="0"/>
                  </a:moveTo>
                  <a:lnTo>
                    <a:pt x="0" y="0"/>
                  </a:lnTo>
                  <a:lnTo>
                    <a:pt x="431" y="500"/>
                  </a:lnTo>
                  <a:lnTo>
                    <a:pt x="1297" y="500"/>
                  </a:lnTo>
                  <a:lnTo>
                    <a:pt x="864" y="0"/>
                  </a:lnTo>
                  <a:close/>
                </a:path>
              </a:pathLst>
            </a:custGeom>
            <a:solidFill>
              <a:schemeClr val="accent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29" name="Freeform 28">
              <a:extLst>
                <a:ext uri="{FF2B5EF4-FFF2-40B4-BE49-F238E27FC236}">
                  <a16:creationId xmlns:a16="http://schemas.microsoft.com/office/drawing/2014/main" id="{FAC307E3-AF82-9E48-A79D-1ECEB9216BFE}"/>
                </a:ext>
              </a:extLst>
            </p:cNvPr>
            <p:cNvSpPr>
              <a:spLocks/>
            </p:cNvSpPr>
            <p:nvPr/>
          </p:nvSpPr>
          <p:spPr bwMode="auto">
            <a:xfrm>
              <a:off x="7941407" y="4301087"/>
              <a:ext cx="470953" cy="641413"/>
            </a:xfrm>
            <a:custGeom>
              <a:avLst/>
              <a:gdLst>
                <a:gd name="T0" fmla="*/ 431 w 431"/>
                <a:gd name="T1" fmla="*/ 499 h 587"/>
                <a:gd name="T2" fmla="*/ 0 w 431"/>
                <a:gd name="T3" fmla="*/ 0 h 587"/>
                <a:gd name="T4" fmla="*/ 0 w 431"/>
                <a:gd name="T5" fmla="*/ 87 h 587"/>
                <a:gd name="T6" fmla="*/ 431 w 431"/>
                <a:gd name="T7" fmla="*/ 587 h 587"/>
                <a:gd name="T8" fmla="*/ 431 w 431"/>
                <a:gd name="T9" fmla="*/ 499 h 587"/>
              </a:gdLst>
              <a:ahLst/>
              <a:cxnLst>
                <a:cxn ang="0">
                  <a:pos x="T0" y="T1"/>
                </a:cxn>
                <a:cxn ang="0">
                  <a:pos x="T2" y="T3"/>
                </a:cxn>
                <a:cxn ang="0">
                  <a:pos x="T4" y="T5"/>
                </a:cxn>
                <a:cxn ang="0">
                  <a:pos x="T6" y="T7"/>
                </a:cxn>
                <a:cxn ang="0">
                  <a:pos x="T8" y="T9"/>
                </a:cxn>
              </a:cxnLst>
              <a:rect l="0" t="0" r="r" b="b"/>
              <a:pathLst>
                <a:path w="431" h="587">
                  <a:moveTo>
                    <a:pt x="431" y="499"/>
                  </a:moveTo>
                  <a:lnTo>
                    <a:pt x="0" y="0"/>
                  </a:lnTo>
                  <a:lnTo>
                    <a:pt x="0" y="87"/>
                  </a:lnTo>
                  <a:lnTo>
                    <a:pt x="431" y="587"/>
                  </a:lnTo>
                  <a:lnTo>
                    <a:pt x="431" y="499"/>
                  </a:lnTo>
                  <a:close/>
                </a:path>
              </a:pathLst>
            </a:custGeom>
            <a:solidFill>
              <a:schemeClr val="bg1">
                <a:alpha val="2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30" name="Freeform 29">
              <a:extLst>
                <a:ext uri="{FF2B5EF4-FFF2-40B4-BE49-F238E27FC236}">
                  <a16:creationId xmlns:a16="http://schemas.microsoft.com/office/drawing/2014/main" id="{FA21308C-1813-F440-A5D9-DEE50E2E68FE}"/>
                </a:ext>
              </a:extLst>
            </p:cNvPr>
            <p:cNvSpPr>
              <a:spLocks/>
            </p:cNvSpPr>
            <p:nvPr/>
          </p:nvSpPr>
          <p:spPr bwMode="auto">
            <a:xfrm>
              <a:off x="8412359" y="4750186"/>
              <a:ext cx="641414" cy="287379"/>
            </a:xfrm>
            <a:custGeom>
              <a:avLst/>
              <a:gdLst>
                <a:gd name="T0" fmla="*/ 0 w 587"/>
                <a:gd name="T1" fmla="*/ 88 h 263"/>
                <a:gd name="T2" fmla="*/ 419 w 587"/>
                <a:gd name="T3" fmla="*/ 88 h 263"/>
                <a:gd name="T4" fmla="*/ 419 w 587"/>
                <a:gd name="T5" fmla="*/ 0 h 263"/>
                <a:gd name="T6" fmla="*/ 587 w 587"/>
                <a:gd name="T7" fmla="*/ 131 h 263"/>
                <a:gd name="T8" fmla="*/ 419 w 587"/>
                <a:gd name="T9" fmla="*/ 263 h 263"/>
                <a:gd name="T10" fmla="*/ 419 w 587"/>
                <a:gd name="T11" fmla="*/ 176 h 263"/>
                <a:gd name="T12" fmla="*/ 0 w 587"/>
                <a:gd name="T13" fmla="*/ 176 h 263"/>
                <a:gd name="T14" fmla="*/ 0 w 587"/>
                <a:gd name="T15" fmla="*/ 8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3">
                  <a:moveTo>
                    <a:pt x="0" y="88"/>
                  </a:moveTo>
                  <a:lnTo>
                    <a:pt x="419" y="88"/>
                  </a:lnTo>
                  <a:lnTo>
                    <a:pt x="419" y="0"/>
                  </a:lnTo>
                  <a:lnTo>
                    <a:pt x="587" y="131"/>
                  </a:lnTo>
                  <a:lnTo>
                    <a:pt x="419" y="263"/>
                  </a:lnTo>
                  <a:lnTo>
                    <a:pt x="419" y="176"/>
                  </a:lnTo>
                  <a:lnTo>
                    <a:pt x="0" y="176"/>
                  </a:lnTo>
                  <a:lnTo>
                    <a:pt x="0" y="88"/>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grpSp>
      <p:grpSp>
        <p:nvGrpSpPr>
          <p:cNvPr id="66" name="Group 65">
            <a:extLst>
              <a:ext uri="{FF2B5EF4-FFF2-40B4-BE49-F238E27FC236}">
                <a16:creationId xmlns:a16="http://schemas.microsoft.com/office/drawing/2014/main" id="{358C314E-EE5D-6745-AF99-0E01680276F1}"/>
              </a:ext>
            </a:extLst>
          </p:cNvPr>
          <p:cNvGrpSpPr/>
          <p:nvPr/>
        </p:nvGrpSpPr>
        <p:grpSpPr>
          <a:xfrm>
            <a:off x="6199722" y="4242875"/>
            <a:ext cx="1632794" cy="2614234"/>
            <a:chOff x="6996223" y="4590653"/>
            <a:chExt cx="1416136" cy="2267347"/>
          </a:xfrm>
        </p:grpSpPr>
        <p:sp>
          <p:nvSpPr>
            <p:cNvPr id="67" name="Freeform 20">
              <a:extLst>
                <a:ext uri="{FF2B5EF4-FFF2-40B4-BE49-F238E27FC236}">
                  <a16:creationId xmlns:a16="http://schemas.microsoft.com/office/drawing/2014/main" id="{A6C96161-C5C5-A642-83DA-81722C74DA38}"/>
                </a:ext>
              </a:extLst>
            </p:cNvPr>
            <p:cNvSpPr>
              <a:spLocks/>
            </p:cNvSpPr>
            <p:nvPr/>
          </p:nvSpPr>
          <p:spPr bwMode="auto">
            <a:xfrm>
              <a:off x="6996223" y="4590653"/>
              <a:ext cx="1416136" cy="545256"/>
            </a:xfrm>
            <a:custGeom>
              <a:avLst/>
              <a:gdLst>
                <a:gd name="T0" fmla="*/ 865 w 1296"/>
                <a:gd name="T1" fmla="*/ 0 h 499"/>
                <a:gd name="T2" fmla="*/ 0 w 1296"/>
                <a:gd name="T3" fmla="*/ 0 h 499"/>
                <a:gd name="T4" fmla="*/ 432 w 1296"/>
                <a:gd name="T5" fmla="*/ 499 h 499"/>
                <a:gd name="T6" fmla="*/ 1296 w 1296"/>
                <a:gd name="T7" fmla="*/ 499 h 499"/>
                <a:gd name="T8" fmla="*/ 865 w 1296"/>
                <a:gd name="T9" fmla="*/ 0 h 499"/>
              </a:gdLst>
              <a:ahLst/>
              <a:cxnLst>
                <a:cxn ang="0">
                  <a:pos x="T0" y="T1"/>
                </a:cxn>
                <a:cxn ang="0">
                  <a:pos x="T2" y="T3"/>
                </a:cxn>
                <a:cxn ang="0">
                  <a:pos x="T4" y="T5"/>
                </a:cxn>
                <a:cxn ang="0">
                  <a:pos x="T6" y="T7"/>
                </a:cxn>
                <a:cxn ang="0">
                  <a:pos x="T8" y="T9"/>
                </a:cxn>
              </a:cxnLst>
              <a:rect l="0" t="0" r="r" b="b"/>
              <a:pathLst>
                <a:path w="1296" h="499">
                  <a:moveTo>
                    <a:pt x="865" y="0"/>
                  </a:moveTo>
                  <a:lnTo>
                    <a:pt x="0" y="0"/>
                  </a:lnTo>
                  <a:lnTo>
                    <a:pt x="432" y="499"/>
                  </a:lnTo>
                  <a:lnTo>
                    <a:pt x="1296" y="499"/>
                  </a:lnTo>
                  <a:lnTo>
                    <a:pt x="865" y="0"/>
                  </a:lnTo>
                  <a:close/>
                </a:path>
              </a:pathLst>
            </a:custGeom>
            <a:solidFill>
              <a:schemeClr val="accent1">
                <a:lumMod val="60000"/>
                <a:lumOff val="4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68" name="Rectangle 21">
              <a:extLst>
                <a:ext uri="{FF2B5EF4-FFF2-40B4-BE49-F238E27FC236}">
                  <a16:creationId xmlns:a16="http://schemas.microsoft.com/office/drawing/2014/main" id="{A5C1FA75-F11D-5E47-A17E-8B5E77068587}"/>
                </a:ext>
              </a:extLst>
            </p:cNvPr>
            <p:cNvSpPr>
              <a:spLocks noChangeArrowheads="1"/>
            </p:cNvSpPr>
            <p:nvPr/>
          </p:nvSpPr>
          <p:spPr bwMode="auto">
            <a:xfrm>
              <a:off x="7468268" y="5135908"/>
              <a:ext cx="944091" cy="1722092"/>
            </a:xfrm>
            <a:prstGeom prst="rect">
              <a:avLst/>
            </a:prstGeom>
            <a:solidFill>
              <a:schemeClr val="accent1"/>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69" name="Freeform 22">
              <a:extLst>
                <a:ext uri="{FF2B5EF4-FFF2-40B4-BE49-F238E27FC236}">
                  <a16:creationId xmlns:a16="http://schemas.microsoft.com/office/drawing/2014/main" id="{C82C53AD-05A5-EE4C-8D6F-E1E53BF16EEE}"/>
                </a:ext>
              </a:extLst>
            </p:cNvPr>
            <p:cNvSpPr>
              <a:spLocks/>
            </p:cNvSpPr>
            <p:nvPr/>
          </p:nvSpPr>
          <p:spPr bwMode="auto">
            <a:xfrm>
              <a:off x="6996223" y="4590653"/>
              <a:ext cx="472045" cy="2267347"/>
            </a:xfrm>
            <a:custGeom>
              <a:avLst/>
              <a:gdLst>
                <a:gd name="T0" fmla="*/ 432 w 432"/>
                <a:gd name="T1" fmla="*/ 499 h 2075"/>
                <a:gd name="T2" fmla="*/ 0 w 432"/>
                <a:gd name="T3" fmla="*/ 0 h 2075"/>
                <a:gd name="T4" fmla="*/ 0 w 432"/>
                <a:gd name="T5" fmla="*/ 1576 h 2075"/>
                <a:gd name="T6" fmla="*/ 432 w 432"/>
                <a:gd name="T7" fmla="*/ 2075 h 2075"/>
                <a:gd name="T8" fmla="*/ 432 w 432"/>
                <a:gd name="T9" fmla="*/ 499 h 2075"/>
              </a:gdLst>
              <a:ahLst/>
              <a:cxnLst>
                <a:cxn ang="0">
                  <a:pos x="T0" y="T1"/>
                </a:cxn>
                <a:cxn ang="0">
                  <a:pos x="T2" y="T3"/>
                </a:cxn>
                <a:cxn ang="0">
                  <a:pos x="T4" y="T5"/>
                </a:cxn>
                <a:cxn ang="0">
                  <a:pos x="T6" y="T7"/>
                </a:cxn>
                <a:cxn ang="0">
                  <a:pos x="T8" y="T9"/>
                </a:cxn>
              </a:cxnLst>
              <a:rect l="0" t="0" r="r" b="b"/>
              <a:pathLst>
                <a:path w="432" h="2075">
                  <a:moveTo>
                    <a:pt x="432" y="499"/>
                  </a:moveTo>
                  <a:lnTo>
                    <a:pt x="0" y="0"/>
                  </a:lnTo>
                  <a:lnTo>
                    <a:pt x="0" y="1576"/>
                  </a:lnTo>
                  <a:lnTo>
                    <a:pt x="432" y="2075"/>
                  </a:lnTo>
                  <a:lnTo>
                    <a:pt x="432" y="499"/>
                  </a:lnTo>
                  <a:close/>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70" name="Freeform 23">
              <a:extLst>
                <a:ext uri="{FF2B5EF4-FFF2-40B4-BE49-F238E27FC236}">
                  <a16:creationId xmlns:a16="http://schemas.microsoft.com/office/drawing/2014/main" id="{F0E68C7E-A203-7C49-9E5A-5D3DE03553CC}"/>
                </a:ext>
              </a:extLst>
            </p:cNvPr>
            <p:cNvSpPr>
              <a:spLocks/>
            </p:cNvSpPr>
            <p:nvPr/>
          </p:nvSpPr>
          <p:spPr bwMode="auto">
            <a:xfrm>
              <a:off x="7468268" y="5304184"/>
              <a:ext cx="641414" cy="286287"/>
            </a:xfrm>
            <a:custGeom>
              <a:avLst/>
              <a:gdLst>
                <a:gd name="T0" fmla="*/ 0 w 587"/>
                <a:gd name="T1" fmla="*/ 87 h 262"/>
                <a:gd name="T2" fmla="*/ 419 w 587"/>
                <a:gd name="T3" fmla="*/ 87 h 262"/>
                <a:gd name="T4" fmla="*/ 419 w 587"/>
                <a:gd name="T5" fmla="*/ 0 h 262"/>
                <a:gd name="T6" fmla="*/ 587 w 587"/>
                <a:gd name="T7" fmla="*/ 130 h 262"/>
                <a:gd name="T8" fmla="*/ 419 w 587"/>
                <a:gd name="T9" fmla="*/ 262 h 262"/>
                <a:gd name="T10" fmla="*/ 419 w 587"/>
                <a:gd name="T11" fmla="*/ 175 h 262"/>
                <a:gd name="T12" fmla="*/ 0 w 587"/>
                <a:gd name="T13" fmla="*/ 175 h 262"/>
                <a:gd name="T14" fmla="*/ 0 w 587"/>
                <a:gd name="T15" fmla="*/ 8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7" h="262">
                  <a:moveTo>
                    <a:pt x="0" y="87"/>
                  </a:moveTo>
                  <a:lnTo>
                    <a:pt x="419" y="87"/>
                  </a:lnTo>
                  <a:lnTo>
                    <a:pt x="419" y="0"/>
                  </a:lnTo>
                  <a:lnTo>
                    <a:pt x="587" y="130"/>
                  </a:lnTo>
                  <a:lnTo>
                    <a:pt x="419" y="262"/>
                  </a:lnTo>
                  <a:lnTo>
                    <a:pt x="419" y="175"/>
                  </a:lnTo>
                  <a:lnTo>
                    <a:pt x="0" y="175"/>
                  </a:lnTo>
                  <a:lnTo>
                    <a:pt x="0" y="87"/>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sp>
          <p:nvSpPr>
            <p:cNvPr id="71" name="Freeform 24">
              <a:extLst>
                <a:ext uri="{FF2B5EF4-FFF2-40B4-BE49-F238E27FC236}">
                  <a16:creationId xmlns:a16="http://schemas.microsoft.com/office/drawing/2014/main" id="{EBB3FB2A-45F1-6A48-905F-2E414EF4F773}"/>
                </a:ext>
              </a:extLst>
            </p:cNvPr>
            <p:cNvSpPr>
              <a:spLocks/>
            </p:cNvSpPr>
            <p:nvPr/>
          </p:nvSpPr>
          <p:spPr bwMode="auto">
            <a:xfrm>
              <a:off x="6996223" y="4853992"/>
              <a:ext cx="472045" cy="641413"/>
            </a:xfrm>
            <a:custGeom>
              <a:avLst/>
              <a:gdLst>
                <a:gd name="T0" fmla="*/ 432 w 432"/>
                <a:gd name="T1" fmla="*/ 499 h 587"/>
                <a:gd name="T2" fmla="*/ 0 w 432"/>
                <a:gd name="T3" fmla="*/ 0 h 587"/>
                <a:gd name="T4" fmla="*/ 0 w 432"/>
                <a:gd name="T5" fmla="*/ 88 h 587"/>
                <a:gd name="T6" fmla="*/ 432 w 432"/>
                <a:gd name="T7" fmla="*/ 587 h 587"/>
                <a:gd name="T8" fmla="*/ 432 w 432"/>
                <a:gd name="T9" fmla="*/ 499 h 587"/>
              </a:gdLst>
              <a:ahLst/>
              <a:cxnLst>
                <a:cxn ang="0">
                  <a:pos x="T0" y="T1"/>
                </a:cxn>
                <a:cxn ang="0">
                  <a:pos x="T2" y="T3"/>
                </a:cxn>
                <a:cxn ang="0">
                  <a:pos x="T4" y="T5"/>
                </a:cxn>
                <a:cxn ang="0">
                  <a:pos x="T6" y="T7"/>
                </a:cxn>
                <a:cxn ang="0">
                  <a:pos x="T8" y="T9"/>
                </a:cxn>
              </a:cxnLst>
              <a:rect l="0" t="0" r="r" b="b"/>
              <a:pathLst>
                <a:path w="432" h="587">
                  <a:moveTo>
                    <a:pt x="432" y="499"/>
                  </a:moveTo>
                  <a:lnTo>
                    <a:pt x="0" y="0"/>
                  </a:lnTo>
                  <a:lnTo>
                    <a:pt x="0" y="88"/>
                  </a:lnTo>
                  <a:lnTo>
                    <a:pt x="432" y="587"/>
                  </a:lnTo>
                  <a:lnTo>
                    <a:pt x="432" y="499"/>
                  </a:lnTo>
                  <a:close/>
                </a:path>
              </a:pathLst>
            </a:custGeom>
            <a:solidFill>
              <a:schemeClr val="bg1">
                <a:alpha val="20000"/>
              </a:schemeClr>
            </a:solidFill>
            <a:ln>
              <a:noFill/>
            </a:ln>
          </p:spPr>
          <p:txBody>
            <a:bodyPr vert="horz" wrap="square" lIns="91416" tIns="45708" rIns="91416" bIns="45708" numCol="1" anchor="t" anchorCtr="0" compatLnSpc="1">
              <a:prstTxWarp prst="textNoShape">
                <a:avLst/>
              </a:prstTxWarp>
            </a:bodyPr>
            <a:lstStyle/>
            <a:p>
              <a:endParaRPr lang="id-ID" sz="3599" dirty="0">
                <a:latin typeface="Lato Light" panose="020F0502020204030203" pitchFamily="34" charset="0"/>
              </a:endParaRPr>
            </a:p>
          </p:txBody>
        </p:sp>
      </p:grpSp>
      <p:sp>
        <p:nvSpPr>
          <p:cNvPr id="74" name="Freeform 1007">
            <a:extLst>
              <a:ext uri="{FF2B5EF4-FFF2-40B4-BE49-F238E27FC236}">
                <a16:creationId xmlns:a16="http://schemas.microsoft.com/office/drawing/2014/main" id="{B08CC700-0021-2842-9BB4-681B1B602073}"/>
              </a:ext>
            </a:extLst>
          </p:cNvPr>
          <p:cNvSpPr>
            <a:spLocks noChangeAspect="1" noChangeArrowheads="1"/>
          </p:cNvSpPr>
          <p:nvPr/>
        </p:nvSpPr>
        <p:spPr bwMode="auto">
          <a:xfrm>
            <a:off x="10259606" y="5888561"/>
            <a:ext cx="588461" cy="588461"/>
          </a:xfrm>
          <a:custGeom>
            <a:avLst/>
            <a:gdLst>
              <a:gd name="T0" fmla="*/ 143849 w 286978"/>
              <a:gd name="T1" fmla="*/ 137343 h 286978"/>
              <a:gd name="T2" fmla="*/ 186915 w 286978"/>
              <a:gd name="T3" fmla="*/ 199453 h 286978"/>
              <a:gd name="T4" fmla="*/ 143054 w 286978"/>
              <a:gd name="T5" fmla="*/ 112044 h 286978"/>
              <a:gd name="T6" fmla="*/ 95959 w 286978"/>
              <a:gd name="T7" fmla="*/ 197661 h 286978"/>
              <a:gd name="T8" fmla="*/ 151041 w 286978"/>
              <a:gd name="T9" fmla="*/ 60477 h 286978"/>
              <a:gd name="T10" fmla="*/ 176209 w 286978"/>
              <a:gd name="T11" fmla="*/ 73824 h 286978"/>
              <a:gd name="T12" fmla="*/ 204973 w 286978"/>
              <a:gd name="T13" fmla="*/ 90420 h 286978"/>
              <a:gd name="T14" fmla="*/ 223310 w 286978"/>
              <a:gd name="T15" fmla="*/ 101244 h 286978"/>
              <a:gd name="T16" fmla="*/ 224749 w 286978"/>
              <a:gd name="T17" fmla="*/ 135878 h 286978"/>
              <a:gd name="T18" fmla="*/ 246321 w 286978"/>
              <a:gd name="T19" fmla="*/ 170874 h 286978"/>
              <a:gd name="T20" fmla="*/ 233019 w 286978"/>
              <a:gd name="T21" fmla="*/ 195767 h 286978"/>
              <a:gd name="T22" fmla="*/ 208210 w 286978"/>
              <a:gd name="T23" fmla="*/ 219579 h 286978"/>
              <a:gd name="T24" fmla="*/ 188794 w 286978"/>
              <a:gd name="T25" fmla="*/ 256378 h 286978"/>
              <a:gd name="T26" fmla="*/ 197064 w 286978"/>
              <a:gd name="T27" fmla="*/ 241225 h 286978"/>
              <a:gd name="T28" fmla="*/ 203535 w 286978"/>
              <a:gd name="T29" fmla="*/ 211281 h 286978"/>
              <a:gd name="T30" fmla="*/ 229063 w 286978"/>
              <a:gd name="T31" fmla="*/ 204065 h 286978"/>
              <a:gd name="T32" fmla="*/ 219715 w 286978"/>
              <a:gd name="T33" fmla="*/ 175203 h 286978"/>
              <a:gd name="T34" fmla="*/ 238052 w 286978"/>
              <a:gd name="T35" fmla="*/ 155721 h 286978"/>
              <a:gd name="T36" fmla="*/ 215040 w 286978"/>
              <a:gd name="T37" fmla="*/ 135519 h 286978"/>
              <a:gd name="T38" fmla="*/ 221513 w 286978"/>
              <a:gd name="T39" fmla="*/ 109904 h 286978"/>
              <a:gd name="T40" fmla="*/ 192030 w 286978"/>
              <a:gd name="T41" fmla="*/ 103048 h 286978"/>
              <a:gd name="T42" fmla="*/ 184479 w 286978"/>
              <a:gd name="T43" fmla="*/ 77793 h 286978"/>
              <a:gd name="T44" fmla="*/ 155356 w 286978"/>
              <a:gd name="T45" fmla="*/ 87173 h 286978"/>
              <a:gd name="T46" fmla="*/ 136659 w 286978"/>
              <a:gd name="T47" fmla="*/ 68774 h 286978"/>
              <a:gd name="T48" fmla="*/ 115805 w 286978"/>
              <a:gd name="T49" fmla="*/ 91864 h 286978"/>
              <a:gd name="T50" fmla="*/ 90637 w 286978"/>
              <a:gd name="T51" fmla="*/ 85370 h 286978"/>
              <a:gd name="T52" fmla="*/ 84164 w 286978"/>
              <a:gd name="T53" fmla="*/ 114954 h 286978"/>
              <a:gd name="T54" fmla="*/ 58997 w 286978"/>
              <a:gd name="T55" fmla="*/ 122530 h 286978"/>
              <a:gd name="T56" fmla="*/ 68346 w 286978"/>
              <a:gd name="T57" fmla="*/ 151392 h 286978"/>
              <a:gd name="T58" fmla="*/ 50008 w 286978"/>
              <a:gd name="T59" fmla="*/ 170874 h 286978"/>
              <a:gd name="T60" fmla="*/ 72659 w 286978"/>
              <a:gd name="T61" fmla="*/ 191439 h 286978"/>
              <a:gd name="T62" fmla="*/ 66188 w 286978"/>
              <a:gd name="T63" fmla="*/ 216692 h 286978"/>
              <a:gd name="T64" fmla="*/ 96030 w 286978"/>
              <a:gd name="T65" fmla="*/ 223186 h 286978"/>
              <a:gd name="T66" fmla="*/ 103221 w 286978"/>
              <a:gd name="T67" fmla="*/ 248440 h 286978"/>
              <a:gd name="T68" fmla="*/ 82728 w 286978"/>
              <a:gd name="T69" fmla="*/ 235813 h 286978"/>
              <a:gd name="T70" fmla="*/ 64390 w 286978"/>
              <a:gd name="T71" fmla="*/ 225351 h 286978"/>
              <a:gd name="T72" fmla="*/ 54682 w 286978"/>
              <a:gd name="T73" fmla="*/ 195767 h 286978"/>
              <a:gd name="T74" fmla="*/ 41379 w 286978"/>
              <a:gd name="T75" fmla="*/ 170874 h 286978"/>
              <a:gd name="T76" fmla="*/ 62952 w 286978"/>
              <a:gd name="T77" fmla="*/ 135878 h 286978"/>
              <a:gd name="T78" fmla="*/ 58997 w 286978"/>
              <a:gd name="T79" fmla="*/ 105573 h 286978"/>
              <a:gd name="T80" fmla="*/ 87761 w 286978"/>
              <a:gd name="T81" fmla="*/ 98719 h 286978"/>
              <a:gd name="T82" fmla="*/ 106098 w 286978"/>
              <a:gd name="T83" fmla="*/ 69857 h 286978"/>
              <a:gd name="T84" fmla="*/ 127311 w 286978"/>
              <a:gd name="T85" fmla="*/ 69857 h 286978"/>
              <a:gd name="T86" fmla="*/ 113489 w 286978"/>
              <a:gd name="T87" fmla="*/ 279024 h 286978"/>
              <a:gd name="T88" fmla="*/ 143849 w 286978"/>
              <a:gd name="T89" fmla="*/ 125055 h 286978"/>
              <a:gd name="T90" fmla="*/ 174570 w 286978"/>
              <a:gd name="T91" fmla="*/ 279024 h 286978"/>
              <a:gd name="T92" fmla="*/ 232548 w 286978"/>
              <a:gd name="T93" fmla="*/ 20690 h 286978"/>
              <a:gd name="T94" fmla="*/ 232548 w 286978"/>
              <a:gd name="T95" fmla="*/ 20690 h 286978"/>
              <a:gd name="T96" fmla="*/ 258086 w 286978"/>
              <a:gd name="T97" fmla="*/ 27119 h 286978"/>
              <a:gd name="T98" fmla="*/ 252449 w 286978"/>
              <a:gd name="T99" fmla="*/ 20626 h 286978"/>
              <a:gd name="T100" fmla="*/ 211933 w 286978"/>
              <a:gd name="T101" fmla="*/ 27119 h 286978"/>
              <a:gd name="T102" fmla="*/ 206296 w 286978"/>
              <a:gd name="T103" fmla="*/ 20626 h 286978"/>
              <a:gd name="T104" fmla="*/ 279024 w 286978"/>
              <a:gd name="T105" fmla="*/ 8674 h 286978"/>
              <a:gd name="T106" fmla="*/ 287698 w 286978"/>
              <a:gd name="T107" fmla="*/ 4699 h 286978"/>
              <a:gd name="T108" fmla="*/ 165534 w 286978"/>
              <a:gd name="T109" fmla="*/ 283000 h 286978"/>
              <a:gd name="T110" fmla="*/ 143849 w 286978"/>
              <a:gd name="T111" fmla="*/ 287698 h 286978"/>
              <a:gd name="T112" fmla="*/ 122163 w 286978"/>
              <a:gd name="T113" fmla="*/ 283000 h 286978"/>
              <a:gd name="T114" fmla="*/ 0 w 286978"/>
              <a:gd name="T115" fmla="*/ 283000 h 2869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978" h="286978">
                <a:moveTo>
                  <a:pt x="143489" y="136999"/>
                </a:moveTo>
                <a:lnTo>
                  <a:pt x="125463" y="165120"/>
                </a:lnTo>
                <a:lnTo>
                  <a:pt x="161515" y="165120"/>
                </a:lnTo>
                <a:lnTo>
                  <a:pt x="143489" y="136999"/>
                </a:lnTo>
                <a:close/>
                <a:moveTo>
                  <a:pt x="142696" y="103188"/>
                </a:moveTo>
                <a:cubicBezTo>
                  <a:pt x="158475" y="103188"/>
                  <a:pt x="173178" y="109263"/>
                  <a:pt x="184654" y="120340"/>
                </a:cubicBezTo>
                <a:cubicBezTo>
                  <a:pt x="205094" y="141065"/>
                  <a:pt x="207605" y="173940"/>
                  <a:pt x="190391" y="197166"/>
                </a:cubicBezTo>
                <a:cubicBezTo>
                  <a:pt x="188957" y="198596"/>
                  <a:pt x="187881" y="198953"/>
                  <a:pt x="186447" y="198953"/>
                </a:cubicBezTo>
                <a:cubicBezTo>
                  <a:pt x="185371" y="198953"/>
                  <a:pt x="185012" y="198596"/>
                  <a:pt x="183578" y="198238"/>
                </a:cubicBezTo>
                <a:cubicBezTo>
                  <a:pt x="182143" y="196809"/>
                  <a:pt x="181785" y="193950"/>
                  <a:pt x="183219" y="192164"/>
                </a:cubicBezTo>
                <a:cubicBezTo>
                  <a:pt x="198281" y="172153"/>
                  <a:pt x="196129" y="143924"/>
                  <a:pt x="178557" y="126057"/>
                </a:cubicBezTo>
                <a:cubicBezTo>
                  <a:pt x="169233" y="116767"/>
                  <a:pt x="156682" y="111764"/>
                  <a:pt x="142696" y="111764"/>
                </a:cubicBezTo>
                <a:cubicBezTo>
                  <a:pt x="129428" y="111764"/>
                  <a:pt x="116876" y="116767"/>
                  <a:pt x="107194" y="126057"/>
                </a:cubicBezTo>
                <a:cubicBezTo>
                  <a:pt x="89622" y="143924"/>
                  <a:pt x="87112" y="172153"/>
                  <a:pt x="102532" y="192164"/>
                </a:cubicBezTo>
                <a:cubicBezTo>
                  <a:pt x="104325" y="193950"/>
                  <a:pt x="103249" y="196809"/>
                  <a:pt x="101815" y="198238"/>
                </a:cubicBezTo>
                <a:cubicBezTo>
                  <a:pt x="99663" y="199668"/>
                  <a:pt x="96794" y="199310"/>
                  <a:pt x="95719" y="197166"/>
                </a:cubicBezTo>
                <a:cubicBezTo>
                  <a:pt x="77788" y="173940"/>
                  <a:pt x="80298" y="141065"/>
                  <a:pt x="101098" y="120340"/>
                </a:cubicBezTo>
                <a:cubicBezTo>
                  <a:pt x="112215" y="109263"/>
                  <a:pt x="126918" y="103188"/>
                  <a:pt x="142696" y="103188"/>
                </a:cubicBezTo>
                <a:close/>
                <a:moveTo>
                  <a:pt x="136317" y="60325"/>
                </a:moveTo>
                <a:lnTo>
                  <a:pt x="150663" y="60325"/>
                </a:lnTo>
                <a:cubicBezTo>
                  <a:pt x="156042" y="60325"/>
                  <a:pt x="160346" y="64283"/>
                  <a:pt x="160346" y="69682"/>
                </a:cubicBezTo>
                <a:lnTo>
                  <a:pt x="160346" y="79038"/>
                </a:lnTo>
                <a:cubicBezTo>
                  <a:pt x="163933" y="80118"/>
                  <a:pt x="167161" y="80838"/>
                  <a:pt x="170747" y="82277"/>
                </a:cubicBezTo>
                <a:lnTo>
                  <a:pt x="175768" y="73640"/>
                </a:lnTo>
                <a:cubicBezTo>
                  <a:pt x="176844" y="71481"/>
                  <a:pt x="178996" y="70041"/>
                  <a:pt x="181148" y="69682"/>
                </a:cubicBezTo>
                <a:cubicBezTo>
                  <a:pt x="183658" y="68602"/>
                  <a:pt x="186169" y="69322"/>
                  <a:pt x="188321" y="70401"/>
                </a:cubicBezTo>
                <a:lnTo>
                  <a:pt x="201232" y="77599"/>
                </a:lnTo>
                <a:cubicBezTo>
                  <a:pt x="205177" y="80118"/>
                  <a:pt x="206971" y="85876"/>
                  <a:pt x="204460" y="90194"/>
                </a:cubicBezTo>
                <a:lnTo>
                  <a:pt x="199439" y="98471"/>
                </a:lnTo>
                <a:cubicBezTo>
                  <a:pt x="202308" y="101350"/>
                  <a:pt x="205177" y="103870"/>
                  <a:pt x="207688" y="106749"/>
                </a:cubicBezTo>
                <a:lnTo>
                  <a:pt x="215937" y="101710"/>
                </a:lnTo>
                <a:cubicBezTo>
                  <a:pt x="217730" y="100631"/>
                  <a:pt x="220240" y="100631"/>
                  <a:pt x="222751" y="100990"/>
                </a:cubicBezTo>
                <a:cubicBezTo>
                  <a:pt x="225262" y="101350"/>
                  <a:pt x="227055" y="102790"/>
                  <a:pt x="228489" y="105309"/>
                </a:cubicBezTo>
                <a:lnTo>
                  <a:pt x="235662" y="117905"/>
                </a:lnTo>
                <a:cubicBezTo>
                  <a:pt x="238173" y="122223"/>
                  <a:pt x="236738" y="128341"/>
                  <a:pt x="232435" y="130500"/>
                </a:cubicBezTo>
                <a:lnTo>
                  <a:pt x="224186" y="135538"/>
                </a:lnTo>
                <a:cubicBezTo>
                  <a:pt x="225620" y="139137"/>
                  <a:pt x="226337" y="142376"/>
                  <a:pt x="227055" y="145975"/>
                </a:cubicBezTo>
                <a:lnTo>
                  <a:pt x="236380" y="145975"/>
                </a:lnTo>
                <a:cubicBezTo>
                  <a:pt x="241759" y="145975"/>
                  <a:pt x="245704" y="150653"/>
                  <a:pt x="245704" y="155331"/>
                </a:cubicBezTo>
                <a:lnTo>
                  <a:pt x="245704" y="170446"/>
                </a:lnTo>
                <a:cubicBezTo>
                  <a:pt x="245704" y="175484"/>
                  <a:pt x="241759" y="179443"/>
                  <a:pt x="236380" y="179443"/>
                </a:cubicBezTo>
                <a:lnTo>
                  <a:pt x="227055" y="179443"/>
                </a:lnTo>
                <a:cubicBezTo>
                  <a:pt x="226337" y="183041"/>
                  <a:pt x="225620" y="187000"/>
                  <a:pt x="224186" y="190599"/>
                </a:cubicBezTo>
                <a:lnTo>
                  <a:pt x="232435" y="195277"/>
                </a:lnTo>
                <a:cubicBezTo>
                  <a:pt x="236738" y="197436"/>
                  <a:pt x="238173" y="203554"/>
                  <a:pt x="235662" y="207873"/>
                </a:cubicBezTo>
                <a:lnTo>
                  <a:pt x="228489" y="220828"/>
                </a:lnTo>
                <a:cubicBezTo>
                  <a:pt x="225979" y="224787"/>
                  <a:pt x="220240" y="226226"/>
                  <a:pt x="215937" y="224067"/>
                </a:cubicBezTo>
                <a:lnTo>
                  <a:pt x="207688" y="219029"/>
                </a:lnTo>
                <a:cubicBezTo>
                  <a:pt x="205177" y="221908"/>
                  <a:pt x="202308" y="224787"/>
                  <a:pt x="199439" y="227306"/>
                </a:cubicBezTo>
                <a:lnTo>
                  <a:pt x="204460" y="235223"/>
                </a:lnTo>
                <a:cubicBezTo>
                  <a:pt x="206971" y="239901"/>
                  <a:pt x="205177" y="245659"/>
                  <a:pt x="201232" y="247818"/>
                </a:cubicBezTo>
                <a:lnTo>
                  <a:pt x="188321" y="255736"/>
                </a:lnTo>
                <a:cubicBezTo>
                  <a:pt x="187245" y="255736"/>
                  <a:pt x="186886" y="256096"/>
                  <a:pt x="186169" y="256096"/>
                </a:cubicBezTo>
                <a:cubicBezTo>
                  <a:pt x="184376" y="256096"/>
                  <a:pt x="183300" y="255376"/>
                  <a:pt x="182224" y="253936"/>
                </a:cubicBezTo>
                <a:cubicBezTo>
                  <a:pt x="180789" y="251777"/>
                  <a:pt x="181506" y="249258"/>
                  <a:pt x="184017" y="247818"/>
                </a:cubicBezTo>
                <a:lnTo>
                  <a:pt x="196570" y="240621"/>
                </a:lnTo>
                <a:cubicBezTo>
                  <a:pt x="196928" y="240621"/>
                  <a:pt x="196928" y="240261"/>
                  <a:pt x="196570" y="239901"/>
                </a:cubicBezTo>
                <a:lnTo>
                  <a:pt x="190114" y="228385"/>
                </a:lnTo>
                <a:cubicBezTo>
                  <a:pt x="189038" y="226226"/>
                  <a:pt x="189397" y="224427"/>
                  <a:pt x="191549" y="222627"/>
                </a:cubicBezTo>
                <a:cubicBezTo>
                  <a:pt x="195494" y="219029"/>
                  <a:pt x="199439" y="215430"/>
                  <a:pt x="203025" y="210752"/>
                </a:cubicBezTo>
                <a:cubicBezTo>
                  <a:pt x="204460" y="209312"/>
                  <a:pt x="206971" y="208592"/>
                  <a:pt x="208764" y="209672"/>
                </a:cubicBezTo>
                <a:lnTo>
                  <a:pt x="220240" y="216510"/>
                </a:lnTo>
                <a:cubicBezTo>
                  <a:pt x="220240" y="216510"/>
                  <a:pt x="220958" y="216510"/>
                  <a:pt x="220958" y="216150"/>
                </a:cubicBezTo>
                <a:lnTo>
                  <a:pt x="228489" y="203554"/>
                </a:lnTo>
                <a:cubicBezTo>
                  <a:pt x="228489" y="203194"/>
                  <a:pt x="228489" y="202834"/>
                  <a:pt x="227772" y="202834"/>
                </a:cubicBezTo>
                <a:lnTo>
                  <a:pt x="216654" y="195637"/>
                </a:lnTo>
                <a:cubicBezTo>
                  <a:pt x="214502" y="194917"/>
                  <a:pt x="213785" y="193118"/>
                  <a:pt x="214502" y="190959"/>
                </a:cubicBezTo>
                <a:cubicBezTo>
                  <a:pt x="217013" y="185201"/>
                  <a:pt x="218089" y="179803"/>
                  <a:pt x="219165" y="174764"/>
                </a:cubicBezTo>
                <a:cubicBezTo>
                  <a:pt x="219523" y="172605"/>
                  <a:pt x="221316" y="170806"/>
                  <a:pt x="223468" y="170806"/>
                </a:cubicBezTo>
                <a:lnTo>
                  <a:pt x="236380" y="170806"/>
                </a:lnTo>
                <a:cubicBezTo>
                  <a:pt x="236738" y="170806"/>
                  <a:pt x="237456" y="170446"/>
                  <a:pt x="237456" y="170446"/>
                </a:cubicBezTo>
                <a:lnTo>
                  <a:pt x="237456" y="155331"/>
                </a:lnTo>
                <a:cubicBezTo>
                  <a:pt x="237456" y="154971"/>
                  <a:pt x="236738" y="154971"/>
                  <a:pt x="236380" y="154971"/>
                </a:cubicBezTo>
                <a:lnTo>
                  <a:pt x="223468" y="154971"/>
                </a:lnTo>
                <a:cubicBezTo>
                  <a:pt x="221316" y="154971"/>
                  <a:pt x="219523" y="153532"/>
                  <a:pt x="219165" y="151013"/>
                </a:cubicBezTo>
                <a:cubicBezTo>
                  <a:pt x="218089" y="145615"/>
                  <a:pt x="217013" y="139857"/>
                  <a:pt x="214502" y="135179"/>
                </a:cubicBezTo>
                <a:cubicBezTo>
                  <a:pt x="213785" y="133019"/>
                  <a:pt x="214502" y="130500"/>
                  <a:pt x="216654" y="129780"/>
                </a:cubicBezTo>
                <a:lnTo>
                  <a:pt x="227772" y="122943"/>
                </a:lnTo>
                <a:cubicBezTo>
                  <a:pt x="228489" y="122943"/>
                  <a:pt x="228489" y="122583"/>
                  <a:pt x="228489" y="122223"/>
                </a:cubicBezTo>
                <a:lnTo>
                  <a:pt x="220958" y="109628"/>
                </a:lnTo>
                <a:cubicBezTo>
                  <a:pt x="220958" y="109628"/>
                  <a:pt x="220240" y="108908"/>
                  <a:pt x="220240" y="109628"/>
                </a:cubicBezTo>
                <a:lnTo>
                  <a:pt x="208764" y="116105"/>
                </a:lnTo>
                <a:cubicBezTo>
                  <a:pt x="206971" y="117185"/>
                  <a:pt x="204460" y="116465"/>
                  <a:pt x="203025" y="114666"/>
                </a:cubicBezTo>
                <a:cubicBezTo>
                  <a:pt x="199439" y="110707"/>
                  <a:pt x="195494" y="106749"/>
                  <a:pt x="191549" y="102790"/>
                </a:cubicBezTo>
                <a:cubicBezTo>
                  <a:pt x="189397" y="101710"/>
                  <a:pt x="189038" y="99191"/>
                  <a:pt x="190114" y="97392"/>
                </a:cubicBezTo>
                <a:lnTo>
                  <a:pt x="196570" y="85876"/>
                </a:lnTo>
                <a:cubicBezTo>
                  <a:pt x="196928" y="85876"/>
                  <a:pt x="196928" y="85516"/>
                  <a:pt x="196570" y="85156"/>
                </a:cubicBezTo>
                <a:lnTo>
                  <a:pt x="184017" y="77599"/>
                </a:lnTo>
                <a:cubicBezTo>
                  <a:pt x="183658" y="77599"/>
                  <a:pt x="183300" y="77599"/>
                  <a:pt x="183300" y="77959"/>
                </a:cubicBezTo>
                <a:lnTo>
                  <a:pt x="176485" y="89475"/>
                </a:lnTo>
                <a:cubicBezTo>
                  <a:pt x="175768" y="91634"/>
                  <a:pt x="173258" y="92353"/>
                  <a:pt x="171106" y="91634"/>
                </a:cubicBezTo>
                <a:cubicBezTo>
                  <a:pt x="165726" y="89115"/>
                  <a:pt x="160705" y="88035"/>
                  <a:pt x="154967" y="86955"/>
                </a:cubicBezTo>
                <a:cubicBezTo>
                  <a:pt x="152815" y="86596"/>
                  <a:pt x="151739" y="85156"/>
                  <a:pt x="151739" y="82997"/>
                </a:cubicBezTo>
                <a:lnTo>
                  <a:pt x="151739" y="69682"/>
                </a:lnTo>
                <a:cubicBezTo>
                  <a:pt x="151739" y="69322"/>
                  <a:pt x="151380" y="68602"/>
                  <a:pt x="150663" y="68602"/>
                </a:cubicBezTo>
                <a:lnTo>
                  <a:pt x="136317" y="68602"/>
                </a:lnTo>
                <a:cubicBezTo>
                  <a:pt x="135958" y="68602"/>
                  <a:pt x="135241" y="69322"/>
                  <a:pt x="135241" y="69682"/>
                </a:cubicBezTo>
                <a:lnTo>
                  <a:pt x="135241" y="82997"/>
                </a:lnTo>
                <a:cubicBezTo>
                  <a:pt x="135241" y="85156"/>
                  <a:pt x="134165" y="86596"/>
                  <a:pt x="131654" y="86955"/>
                </a:cubicBezTo>
                <a:cubicBezTo>
                  <a:pt x="126633" y="88035"/>
                  <a:pt x="121254" y="89115"/>
                  <a:pt x="115515" y="91634"/>
                </a:cubicBezTo>
                <a:cubicBezTo>
                  <a:pt x="114081" y="92353"/>
                  <a:pt x="111570" y="91634"/>
                  <a:pt x="110494" y="89475"/>
                </a:cubicBezTo>
                <a:lnTo>
                  <a:pt x="103680" y="77959"/>
                </a:lnTo>
                <a:cubicBezTo>
                  <a:pt x="103680" y="77599"/>
                  <a:pt x="103321" y="77599"/>
                  <a:pt x="102963" y="77599"/>
                </a:cubicBezTo>
                <a:lnTo>
                  <a:pt x="90410" y="85156"/>
                </a:lnTo>
                <a:cubicBezTo>
                  <a:pt x="90051" y="85516"/>
                  <a:pt x="90051" y="85876"/>
                  <a:pt x="90410" y="85876"/>
                </a:cubicBezTo>
                <a:lnTo>
                  <a:pt x="96866" y="97392"/>
                </a:lnTo>
                <a:cubicBezTo>
                  <a:pt x="97583" y="99191"/>
                  <a:pt x="97224" y="101710"/>
                  <a:pt x="95790" y="102790"/>
                </a:cubicBezTo>
                <a:cubicBezTo>
                  <a:pt x="91486" y="106749"/>
                  <a:pt x="87541" y="110707"/>
                  <a:pt x="83954" y="114666"/>
                </a:cubicBezTo>
                <a:cubicBezTo>
                  <a:pt x="82520" y="116465"/>
                  <a:pt x="80368" y="117185"/>
                  <a:pt x="78216" y="116105"/>
                </a:cubicBezTo>
                <a:lnTo>
                  <a:pt x="66739" y="109628"/>
                </a:lnTo>
                <a:cubicBezTo>
                  <a:pt x="66380" y="108908"/>
                  <a:pt x="66022" y="109628"/>
                  <a:pt x="66022" y="109628"/>
                </a:cubicBezTo>
                <a:lnTo>
                  <a:pt x="58849" y="122223"/>
                </a:lnTo>
                <a:cubicBezTo>
                  <a:pt x="58849" y="122583"/>
                  <a:pt x="58849" y="122943"/>
                  <a:pt x="59207" y="122943"/>
                </a:cubicBezTo>
                <a:lnTo>
                  <a:pt x="70325" y="129780"/>
                </a:lnTo>
                <a:cubicBezTo>
                  <a:pt x="72119" y="130500"/>
                  <a:pt x="72836" y="133019"/>
                  <a:pt x="72477" y="135179"/>
                </a:cubicBezTo>
                <a:cubicBezTo>
                  <a:pt x="69967" y="139857"/>
                  <a:pt x="68891" y="145615"/>
                  <a:pt x="68174" y="151013"/>
                </a:cubicBezTo>
                <a:cubicBezTo>
                  <a:pt x="67815" y="153532"/>
                  <a:pt x="65663" y="154971"/>
                  <a:pt x="63511" y="154971"/>
                </a:cubicBezTo>
                <a:lnTo>
                  <a:pt x="50600" y="154971"/>
                </a:lnTo>
                <a:cubicBezTo>
                  <a:pt x="50241" y="154971"/>
                  <a:pt x="49882" y="154971"/>
                  <a:pt x="49882" y="155331"/>
                </a:cubicBezTo>
                <a:lnTo>
                  <a:pt x="49882" y="170446"/>
                </a:lnTo>
                <a:cubicBezTo>
                  <a:pt x="49882" y="170446"/>
                  <a:pt x="50241" y="170806"/>
                  <a:pt x="50600" y="170806"/>
                </a:cubicBezTo>
                <a:lnTo>
                  <a:pt x="63511" y="170806"/>
                </a:lnTo>
                <a:cubicBezTo>
                  <a:pt x="65663" y="170806"/>
                  <a:pt x="67815" y="172605"/>
                  <a:pt x="68174" y="174764"/>
                </a:cubicBezTo>
                <a:cubicBezTo>
                  <a:pt x="68891" y="179803"/>
                  <a:pt x="69967" y="185201"/>
                  <a:pt x="72477" y="190959"/>
                </a:cubicBezTo>
                <a:cubicBezTo>
                  <a:pt x="72836" y="193118"/>
                  <a:pt x="72119" y="194917"/>
                  <a:pt x="70325" y="195637"/>
                </a:cubicBezTo>
                <a:lnTo>
                  <a:pt x="59207" y="202834"/>
                </a:lnTo>
                <a:cubicBezTo>
                  <a:pt x="58849" y="202834"/>
                  <a:pt x="58849" y="203194"/>
                  <a:pt x="58849" y="203554"/>
                </a:cubicBezTo>
                <a:lnTo>
                  <a:pt x="66022" y="216150"/>
                </a:lnTo>
                <a:cubicBezTo>
                  <a:pt x="66022" y="216510"/>
                  <a:pt x="66380" y="216510"/>
                  <a:pt x="66739" y="216510"/>
                </a:cubicBezTo>
                <a:lnTo>
                  <a:pt x="78216" y="209672"/>
                </a:lnTo>
                <a:cubicBezTo>
                  <a:pt x="80368" y="208592"/>
                  <a:pt x="82520" y="209312"/>
                  <a:pt x="83954" y="210752"/>
                </a:cubicBezTo>
                <a:cubicBezTo>
                  <a:pt x="87541" y="215430"/>
                  <a:pt x="91486" y="219029"/>
                  <a:pt x="95790" y="222627"/>
                </a:cubicBezTo>
                <a:cubicBezTo>
                  <a:pt x="97224" y="224427"/>
                  <a:pt x="97583" y="226226"/>
                  <a:pt x="96866" y="228385"/>
                </a:cubicBezTo>
                <a:lnTo>
                  <a:pt x="90410" y="239901"/>
                </a:lnTo>
                <a:cubicBezTo>
                  <a:pt x="90051" y="240261"/>
                  <a:pt x="90051" y="240621"/>
                  <a:pt x="90410" y="240621"/>
                </a:cubicBezTo>
                <a:lnTo>
                  <a:pt x="102963" y="247818"/>
                </a:lnTo>
                <a:cubicBezTo>
                  <a:pt x="105114" y="249258"/>
                  <a:pt x="105832" y="251777"/>
                  <a:pt x="104397" y="253936"/>
                </a:cubicBezTo>
                <a:cubicBezTo>
                  <a:pt x="103321" y="256096"/>
                  <a:pt x="100811" y="256815"/>
                  <a:pt x="99017" y="255736"/>
                </a:cubicBezTo>
                <a:lnTo>
                  <a:pt x="85747" y="247818"/>
                </a:lnTo>
                <a:cubicBezTo>
                  <a:pt x="81802" y="245659"/>
                  <a:pt x="80368" y="239901"/>
                  <a:pt x="82520" y="235223"/>
                </a:cubicBezTo>
                <a:lnTo>
                  <a:pt x="87541" y="227306"/>
                </a:lnTo>
                <a:cubicBezTo>
                  <a:pt x="84672" y="224787"/>
                  <a:pt x="81802" y="221908"/>
                  <a:pt x="79292" y="219029"/>
                </a:cubicBezTo>
                <a:lnTo>
                  <a:pt x="71401" y="224067"/>
                </a:lnTo>
                <a:cubicBezTo>
                  <a:pt x="68891" y="225147"/>
                  <a:pt x="66380" y="225506"/>
                  <a:pt x="64228" y="224787"/>
                </a:cubicBezTo>
                <a:cubicBezTo>
                  <a:pt x="62077" y="224427"/>
                  <a:pt x="59925" y="222627"/>
                  <a:pt x="58849" y="220828"/>
                </a:cubicBezTo>
                <a:lnTo>
                  <a:pt x="51317" y="207873"/>
                </a:lnTo>
                <a:cubicBezTo>
                  <a:pt x="49882" y="205713"/>
                  <a:pt x="49882" y="203194"/>
                  <a:pt x="50600" y="200675"/>
                </a:cubicBezTo>
                <a:cubicBezTo>
                  <a:pt x="50958" y="198156"/>
                  <a:pt x="52752" y="196717"/>
                  <a:pt x="54545" y="195277"/>
                </a:cubicBezTo>
                <a:lnTo>
                  <a:pt x="62794" y="190599"/>
                </a:lnTo>
                <a:cubicBezTo>
                  <a:pt x="61718" y="187000"/>
                  <a:pt x="60642" y="183041"/>
                  <a:pt x="59925" y="179443"/>
                </a:cubicBezTo>
                <a:lnTo>
                  <a:pt x="50600" y="179443"/>
                </a:lnTo>
                <a:cubicBezTo>
                  <a:pt x="45220" y="179443"/>
                  <a:pt x="41275" y="175484"/>
                  <a:pt x="41275" y="170446"/>
                </a:cubicBezTo>
                <a:lnTo>
                  <a:pt x="41275" y="155331"/>
                </a:lnTo>
                <a:cubicBezTo>
                  <a:pt x="41275" y="150653"/>
                  <a:pt x="45220" y="145975"/>
                  <a:pt x="50600" y="145975"/>
                </a:cubicBezTo>
                <a:lnTo>
                  <a:pt x="59925" y="145975"/>
                </a:lnTo>
                <a:cubicBezTo>
                  <a:pt x="60642" y="142376"/>
                  <a:pt x="61718" y="139137"/>
                  <a:pt x="62794" y="135538"/>
                </a:cubicBezTo>
                <a:lnTo>
                  <a:pt x="54545" y="130500"/>
                </a:lnTo>
                <a:cubicBezTo>
                  <a:pt x="52752" y="129421"/>
                  <a:pt x="50958" y="127261"/>
                  <a:pt x="50600" y="125102"/>
                </a:cubicBezTo>
                <a:cubicBezTo>
                  <a:pt x="49882" y="122583"/>
                  <a:pt x="49882" y="120064"/>
                  <a:pt x="51317" y="117905"/>
                </a:cubicBezTo>
                <a:lnTo>
                  <a:pt x="58849" y="105309"/>
                </a:lnTo>
                <a:cubicBezTo>
                  <a:pt x="59925" y="102790"/>
                  <a:pt x="62077" y="101350"/>
                  <a:pt x="64228" y="100990"/>
                </a:cubicBezTo>
                <a:cubicBezTo>
                  <a:pt x="66380" y="100631"/>
                  <a:pt x="68891" y="100631"/>
                  <a:pt x="71401" y="101710"/>
                </a:cubicBezTo>
                <a:lnTo>
                  <a:pt x="79292" y="106749"/>
                </a:lnTo>
                <a:cubicBezTo>
                  <a:pt x="81802" y="103870"/>
                  <a:pt x="84672" y="101350"/>
                  <a:pt x="87541" y="98471"/>
                </a:cubicBezTo>
                <a:lnTo>
                  <a:pt x="82520" y="90194"/>
                </a:lnTo>
                <a:cubicBezTo>
                  <a:pt x="80368" y="85876"/>
                  <a:pt x="81802" y="80118"/>
                  <a:pt x="85747" y="77599"/>
                </a:cubicBezTo>
                <a:lnTo>
                  <a:pt x="99017" y="70401"/>
                </a:lnTo>
                <a:cubicBezTo>
                  <a:pt x="100811" y="69322"/>
                  <a:pt x="103321" y="68602"/>
                  <a:pt x="105832" y="69682"/>
                </a:cubicBezTo>
                <a:cubicBezTo>
                  <a:pt x="108342" y="70041"/>
                  <a:pt x="109777" y="71481"/>
                  <a:pt x="111211" y="73640"/>
                </a:cubicBezTo>
                <a:lnTo>
                  <a:pt x="115874" y="82277"/>
                </a:lnTo>
                <a:cubicBezTo>
                  <a:pt x="119460" y="80838"/>
                  <a:pt x="123406" y="80118"/>
                  <a:pt x="126992" y="79038"/>
                </a:cubicBezTo>
                <a:lnTo>
                  <a:pt x="126992" y="69682"/>
                </a:lnTo>
                <a:cubicBezTo>
                  <a:pt x="126992" y="64283"/>
                  <a:pt x="130937" y="60325"/>
                  <a:pt x="136317" y="60325"/>
                </a:cubicBezTo>
                <a:close/>
                <a:moveTo>
                  <a:pt x="9013" y="49031"/>
                </a:moveTo>
                <a:lnTo>
                  <a:pt x="9013" y="278325"/>
                </a:lnTo>
                <a:lnTo>
                  <a:pt x="113205" y="278325"/>
                </a:lnTo>
                <a:lnTo>
                  <a:pt x="113205" y="169447"/>
                </a:lnTo>
                <a:cubicBezTo>
                  <a:pt x="113205" y="169086"/>
                  <a:pt x="113205" y="167644"/>
                  <a:pt x="113926" y="167283"/>
                </a:cubicBezTo>
                <a:lnTo>
                  <a:pt x="139884" y="126544"/>
                </a:lnTo>
                <a:cubicBezTo>
                  <a:pt x="140605" y="125102"/>
                  <a:pt x="142047" y="124742"/>
                  <a:pt x="143489" y="124742"/>
                </a:cubicBezTo>
                <a:cubicBezTo>
                  <a:pt x="144931" y="124742"/>
                  <a:pt x="146373" y="125102"/>
                  <a:pt x="147094" y="126544"/>
                </a:cubicBezTo>
                <a:lnTo>
                  <a:pt x="173052" y="167283"/>
                </a:lnTo>
                <a:cubicBezTo>
                  <a:pt x="173773" y="167644"/>
                  <a:pt x="173773" y="169086"/>
                  <a:pt x="173773" y="169447"/>
                </a:cubicBezTo>
                <a:lnTo>
                  <a:pt x="174133" y="278325"/>
                </a:lnTo>
                <a:lnTo>
                  <a:pt x="278325" y="278325"/>
                </a:lnTo>
                <a:lnTo>
                  <a:pt x="278325" y="49031"/>
                </a:lnTo>
                <a:lnTo>
                  <a:pt x="9013" y="49031"/>
                </a:lnTo>
                <a:close/>
                <a:moveTo>
                  <a:pt x="231966" y="20638"/>
                </a:moveTo>
                <a:cubicBezTo>
                  <a:pt x="234252" y="20638"/>
                  <a:pt x="236157" y="22291"/>
                  <a:pt x="236157" y="24606"/>
                </a:cubicBezTo>
                <a:cubicBezTo>
                  <a:pt x="236157" y="26921"/>
                  <a:pt x="234252" y="28244"/>
                  <a:pt x="231966" y="28244"/>
                </a:cubicBezTo>
                <a:cubicBezTo>
                  <a:pt x="229299" y="28244"/>
                  <a:pt x="227013" y="26921"/>
                  <a:pt x="227013" y="24606"/>
                </a:cubicBezTo>
                <a:cubicBezTo>
                  <a:pt x="227013" y="22291"/>
                  <a:pt x="229299" y="20638"/>
                  <a:pt x="231966" y="20638"/>
                </a:cubicBezTo>
                <a:close/>
                <a:moveTo>
                  <a:pt x="251817" y="20574"/>
                </a:moveTo>
                <a:cubicBezTo>
                  <a:pt x="253471" y="19050"/>
                  <a:pt x="255786" y="19050"/>
                  <a:pt x="257440" y="20574"/>
                </a:cubicBezTo>
                <a:cubicBezTo>
                  <a:pt x="258102" y="21336"/>
                  <a:pt x="258432" y="22860"/>
                  <a:pt x="258432" y="24003"/>
                </a:cubicBezTo>
                <a:cubicBezTo>
                  <a:pt x="258432" y="25146"/>
                  <a:pt x="258102" y="26289"/>
                  <a:pt x="257440" y="27051"/>
                </a:cubicBezTo>
                <a:cubicBezTo>
                  <a:pt x="256779" y="27813"/>
                  <a:pt x="255456" y="28194"/>
                  <a:pt x="254463" y="28194"/>
                </a:cubicBezTo>
                <a:cubicBezTo>
                  <a:pt x="253802" y="28194"/>
                  <a:pt x="252479" y="27813"/>
                  <a:pt x="251817" y="27051"/>
                </a:cubicBezTo>
                <a:cubicBezTo>
                  <a:pt x="251156" y="26289"/>
                  <a:pt x="250825" y="25146"/>
                  <a:pt x="250825" y="24003"/>
                </a:cubicBezTo>
                <a:cubicBezTo>
                  <a:pt x="250825" y="22860"/>
                  <a:pt x="251156" y="21336"/>
                  <a:pt x="251817" y="20574"/>
                </a:cubicBezTo>
                <a:close/>
                <a:moveTo>
                  <a:pt x="205780" y="20574"/>
                </a:moveTo>
                <a:cubicBezTo>
                  <a:pt x="207434" y="19050"/>
                  <a:pt x="209749" y="19050"/>
                  <a:pt x="211402" y="20574"/>
                </a:cubicBezTo>
                <a:cubicBezTo>
                  <a:pt x="212064" y="21336"/>
                  <a:pt x="212394" y="22860"/>
                  <a:pt x="212394" y="24003"/>
                </a:cubicBezTo>
                <a:cubicBezTo>
                  <a:pt x="212394" y="25146"/>
                  <a:pt x="212064" y="26289"/>
                  <a:pt x="211402" y="27051"/>
                </a:cubicBezTo>
                <a:cubicBezTo>
                  <a:pt x="210741" y="27813"/>
                  <a:pt x="209749" y="28194"/>
                  <a:pt x="208757" y="28194"/>
                </a:cubicBezTo>
                <a:cubicBezTo>
                  <a:pt x="207765" y="28194"/>
                  <a:pt x="206442" y="27813"/>
                  <a:pt x="205780" y="27051"/>
                </a:cubicBezTo>
                <a:cubicBezTo>
                  <a:pt x="205450" y="26289"/>
                  <a:pt x="204788" y="25146"/>
                  <a:pt x="204788" y="24003"/>
                </a:cubicBezTo>
                <a:cubicBezTo>
                  <a:pt x="204788" y="22860"/>
                  <a:pt x="205450" y="21336"/>
                  <a:pt x="205780" y="20574"/>
                </a:cubicBezTo>
                <a:close/>
                <a:moveTo>
                  <a:pt x="9013" y="8652"/>
                </a:moveTo>
                <a:lnTo>
                  <a:pt x="9013" y="40379"/>
                </a:lnTo>
                <a:lnTo>
                  <a:pt x="278325" y="40379"/>
                </a:lnTo>
                <a:lnTo>
                  <a:pt x="278325" y="8652"/>
                </a:lnTo>
                <a:lnTo>
                  <a:pt x="9013" y="8652"/>
                </a:lnTo>
                <a:close/>
                <a:moveTo>
                  <a:pt x="4326" y="0"/>
                </a:moveTo>
                <a:lnTo>
                  <a:pt x="282291" y="0"/>
                </a:lnTo>
                <a:cubicBezTo>
                  <a:pt x="284814" y="0"/>
                  <a:pt x="286978" y="2163"/>
                  <a:pt x="286978" y="4687"/>
                </a:cubicBezTo>
                <a:lnTo>
                  <a:pt x="286978" y="282291"/>
                </a:lnTo>
                <a:cubicBezTo>
                  <a:pt x="286978" y="284814"/>
                  <a:pt x="284814" y="286978"/>
                  <a:pt x="282291" y="286978"/>
                </a:cubicBezTo>
                <a:lnTo>
                  <a:pt x="169807" y="286978"/>
                </a:lnTo>
                <a:cubicBezTo>
                  <a:pt x="167283" y="286978"/>
                  <a:pt x="165120" y="284814"/>
                  <a:pt x="165120" y="282291"/>
                </a:cubicBezTo>
                <a:lnTo>
                  <a:pt x="165120" y="173773"/>
                </a:lnTo>
                <a:lnTo>
                  <a:pt x="148176" y="173773"/>
                </a:lnTo>
                <a:lnTo>
                  <a:pt x="148176" y="282291"/>
                </a:lnTo>
                <a:cubicBezTo>
                  <a:pt x="148176" y="284814"/>
                  <a:pt x="146013" y="286978"/>
                  <a:pt x="143489" y="286978"/>
                </a:cubicBezTo>
                <a:cubicBezTo>
                  <a:pt x="140965" y="286978"/>
                  <a:pt x="139523" y="284814"/>
                  <a:pt x="139523" y="282291"/>
                </a:cubicBezTo>
                <a:lnTo>
                  <a:pt x="139163" y="173773"/>
                </a:lnTo>
                <a:lnTo>
                  <a:pt x="121857" y="173773"/>
                </a:lnTo>
                <a:lnTo>
                  <a:pt x="121857" y="282291"/>
                </a:lnTo>
                <a:cubicBezTo>
                  <a:pt x="121857" y="283733"/>
                  <a:pt x="121497" y="284814"/>
                  <a:pt x="121136" y="285536"/>
                </a:cubicBezTo>
                <a:cubicBezTo>
                  <a:pt x="119694" y="285896"/>
                  <a:pt x="118973" y="286978"/>
                  <a:pt x="117892" y="286978"/>
                </a:cubicBezTo>
                <a:lnTo>
                  <a:pt x="4326" y="286978"/>
                </a:lnTo>
                <a:cubicBezTo>
                  <a:pt x="1803" y="286978"/>
                  <a:pt x="0" y="284814"/>
                  <a:pt x="0" y="282291"/>
                </a:cubicBezTo>
                <a:lnTo>
                  <a:pt x="0" y="4687"/>
                </a:lnTo>
                <a:cubicBezTo>
                  <a:pt x="0" y="2163"/>
                  <a:pt x="1803" y="0"/>
                  <a:pt x="4326"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75" name="Freeform 1009">
            <a:extLst>
              <a:ext uri="{FF2B5EF4-FFF2-40B4-BE49-F238E27FC236}">
                <a16:creationId xmlns:a16="http://schemas.microsoft.com/office/drawing/2014/main" id="{19095232-D78D-CB49-B444-85199AC9DBF5}"/>
              </a:ext>
            </a:extLst>
          </p:cNvPr>
          <p:cNvSpPr>
            <a:spLocks noChangeAspect="1" noChangeArrowheads="1"/>
          </p:cNvSpPr>
          <p:nvPr/>
        </p:nvSpPr>
        <p:spPr bwMode="auto">
          <a:xfrm>
            <a:off x="9172338" y="5891792"/>
            <a:ext cx="588459" cy="585209"/>
          </a:xfrm>
          <a:custGeom>
            <a:avLst/>
            <a:gdLst>
              <a:gd name="T0" fmla="*/ 96139 w 286977"/>
              <a:gd name="T1" fmla="*/ 277461 h 285391"/>
              <a:gd name="T2" fmla="*/ 191918 w 286977"/>
              <a:gd name="T3" fmla="*/ 251517 h 285391"/>
              <a:gd name="T4" fmla="*/ 9035 w 286977"/>
              <a:gd name="T5" fmla="*/ 216924 h 285391"/>
              <a:gd name="T6" fmla="*/ 16626 w 286977"/>
              <a:gd name="T7" fmla="*/ 242869 h 285391"/>
              <a:gd name="T8" fmla="*/ 279023 w 286977"/>
              <a:gd name="T9" fmla="*/ 235662 h 285391"/>
              <a:gd name="T10" fmla="*/ 9035 w 286977"/>
              <a:gd name="T11" fmla="*/ 216924 h 285391"/>
              <a:gd name="T12" fmla="*/ 182560 w 286977"/>
              <a:gd name="T13" fmla="*/ 100134 h 285391"/>
              <a:gd name="T14" fmla="*/ 212902 w 286977"/>
              <a:gd name="T15" fmla="*/ 129341 h 285391"/>
              <a:gd name="T16" fmla="*/ 182560 w 286977"/>
              <a:gd name="T17" fmla="*/ 159281 h 285391"/>
              <a:gd name="T18" fmla="*/ 176491 w 286977"/>
              <a:gd name="T19" fmla="*/ 158916 h 285391"/>
              <a:gd name="T20" fmla="*/ 202193 w 286977"/>
              <a:gd name="T21" fmla="*/ 129341 h 285391"/>
              <a:gd name="T22" fmla="*/ 176491 w 286977"/>
              <a:gd name="T23" fmla="*/ 100134 h 285391"/>
              <a:gd name="T24" fmla="*/ 109619 w 286977"/>
              <a:gd name="T25" fmla="*/ 100134 h 285391"/>
              <a:gd name="T26" fmla="*/ 84274 w 286977"/>
              <a:gd name="T27" fmla="*/ 129341 h 285391"/>
              <a:gd name="T28" fmla="*/ 109619 w 286977"/>
              <a:gd name="T29" fmla="*/ 158916 h 285391"/>
              <a:gd name="T30" fmla="*/ 103193 w 286977"/>
              <a:gd name="T31" fmla="*/ 159281 h 285391"/>
              <a:gd name="T32" fmla="*/ 73209 w 286977"/>
              <a:gd name="T33" fmla="*/ 129341 h 285391"/>
              <a:gd name="T34" fmla="*/ 103193 w 286977"/>
              <a:gd name="T35" fmla="*/ 100134 h 285391"/>
              <a:gd name="T36" fmla="*/ 164089 w 286977"/>
              <a:gd name="T37" fmla="*/ 90855 h 285391"/>
              <a:gd name="T38" fmla="*/ 126300 w 286977"/>
              <a:gd name="T39" fmla="*/ 174703 h 285391"/>
              <a:gd name="T40" fmla="*/ 122378 w 286977"/>
              <a:gd name="T41" fmla="*/ 168921 h 285391"/>
              <a:gd name="T42" fmla="*/ 162306 w 286977"/>
              <a:gd name="T43" fmla="*/ 85073 h 285391"/>
              <a:gd name="T44" fmla="*/ 250108 w 286977"/>
              <a:gd name="T45" fmla="*/ 208276 h 285391"/>
              <a:gd name="T46" fmla="*/ 279023 w 286977"/>
              <a:gd name="T47" fmla="*/ 56214 h 285391"/>
              <a:gd name="T48" fmla="*/ 250108 w 286977"/>
              <a:gd name="T49" fmla="*/ 49006 h 285391"/>
              <a:gd name="T50" fmla="*/ 9035 w 286977"/>
              <a:gd name="T51" fmla="*/ 56214 h 285391"/>
              <a:gd name="T52" fmla="*/ 38311 w 286977"/>
              <a:gd name="T53" fmla="*/ 208276 h 285391"/>
              <a:gd name="T54" fmla="*/ 16626 w 286977"/>
              <a:gd name="T55" fmla="*/ 49006 h 285391"/>
              <a:gd name="T56" fmla="*/ 216505 w 286977"/>
              <a:gd name="T57" fmla="*/ 39788 h 285391"/>
              <a:gd name="T58" fmla="*/ 216505 w 286977"/>
              <a:gd name="T59" fmla="*/ 48955 h 285391"/>
              <a:gd name="T60" fmla="*/ 66843 w 286977"/>
              <a:gd name="T61" fmla="*/ 44372 h 285391"/>
              <a:gd name="T62" fmla="*/ 217789 w 286977"/>
              <a:gd name="T63" fmla="*/ 20626 h 285391"/>
              <a:gd name="T64" fmla="*/ 217789 w 286977"/>
              <a:gd name="T65" fmla="*/ 27119 h 285391"/>
              <a:gd name="T66" fmla="*/ 211913 w 286977"/>
              <a:gd name="T67" fmla="*/ 27119 h 285391"/>
              <a:gd name="T68" fmla="*/ 211913 w 286977"/>
              <a:gd name="T69" fmla="*/ 21007 h 285391"/>
              <a:gd name="T70" fmla="*/ 172002 w 286977"/>
              <a:gd name="T71" fmla="*/ 20626 h 285391"/>
              <a:gd name="T72" fmla="*/ 172002 w 286977"/>
              <a:gd name="T73" fmla="*/ 27119 h 285391"/>
              <a:gd name="T74" fmla="*/ 165391 w 286977"/>
              <a:gd name="T75" fmla="*/ 27119 h 285391"/>
              <a:gd name="T76" fmla="*/ 165391 w 286977"/>
              <a:gd name="T77" fmla="*/ 21007 h 285391"/>
              <a:gd name="T78" fmla="*/ 191997 w 286977"/>
              <a:gd name="T79" fmla="*/ 19098 h 285391"/>
              <a:gd name="T80" fmla="*/ 191997 w 286977"/>
              <a:gd name="T81" fmla="*/ 28265 h 285391"/>
              <a:gd name="T82" fmla="*/ 191997 w 286977"/>
              <a:gd name="T83" fmla="*/ 19098 h 285391"/>
              <a:gd name="T84" fmla="*/ 46623 w 286977"/>
              <a:gd name="T85" fmla="*/ 208276 h 285391"/>
              <a:gd name="T86" fmla="*/ 241434 w 286977"/>
              <a:gd name="T87" fmla="*/ 8287 h 285391"/>
              <a:gd name="T88" fmla="*/ 42287 w 286977"/>
              <a:gd name="T89" fmla="*/ 0 h 285391"/>
              <a:gd name="T90" fmla="*/ 250108 w 286977"/>
              <a:gd name="T91" fmla="*/ 3964 h 285391"/>
              <a:gd name="T92" fmla="*/ 271795 w 286977"/>
              <a:gd name="T93" fmla="*/ 40358 h 285391"/>
              <a:gd name="T94" fmla="*/ 287697 w 286977"/>
              <a:gd name="T95" fmla="*/ 235662 h 285391"/>
              <a:gd name="T96" fmla="*/ 200592 w 286977"/>
              <a:gd name="T97" fmla="*/ 251517 h 285391"/>
              <a:gd name="T98" fmla="*/ 231314 w 286977"/>
              <a:gd name="T99" fmla="*/ 277461 h 285391"/>
              <a:gd name="T100" fmla="*/ 231314 w 286977"/>
              <a:gd name="T101" fmla="*/ 286109 h 285391"/>
              <a:gd name="T102" fmla="*/ 52768 w 286977"/>
              <a:gd name="T103" fmla="*/ 282145 h 285391"/>
              <a:gd name="T104" fmla="*/ 87466 w 286977"/>
              <a:gd name="T105" fmla="*/ 277461 h 285391"/>
              <a:gd name="T106" fmla="*/ 16626 w 286977"/>
              <a:gd name="T107" fmla="*/ 251517 h 285391"/>
              <a:gd name="T108" fmla="*/ 0 w 286977"/>
              <a:gd name="T109" fmla="*/ 56214 h 285391"/>
              <a:gd name="T110" fmla="*/ 38311 w 286977"/>
              <a:gd name="T111" fmla="*/ 40358 h 285391"/>
              <a:gd name="T112" fmla="*/ 42287 w 286977"/>
              <a:gd name="T113" fmla="*/ 0 h 285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6977" h="285391">
                <a:moveTo>
                  <a:pt x="95899" y="250885"/>
                </a:moveTo>
                <a:lnTo>
                  <a:pt x="95899" y="276764"/>
                </a:lnTo>
                <a:lnTo>
                  <a:pt x="191438" y="276764"/>
                </a:lnTo>
                <a:lnTo>
                  <a:pt x="191438" y="250885"/>
                </a:lnTo>
                <a:lnTo>
                  <a:pt x="95899" y="250885"/>
                </a:lnTo>
                <a:close/>
                <a:moveTo>
                  <a:pt x="9013" y="216379"/>
                </a:moveTo>
                <a:lnTo>
                  <a:pt x="9013" y="235070"/>
                </a:lnTo>
                <a:cubicBezTo>
                  <a:pt x="9013" y="239024"/>
                  <a:pt x="12258" y="242259"/>
                  <a:pt x="16584" y="242259"/>
                </a:cubicBezTo>
                <a:lnTo>
                  <a:pt x="271114" y="242259"/>
                </a:lnTo>
                <a:cubicBezTo>
                  <a:pt x="275079" y="242259"/>
                  <a:pt x="278324" y="239024"/>
                  <a:pt x="278324" y="235070"/>
                </a:cubicBezTo>
                <a:lnTo>
                  <a:pt x="278324" y="216379"/>
                </a:lnTo>
                <a:lnTo>
                  <a:pt x="9013" y="216379"/>
                </a:lnTo>
                <a:close/>
                <a:moveTo>
                  <a:pt x="176049" y="99882"/>
                </a:moveTo>
                <a:cubicBezTo>
                  <a:pt x="177830" y="98425"/>
                  <a:pt x="180678" y="98425"/>
                  <a:pt x="182103" y="99882"/>
                </a:cubicBezTo>
                <a:lnTo>
                  <a:pt x="210945" y="126104"/>
                </a:lnTo>
                <a:cubicBezTo>
                  <a:pt x="212013" y="127196"/>
                  <a:pt x="212369" y="128289"/>
                  <a:pt x="212369" y="129017"/>
                </a:cubicBezTo>
                <a:cubicBezTo>
                  <a:pt x="212369" y="130474"/>
                  <a:pt x="212013" y="131567"/>
                  <a:pt x="210945" y="133024"/>
                </a:cubicBezTo>
                <a:lnTo>
                  <a:pt x="182103" y="158881"/>
                </a:lnTo>
                <a:cubicBezTo>
                  <a:pt x="181390" y="159610"/>
                  <a:pt x="180678" y="159974"/>
                  <a:pt x="179254" y="159974"/>
                </a:cubicBezTo>
                <a:cubicBezTo>
                  <a:pt x="178186" y="159974"/>
                  <a:pt x="177118" y="159610"/>
                  <a:pt x="176049" y="158517"/>
                </a:cubicBezTo>
                <a:cubicBezTo>
                  <a:pt x="174625" y="157060"/>
                  <a:pt x="174981" y="153783"/>
                  <a:pt x="176405" y="152326"/>
                </a:cubicBezTo>
                <a:lnTo>
                  <a:pt x="201687" y="129017"/>
                </a:lnTo>
                <a:lnTo>
                  <a:pt x="176405" y="106437"/>
                </a:lnTo>
                <a:cubicBezTo>
                  <a:pt x="174981" y="104616"/>
                  <a:pt x="174625" y="102067"/>
                  <a:pt x="176049" y="99882"/>
                </a:cubicBezTo>
                <a:close/>
                <a:moveTo>
                  <a:pt x="102935" y="99882"/>
                </a:moveTo>
                <a:cubicBezTo>
                  <a:pt x="105072" y="98425"/>
                  <a:pt x="107564" y="98425"/>
                  <a:pt x="109345" y="99882"/>
                </a:cubicBezTo>
                <a:cubicBezTo>
                  <a:pt x="110769" y="102067"/>
                  <a:pt x="110413" y="104616"/>
                  <a:pt x="108988" y="106437"/>
                </a:cubicBezTo>
                <a:lnTo>
                  <a:pt x="84063" y="129017"/>
                </a:lnTo>
                <a:lnTo>
                  <a:pt x="108988" y="152326"/>
                </a:lnTo>
                <a:cubicBezTo>
                  <a:pt x="110413" y="153783"/>
                  <a:pt x="110769" y="157060"/>
                  <a:pt x="109345" y="158517"/>
                </a:cubicBezTo>
                <a:cubicBezTo>
                  <a:pt x="108276" y="159610"/>
                  <a:pt x="106852" y="159974"/>
                  <a:pt x="105784" y="159974"/>
                </a:cubicBezTo>
                <a:cubicBezTo>
                  <a:pt x="105072" y="159974"/>
                  <a:pt x="104003" y="159610"/>
                  <a:pt x="102935" y="158881"/>
                </a:cubicBezTo>
                <a:lnTo>
                  <a:pt x="74449" y="133024"/>
                </a:lnTo>
                <a:cubicBezTo>
                  <a:pt x="73381" y="131567"/>
                  <a:pt x="73025" y="130474"/>
                  <a:pt x="73025" y="129017"/>
                </a:cubicBezTo>
                <a:cubicBezTo>
                  <a:pt x="73025" y="128289"/>
                  <a:pt x="73381" y="127196"/>
                  <a:pt x="74449" y="126104"/>
                </a:cubicBezTo>
                <a:lnTo>
                  <a:pt x="102935" y="99882"/>
                </a:lnTo>
                <a:close/>
                <a:moveTo>
                  <a:pt x="161900" y="84859"/>
                </a:moveTo>
                <a:cubicBezTo>
                  <a:pt x="163678" y="85940"/>
                  <a:pt x="164744" y="88464"/>
                  <a:pt x="163678" y="90627"/>
                </a:cubicBezTo>
                <a:lnTo>
                  <a:pt x="129896" y="171741"/>
                </a:lnTo>
                <a:cubicBezTo>
                  <a:pt x="129184" y="173544"/>
                  <a:pt x="127051" y="174265"/>
                  <a:pt x="125984" y="174265"/>
                </a:cubicBezTo>
                <a:cubicBezTo>
                  <a:pt x="125273" y="174265"/>
                  <a:pt x="124562" y="174265"/>
                  <a:pt x="123850" y="174265"/>
                </a:cubicBezTo>
                <a:cubicBezTo>
                  <a:pt x="122072" y="173544"/>
                  <a:pt x="120650" y="170660"/>
                  <a:pt x="122072" y="168497"/>
                </a:cubicBezTo>
                <a:lnTo>
                  <a:pt x="155854" y="87382"/>
                </a:lnTo>
                <a:cubicBezTo>
                  <a:pt x="156921" y="85219"/>
                  <a:pt x="159410" y="84138"/>
                  <a:pt x="161900" y="84859"/>
                </a:cubicBezTo>
                <a:close/>
                <a:moveTo>
                  <a:pt x="249482" y="48883"/>
                </a:moveTo>
                <a:lnTo>
                  <a:pt x="249482" y="207753"/>
                </a:lnTo>
                <a:lnTo>
                  <a:pt x="278324" y="207753"/>
                </a:lnTo>
                <a:lnTo>
                  <a:pt x="278324" y="56072"/>
                </a:lnTo>
                <a:cubicBezTo>
                  <a:pt x="278324" y="52118"/>
                  <a:pt x="275079" y="48883"/>
                  <a:pt x="271114" y="48883"/>
                </a:cubicBezTo>
                <a:lnTo>
                  <a:pt x="249482" y="48883"/>
                </a:lnTo>
                <a:close/>
                <a:moveTo>
                  <a:pt x="16584" y="48883"/>
                </a:moveTo>
                <a:cubicBezTo>
                  <a:pt x="12258" y="48883"/>
                  <a:pt x="9013" y="52118"/>
                  <a:pt x="9013" y="56072"/>
                </a:cubicBezTo>
                <a:lnTo>
                  <a:pt x="9013" y="207753"/>
                </a:lnTo>
                <a:lnTo>
                  <a:pt x="38215" y="207753"/>
                </a:lnTo>
                <a:lnTo>
                  <a:pt x="38215" y="48883"/>
                </a:lnTo>
                <a:lnTo>
                  <a:pt x="16584" y="48883"/>
                </a:lnTo>
                <a:close/>
                <a:moveTo>
                  <a:pt x="71013" y="39688"/>
                </a:moveTo>
                <a:lnTo>
                  <a:pt x="215963" y="39688"/>
                </a:lnTo>
                <a:cubicBezTo>
                  <a:pt x="218493" y="39688"/>
                  <a:pt x="220301" y="41593"/>
                  <a:pt x="220301" y="44260"/>
                </a:cubicBezTo>
                <a:cubicBezTo>
                  <a:pt x="220301" y="46546"/>
                  <a:pt x="218493" y="48832"/>
                  <a:pt x="215963" y="48832"/>
                </a:cubicBezTo>
                <a:lnTo>
                  <a:pt x="71013" y="48832"/>
                </a:lnTo>
                <a:cubicBezTo>
                  <a:pt x="68844" y="48832"/>
                  <a:pt x="66675" y="46546"/>
                  <a:pt x="66675" y="44260"/>
                </a:cubicBezTo>
                <a:cubicBezTo>
                  <a:pt x="66675" y="41593"/>
                  <a:pt x="68844" y="39688"/>
                  <a:pt x="71013" y="39688"/>
                </a:cubicBezTo>
                <a:close/>
                <a:moveTo>
                  <a:pt x="217243" y="20574"/>
                </a:moveTo>
                <a:cubicBezTo>
                  <a:pt x="217976" y="21336"/>
                  <a:pt x="218709" y="22479"/>
                  <a:pt x="218709" y="24003"/>
                </a:cubicBezTo>
                <a:cubicBezTo>
                  <a:pt x="218709" y="25146"/>
                  <a:pt x="217976" y="25908"/>
                  <a:pt x="217243" y="27051"/>
                </a:cubicBezTo>
                <a:cubicBezTo>
                  <a:pt x="216511" y="28194"/>
                  <a:pt x="215412" y="28194"/>
                  <a:pt x="214313" y="28194"/>
                </a:cubicBezTo>
                <a:cubicBezTo>
                  <a:pt x="213214" y="28194"/>
                  <a:pt x="211748" y="28194"/>
                  <a:pt x="211382" y="27051"/>
                </a:cubicBezTo>
                <a:cubicBezTo>
                  <a:pt x="210283" y="25908"/>
                  <a:pt x="209550" y="25146"/>
                  <a:pt x="209550" y="24003"/>
                </a:cubicBezTo>
                <a:cubicBezTo>
                  <a:pt x="209550" y="22479"/>
                  <a:pt x="210283" y="21336"/>
                  <a:pt x="211382" y="20955"/>
                </a:cubicBezTo>
                <a:cubicBezTo>
                  <a:pt x="212481" y="19050"/>
                  <a:pt x="215778" y="19050"/>
                  <a:pt x="217243" y="20574"/>
                </a:cubicBezTo>
                <a:close/>
                <a:moveTo>
                  <a:pt x="171572" y="20574"/>
                </a:moveTo>
                <a:cubicBezTo>
                  <a:pt x="171938" y="21336"/>
                  <a:pt x="172671" y="22479"/>
                  <a:pt x="172671" y="24003"/>
                </a:cubicBezTo>
                <a:cubicBezTo>
                  <a:pt x="172671" y="25146"/>
                  <a:pt x="171938" y="25908"/>
                  <a:pt x="171572" y="27051"/>
                </a:cubicBezTo>
                <a:cubicBezTo>
                  <a:pt x="170839" y="28194"/>
                  <a:pt x="169373" y="28194"/>
                  <a:pt x="168274" y="28194"/>
                </a:cubicBezTo>
                <a:cubicBezTo>
                  <a:pt x="167175" y="28194"/>
                  <a:pt x="166076" y="28194"/>
                  <a:pt x="164977" y="27051"/>
                </a:cubicBezTo>
                <a:cubicBezTo>
                  <a:pt x="164611" y="25908"/>
                  <a:pt x="163512" y="25146"/>
                  <a:pt x="163512" y="24003"/>
                </a:cubicBezTo>
                <a:cubicBezTo>
                  <a:pt x="163512" y="22479"/>
                  <a:pt x="164611" y="21336"/>
                  <a:pt x="164977" y="20955"/>
                </a:cubicBezTo>
                <a:cubicBezTo>
                  <a:pt x="167175" y="19050"/>
                  <a:pt x="169740" y="19050"/>
                  <a:pt x="171572" y="20574"/>
                </a:cubicBezTo>
                <a:close/>
                <a:moveTo>
                  <a:pt x="191516" y="19050"/>
                </a:moveTo>
                <a:cubicBezTo>
                  <a:pt x="194183" y="19050"/>
                  <a:pt x="196469" y="21336"/>
                  <a:pt x="196469" y="24003"/>
                </a:cubicBezTo>
                <a:cubicBezTo>
                  <a:pt x="196469" y="25908"/>
                  <a:pt x="194183" y="28194"/>
                  <a:pt x="191516" y="28194"/>
                </a:cubicBezTo>
                <a:cubicBezTo>
                  <a:pt x="189230" y="28194"/>
                  <a:pt x="187325" y="25908"/>
                  <a:pt x="187325" y="24003"/>
                </a:cubicBezTo>
                <a:cubicBezTo>
                  <a:pt x="187325" y="21336"/>
                  <a:pt x="189230" y="19050"/>
                  <a:pt x="191516" y="19050"/>
                </a:cubicBezTo>
                <a:close/>
                <a:moveTo>
                  <a:pt x="46507" y="8267"/>
                </a:moveTo>
                <a:lnTo>
                  <a:pt x="46507" y="207753"/>
                </a:lnTo>
                <a:lnTo>
                  <a:pt x="240830" y="207753"/>
                </a:lnTo>
                <a:lnTo>
                  <a:pt x="240830" y="8267"/>
                </a:lnTo>
                <a:lnTo>
                  <a:pt x="46507" y="8267"/>
                </a:lnTo>
                <a:close/>
                <a:moveTo>
                  <a:pt x="42181" y="0"/>
                </a:moveTo>
                <a:lnTo>
                  <a:pt x="244795" y="0"/>
                </a:lnTo>
                <a:cubicBezTo>
                  <a:pt x="247319" y="0"/>
                  <a:pt x="249482" y="1438"/>
                  <a:pt x="249482" y="3954"/>
                </a:cubicBezTo>
                <a:lnTo>
                  <a:pt x="249482" y="40256"/>
                </a:lnTo>
                <a:lnTo>
                  <a:pt x="271114" y="40256"/>
                </a:lnTo>
                <a:cubicBezTo>
                  <a:pt x="280127" y="40256"/>
                  <a:pt x="286977" y="47445"/>
                  <a:pt x="286977" y="56072"/>
                </a:cubicBezTo>
                <a:lnTo>
                  <a:pt x="286977" y="235070"/>
                </a:lnTo>
                <a:cubicBezTo>
                  <a:pt x="286977" y="243696"/>
                  <a:pt x="280127" y="250885"/>
                  <a:pt x="271114" y="250885"/>
                </a:cubicBezTo>
                <a:lnTo>
                  <a:pt x="200090" y="250885"/>
                </a:lnTo>
                <a:lnTo>
                  <a:pt x="200090" y="276764"/>
                </a:lnTo>
                <a:lnTo>
                  <a:pt x="230735" y="276764"/>
                </a:lnTo>
                <a:cubicBezTo>
                  <a:pt x="232898" y="276764"/>
                  <a:pt x="234701" y="278921"/>
                  <a:pt x="234701" y="281437"/>
                </a:cubicBezTo>
                <a:cubicBezTo>
                  <a:pt x="234701" y="283953"/>
                  <a:pt x="232898" y="285391"/>
                  <a:pt x="230735" y="285391"/>
                </a:cubicBezTo>
                <a:lnTo>
                  <a:pt x="56963" y="285391"/>
                </a:lnTo>
                <a:cubicBezTo>
                  <a:pt x="54439" y="285391"/>
                  <a:pt x="52636" y="283953"/>
                  <a:pt x="52636" y="281437"/>
                </a:cubicBezTo>
                <a:cubicBezTo>
                  <a:pt x="52636" y="278921"/>
                  <a:pt x="54439" y="276764"/>
                  <a:pt x="56963" y="276764"/>
                </a:cubicBezTo>
                <a:lnTo>
                  <a:pt x="87247" y="276764"/>
                </a:lnTo>
                <a:lnTo>
                  <a:pt x="87247" y="250885"/>
                </a:lnTo>
                <a:lnTo>
                  <a:pt x="16584" y="250885"/>
                </a:lnTo>
                <a:cubicBezTo>
                  <a:pt x="7571" y="250885"/>
                  <a:pt x="0" y="243696"/>
                  <a:pt x="0" y="235070"/>
                </a:cubicBezTo>
                <a:lnTo>
                  <a:pt x="0" y="56072"/>
                </a:lnTo>
                <a:cubicBezTo>
                  <a:pt x="0" y="47445"/>
                  <a:pt x="7571" y="40256"/>
                  <a:pt x="16584" y="40256"/>
                </a:cubicBezTo>
                <a:lnTo>
                  <a:pt x="38215" y="40256"/>
                </a:lnTo>
                <a:lnTo>
                  <a:pt x="38215" y="3954"/>
                </a:lnTo>
                <a:cubicBezTo>
                  <a:pt x="38215" y="1438"/>
                  <a:pt x="39657" y="0"/>
                  <a:pt x="42181"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76" name="Freeform 1010">
            <a:extLst>
              <a:ext uri="{FF2B5EF4-FFF2-40B4-BE49-F238E27FC236}">
                <a16:creationId xmlns:a16="http://schemas.microsoft.com/office/drawing/2014/main" id="{0033232B-01E5-B64A-99C1-22BD2C3C3B07}"/>
              </a:ext>
            </a:extLst>
          </p:cNvPr>
          <p:cNvSpPr>
            <a:spLocks noChangeAspect="1" noChangeArrowheads="1"/>
          </p:cNvSpPr>
          <p:nvPr/>
        </p:nvSpPr>
        <p:spPr bwMode="auto">
          <a:xfrm>
            <a:off x="11348136" y="5889381"/>
            <a:ext cx="588461" cy="585209"/>
          </a:xfrm>
          <a:custGeom>
            <a:avLst/>
            <a:gdLst>
              <a:gd name="T0" fmla="*/ 191919 w 286978"/>
              <a:gd name="T1" fmla="*/ 251517 h 285391"/>
              <a:gd name="T2" fmla="*/ 16264 w 286978"/>
              <a:gd name="T3" fmla="*/ 242869 h 285391"/>
              <a:gd name="T4" fmla="*/ 9035 w 286978"/>
              <a:gd name="T5" fmla="*/ 216924 h 285391"/>
              <a:gd name="T6" fmla="*/ 255220 w 286978"/>
              <a:gd name="T7" fmla="*/ 166562 h 285391"/>
              <a:gd name="T8" fmla="*/ 42822 w 286978"/>
              <a:gd name="T9" fmla="*/ 177476 h 285391"/>
              <a:gd name="T10" fmla="*/ 263828 w 286978"/>
              <a:gd name="T11" fmla="*/ 166562 h 285391"/>
              <a:gd name="T12" fmla="*/ 198913 w 286978"/>
              <a:gd name="T13" fmla="*/ 169836 h 285391"/>
              <a:gd name="T14" fmla="*/ 203935 w 286978"/>
              <a:gd name="T15" fmla="*/ 162560 h 285391"/>
              <a:gd name="T16" fmla="*/ 61406 w 286978"/>
              <a:gd name="T17" fmla="*/ 162560 h 285391"/>
              <a:gd name="T18" fmla="*/ 100032 w 286978"/>
              <a:gd name="T19" fmla="*/ 160377 h 285391"/>
              <a:gd name="T20" fmla="*/ 42822 w 286978"/>
              <a:gd name="T21" fmla="*/ 185841 h 285391"/>
              <a:gd name="T22" fmla="*/ 134660 w 286978"/>
              <a:gd name="T23" fmla="*/ 108403 h 285391"/>
              <a:gd name="T24" fmla="*/ 245017 w 286978"/>
              <a:gd name="T25" fmla="*/ 97773 h 285391"/>
              <a:gd name="T26" fmla="*/ 245017 w 286978"/>
              <a:gd name="T27" fmla="*/ 97773 h 285391"/>
              <a:gd name="T28" fmla="*/ 53171 w 286978"/>
              <a:gd name="T29" fmla="*/ 108222 h 285391"/>
              <a:gd name="T30" fmla="*/ 143233 w 286978"/>
              <a:gd name="T31" fmla="*/ 125368 h 285391"/>
              <a:gd name="T32" fmla="*/ 263825 w 286978"/>
              <a:gd name="T33" fmla="*/ 108222 h 285391"/>
              <a:gd name="T34" fmla="*/ 208485 w 286978"/>
              <a:gd name="T35" fmla="*/ 108222 h 285391"/>
              <a:gd name="T36" fmla="*/ 42680 w 286978"/>
              <a:gd name="T37" fmla="*/ 89124 h 285391"/>
              <a:gd name="T38" fmla="*/ 74873 w 286978"/>
              <a:gd name="T39" fmla="*/ 112186 h 285391"/>
              <a:gd name="T40" fmla="*/ 42680 w 286978"/>
              <a:gd name="T41" fmla="*/ 89124 h 285391"/>
              <a:gd name="T42" fmla="*/ 130925 w 286978"/>
              <a:gd name="T43" fmla="*/ 81981 h 285391"/>
              <a:gd name="T44" fmla="*/ 117641 w 286978"/>
              <a:gd name="T45" fmla="*/ 90668 h 285391"/>
              <a:gd name="T46" fmla="*/ 99331 w 286978"/>
              <a:gd name="T47" fmla="*/ 103697 h 285391"/>
              <a:gd name="T48" fmla="*/ 116205 w 286978"/>
              <a:gd name="T49" fmla="*/ 117814 h 285391"/>
              <a:gd name="T50" fmla="*/ 115488 w 286978"/>
              <a:gd name="T51" fmla="*/ 142787 h 285391"/>
              <a:gd name="T52" fmla="*/ 137388 w 286978"/>
              <a:gd name="T53" fmla="*/ 139530 h 285391"/>
              <a:gd name="T54" fmla="*/ 152825 w 286978"/>
              <a:gd name="T55" fmla="*/ 135911 h 285391"/>
              <a:gd name="T56" fmla="*/ 178315 w 286978"/>
              <a:gd name="T57" fmla="*/ 136997 h 285391"/>
              <a:gd name="T58" fmla="*/ 174726 w 286978"/>
              <a:gd name="T59" fmla="*/ 114556 h 285391"/>
              <a:gd name="T60" fmla="*/ 174726 w 286978"/>
              <a:gd name="T61" fmla="*/ 101888 h 285391"/>
              <a:gd name="T62" fmla="*/ 178315 w 286978"/>
              <a:gd name="T63" fmla="*/ 79085 h 285391"/>
              <a:gd name="T64" fmla="*/ 152825 w 286978"/>
              <a:gd name="T65" fmla="*/ 80533 h 285391"/>
              <a:gd name="T66" fmla="*/ 135233 w 286978"/>
              <a:gd name="T67" fmla="*/ 55196 h 285391"/>
              <a:gd name="T68" fmla="*/ 170059 w 286978"/>
              <a:gd name="T69" fmla="*/ 64607 h 285391"/>
              <a:gd name="T70" fmla="*/ 178676 w 286978"/>
              <a:gd name="T71" fmla="*/ 93563 h 285391"/>
              <a:gd name="T72" fmla="*/ 196626 w 286978"/>
              <a:gd name="T73" fmla="*/ 116727 h 285391"/>
              <a:gd name="T74" fmla="*/ 187291 w 286978"/>
              <a:gd name="T75" fmla="*/ 139530 h 285391"/>
              <a:gd name="T76" fmla="*/ 156057 w 286978"/>
              <a:gd name="T77" fmla="*/ 157266 h 285391"/>
              <a:gd name="T78" fmla="*/ 131644 w 286978"/>
              <a:gd name="T79" fmla="*/ 157266 h 285391"/>
              <a:gd name="T80" fmla="*/ 100409 w 286978"/>
              <a:gd name="T81" fmla="*/ 139530 h 285391"/>
              <a:gd name="T82" fmla="*/ 91074 w 286978"/>
              <a:gd name="T83" fmla="*/ 116727 h 285391"/>
              <a:gd name="T84" fmla="*/ 109025 w 286978"/>
              <a:gd name="T85" fmla="*/ 93563 h 285391"/>
              <a:gd name="T86" fmla="*/ 118001 w 286978"/>
              <a:gd name="T87" fmla="*/ 64607 h 285391"/>
              <a:gd name="T88" fmla="*/ 245179 w 286978"/>
              <a:gd name="T89" fmla="*/ 40838 h 285391"/>
              <a:gd name="T90" fmla="*/ 245179 w 286978"/>
              <a:gd name="T91" fmla="*/ 40838 h 285391"/>
              <a:gd name="T92" fmla="*/ 53390 w 286978"/>
              <a:gd name="T93" fmla="*/ 50928 h 285391"/>
              <a:gd name="T94" fmla="*/ 245179 w 286978"/>
              <a:gd name="T95" fmla="*/ 69666 h 285391"/>
              <a:gd name="T96" fmla="*/ 192458 w 286978"/>
              <a:gd name="T97" fmla="*/ 64982 h 285391"/>
              <a:gd name="T98" fmla="*/ 202141 w 286978"/>
              <a:gd name="T99" fmla="*/ 46604 h 285391"/>
              <a:gd name="T100" fmla="*/ 61406 w 286978"/>
              <a:gd name="T101" fmla="*/ 46604 h 285391"/>
              <a:gd name="T102" fmla="*/ 100032 w 286978"/>
              <a:gd name="T103" fmla="*/ 63179 h 285391"/>
              <a:gd name="T104" fmla="*/ 61406 w 286978"/>
              <a:gd name="T105" fmla="*/ 54892 h 285391"/>
              <a:gd name="T106" fmla="*/ 16264 w 286978"/>
              <a:gd name="T107" fmla="*/ 8287 h 285391"/>
              <a:gd name="T108" fmla="*/ 279024 w 286978"/>
              <a:gd name="T109" fmla="*/ 15855 h 285391"/>
              <a:gd name="T110" fmla="*/ 271434 w 286978"/>
              <a:gd name="T111" fmla="*/ 0 h 285391"/>
              <a:gd name="T112" fmla="*/ 200233 w 286978"/>
              <a:gd name="T113" fmla="*/ 251517 h 285391"/>
              <a:gd name="T114" fmla="*/ 230953 w 286978"/>
              <a:gd name="T115" fmla="*/ 286109 h 285391"/>
              <a:gd name="T116" fmla="*/ 87466 w 286978"/>
              <a:gd name="T117" fmla="*/ 277461 h 285391"/>
              <a:gd name="T118" fmla="*/ 0 w 286978"/>
              <a:gd name="T119" fmla="*/ 15855 h 285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8" h="285391">
                <a:moveTo>
                  <a:pt x="95899" y="250885"/>
                </a:moveTo>
                <a:lnTo>
                  <a:pt x="95899" y="276764"/>
                </a:lnTo>
                <a:lnTo>
                  <a:pt x="191439" y="276764"/>
                </a:lnTo>
                <a:lnTo>
                  <a:pt x="191439" y="250885"/>
                </a:lnTo>
                <a:lnTo>
                  <a:pt x="95899" y="250885"/>
                </a:lnTo>
                <a:close/>
                <a:moveTo>
                  <a:pt x="9013" y="216379"/>
                </a:moveTo>
                <a:lnTo>
                  <a:pt x="9013" y="235070"/>
                </a:lnTo>
                <a:cubicBezTo>
                  <a:pt x="9013" y="239024"/>
                  <a:pt x="12258" y="242259"/>
                  <a:pt x="16224" y="242259"/>
                </a:cubicBezTo>
                <a:lnTo>
                  <a:pt x="270754" y="242259"/>
                </a:lnTo>
                <a:cubicBezTo>
                  <a:pt x="274720" y="242259"/>
                  <a:pt x="278325" y="239024"/>
                  <a:pt x="278325" y="235070"/>
                </a:cubicBezTo>
                <a:lnTo>
                  <a:pt x="278325" y="216379"/>
                </a:lnTo>
                <a:lnTo>
                  <a:pt x="9013" y="216379"/>
                </a:lnTo>
                <a:close/>
                <a:moveTo>
                  <a:pt x="244565" y="156347"/>
                </a:moveTo>
                <a:cubicBezTo>
                  <a:pt x="238841" y="156347"/>
                  <a:pt x="234190" y="161064"/>
                  <a:pt x="234190" y="166144"/>
                </a:cubicBezTo>
                <a:cubicBezTo>
                  <a:pt x="234190" y="171950"/>
                  <a:pt x="238841" y="177030"/>
                  <a:pt x="244565" y="177030"/>
                </a:cubicBezTo>
                <a:cubicBezTo>
                  <a:pt x="250289" y="177030"/>
                  <a:pt x="254581" y="171950"/>
                  <a:pt x="254581" y="166144"/>
                </a:cubicBezTo>
                <a:cubicBezTo>
                  <a:pt x="254581" y="161064"/>
                  <a:pt x="250289" y="156347"/>
                  <a:pt x="244565" y="156347"/>
                </a:cubicBezTo>
                <a:close/>
                <a:moveTo>
                  <a:pt x="42714" y="156347"/>
                </a:moveTo>
                <a:cubicBezTo>
                  <a:pt x="37626" y="156347"/>
                  <a:pt x="32900" y="161064"/>
                  <a:pt x="32900" y="166144"/>
                </a:cubicBezTo>
                <a:cubicBezTo>
                  <a:pt x="32900" y="171950"/>
                  <a:pt x="37626" y="177030"/>
                  <a:pt x="42714" y="177030"/>
                </a:cubicBezTo>
                <a:cubicBezTo>
                  <a:pt x="48530" y="177030"/>
                  <a:pt x="53256" y="171950"/>
                  <a:pt x="53256" y="166144"/>
                </a:cubicBezTo>
                <a:cubicBezTo>
                  <a:pt x="53256" y="161064"/>
                  <a:pt x="48530" y="156347"/>
                  <a:pt x="42714" y="156347"/>
                </a:cubicBezTo>
                <a:close/>
                <a:moveTo>
                  <a:pt x="244565" y="147638"/>
                </a:moveTo>
                <a:cubicBezTo>
                  <a:pt x="254939" y="147638"/>
                  <a:pt x="263167" y="155984"/>
                  <a:pt x="263167" y="166144"/>
                </a:cubicBezTo>
                <a:cubicBezTo>
                  <a:pt x="263167" y="177030"/>
                  <a:pt x="254939" y="185375"/>
                  <a:pt x="244565" y="185375"/>
                </a:cubicBezTo>
                <a:cubicBezTo>
                  <a:pt x="235621" y="185375"/>
                  <a:pt x="228108" y="178844"/>
                  <a:pt x="226319" y="170861"/>
                </a:cubicBezTo>
                <a:lnTo>
                  <a:pt x="201635" y="170861"/>
                </a:lnTo>
                <a:cubicBezTo>
                  <a:pt x="200204" y="170861"/>
                  <a:pt x="199489" y="170498"/>
                  <a:pt x="198415" y="169410"/>
                </a:cubicBezTo>
                <a:lnTo>
                  <a:pt x="189114" y="159975"/>
                </a:lnTo>
                <a:cubicBezTo>
                  <a:pt x="187325" y="158524"/>
                  <a:pt x="187325" y="155621"/>
                  <a:pt x="189114" y="153807"/>
                </a:cubicBezTo>
                <a:cubicBezTo>
                  <a:pt x="190545" y="152355"/>
                  <a:pt x="193407" y="152355"/>
                  <a:pt x="195196" y="153807"/>
                </a:cubicBezTo>
                <a:lnTo>
                  <a:pt x="203424" y="162152"/>
                </a:lnTo>
                <a:lnTo>
                  <a:pt x="226319" y="162152"/>
                </a:lnTo>
                <a:cubicBezTo>
                  <a:pt x="228108" y="153807"/>
                  <a:pt x="235621" y="147638"/>
                  <a:pt x="244565" y="147638"/>
                </a:cubicBezTo>
                <a:close/>
                <a:moveTo>
                  <a:pt x="42714" y="147638"/>
                </a:moveTo>
                <a:cubicBezTo>
                  <a:pt x="52165" y="147638"/>
                  <a:pt x="59435" y="153807"/>
                  <a:pt x="61252" y="162152"/>
                </a:cubicBezTo>
                <a:lnTo>
                  <a:pt x="84879" y="162152"/>
                </a:lnTo>
                <a:lnTo>
                  <a:pt x="93603" y="153807"/>
                </a:lnTo>
                <a:cubicBezTo>
                  <a:pt x="95057" y="152355"/>
                  <a:pt x="97965" y="152355"/>
                  <a:pt x="99782" y="153807"/>
                </a:cubicBezTo>
                <a:cubicBezTo>
                  <a:pt x="101236" y="155621"/>
                  <a:pt x="101236" y="158524"/>
                  <a:pt x="99782" y="159975"/>
                </a:cubicBezTo>
                <a:lnTo>
                  <a:pt x="89968" y="169410"/>
                </a:lnTo>
                <a:cubicBezTo>
                  <a:pt x="88878" y="170498"/>
                  <a:pt x="88151" y="170861"/>
                  <a:pt x="86697" y="170861"/>
                </a:cubicBezTo>
                <a:lnTo>
                  <a:pt x="61252" y="170861"/>
                </a:lnTo>
                <a:cubicBezTo>
                  <a:pt x="59435" y="178844"/>
                  <a:pt x="52165" y="185375"/>
                  <a:pt x="42714" y="185375"/>
                </a:cubicBezTo>
                <a:cubicBezTo>
                  <a:pt x="32537" y="185375"/>
                  <a:pt x="23813" y="177030"/>
                  <a:pt x="23813" y="166144"/>
                </a:cubicBezTo>
                <a:cubicBezTo>
                  <a:pt x="23813" y="155984"/>
                  <a:pt x="32537" y="147638"/>
                  <a:pt x="42714" y="147638"/>
                </a:cubicBezTo>
                <a:close/>
                <a:moveTo>
                  <a:pt x="142875" y="99129"/>
                </a:moveTo>
                <a:cubicBezTo>
                  <a:pt x="138242" y="99129"/>
                  <a:pt x="134322" y="103090"/>
                  <a:pt x="134322" y="108131"/>
                </a:cubicBezTo>
                <a:cubicBezTo>
                  <a:pt x="134322" y="112451"/>
                  <a:pt x="138242" y="116412"/>
                  <a:pt x="142875" y="116412"/>
                </a:cubicBezTo>
                <a:cubicBezTo>
                  <a:pt x="147508" y="116412"/>
                  <a:pt x="151428" y="112451"/>
                  <a:pt x="151428" y="108131"/>
                </a:cubicBezTo>
                <a:cubicBezTo>
                  <a:pt x="151428" y="103090"/>
                  <a:pt x="147508" y="99129"/>
                  <a:pt x="142875" y="99129"/>
                </a:cubicBezTo>
                <a:close/>
                <a:moveTo>
                  <a:pt x="244403" y="97527"/>
                </a:moveTo>
                <a:cubicBezTo>
                  <a:pt x="238630" y="97527"/>
                  <a:pt x="233940" y="102199"/>
                  <a:pt x="233940" y="107950"/>
                </a:cubicBezTo>
                <a:cubicBezTo>
                  <a:pt x="233940" y="112982"/>
                  <a:pt x="238630" y="118014"/>
                  <a:pt x="244403" y="118014"/>
                </a:cubicBezTo>
                <a:cubicBezTo>
                  <a:pt x="250176" y="118014"/>
                  <a:pt x="254505" y="112982"/>
                  <a:pt x="254505" y="107950"/>
                </a:cubicBezTo>
                <a:cubicBezTo>
                  <a:pt x="254505" y="102199"/>
                  <a:pt x="250176" y="97527"/>
                  <a:pt x="244403" y="97527"/>
                </a:cubicBezTo>
                <a:close/>
                <a:moveTo>
                  <a:pt x="42574" y="97527"/>
                </a:moveTo>
                <a:cubicBezTo>
                  <a:pt x="37523" y="97527"/>
                  <a:pt x="32833" y="102199"/>
                  <a:pt x="32833" y="107950"/>
                </a:cubicBezTo>
                <a:cubicBezTo>
                  <a:pt x="32833" y="112982"/>
                  <a:pt x="37523" y="118014"/>
                  <a:pt x="42574" y="118014"/>
                </a:cubicBezTo>
                <a:cubicBezTo>
                  <a:pt x="48347" y="118014"/>
                  <a:pt x="53037" y="112982"/>
                  <a:pt x="53037" y="107950"/>
                </a:cubicBezTo>
                <a:cubicBezTo>
                  <a:pt x="53037" y="102199"/>
                  <a:pt x="48347" y="97527"/>
                  <a:pt x="42574" y="97527"/>
                </a:cubicBezTo>
                <a:close/>
                <a:moveTo>
                  <a:pt x="142875" y="90488"/>
                </a:moveTo>
                <a:cubicBezTo>
                  <a:pt x="152141" y="90488"/>
                  <a:pt x="159981" y="98409"/>
                  <a:pt x="159981" y="108131"/>
                </a:cubicBezTo>
                <a:cubicBezTo>
                  <a:pt x="159981" y="117492"/>
                  <a:pt x="152141" y="125053"/>
                  <a:pt x="142875" y="125053"/>
                </a:cubicBezTo>
                <a:cubicBezTo>
                  <a:pt x="133253" y="125053"/>
                  <a:pt x="125413" y="117492"/>
                  <a:pt x="125413" y="108131"/>
                </a:cubicBezTo>
                <a:cubicBezTo>
                  <a:pt x="125413" y="98409"/>
                  <a:pt x="133253" y="90488"/>
                  <a:pt x="142875" y="90488"/>
                </a:cubicBezTo>
                <a:close/>
                <a:moveTo>
                  <a:pt x="244403" y="88900"/>
                </a:moveTo>
                <a:cubicBezTo>
                  <a:pt x="254866" y="88900"/>
                  <a:pt x="263164" y="97167"/>
                  <a:pt x="263164" y="107950"/>
                </a:cubicBezTo>
                <a:cubicBezTo>
                  <a:pt x="263164" y="118014"/>
                  <a:pt x="254866" y="126641"/>
                  <a:pt x="244403" y="126641"/>
                </a:cubicBezTo>
                <a:cubicBezTo>
                  <a:pt x="235383" y="126641"/>
                  <a:pt x="227807" y="120171"/>
                  <a:pt x="226003" y="111904"/>
                </a:cubicBezTo>
                <a:lnTo>
                  <a:pt x="212293" y="111904"/>
                </a:lnTo>
                <a:cubicBezTo>
                  <a:pt x="210128" y="111904"/>
                  <a:pt x="207963" y="110107"/>
                  <a:pt x="207963" y="107950"/>
                </a:cubicBezTo>
                <a:cubicBezTo>
                  <a:pt x="207963" y="105434"/>
                  <a:pt x="210128" y="103277"/>
                  <a:pt x="212293" y="103277"/>
                </a:cubicBezTo>
                <a:lnTo>
                  <a:pt x="226003" y="103277"/>
                </a:lnTo>
                <a:cubicBezTo>
                  <a:pt x="227807" y="95370"/>
                  <a:pt x="235383" y="88900"/>
                  <a:pt x="244403" y="88900"/>
                </a:cubicBezTo>
                <a:close/>
                <a:moveTo>
                  <a:pt x="42574" y="88900"/>
                </a:moveTo>
                <a:cubicBezTo>
                  <a:pt x="51955" y="88900"/>
                  <a:pt x="59171" y="95370"/>
                  <a:pt x="60975" y="103277"/>
                </a:cubicBezTo>
                <a:lnTo>
                  <a:pt x="74685" y="103277"/>
                </a:lnTo>
                <a:cubicBezTo>
                  <a:pt x="76849" y="103277"/>
                  <a:pt x="79014" y="105434"/>
                  <a:pt x="79014" y="107950"/>
                </a:cubicBezTo>
                <a:cubicBezTo>
                  <a:pt x="79014" y="110107"/>
                  <a:pt x="76849" y="111904"/>
                  <a:pt x="74685" y="111904"/>
                </a:cubicBezTo>
                <a:lnTo>
                  <a:pt x="60975" y="111904"/>
                </a:lnTo>
                <a:cubicBezTo>
                  <a:pt x="59171" y="120171"/>
                  <a:pt x="51955" y="126641"/>
                  <a:pt x="42574" y="126641"/>
                </a:cubicBezTo>
                <a:cubicBezTo>
                  <a:pt x="32472" y="126641"/>
                  <a:pt x="23813" y="118014"/>
                  <a:pt x="23813" y="107950"/>
                </a:cubicBezTo>
                <a:cubicBezTo>
                  <a:pt x="23813" y="97167"/>
                  <a:pt x="32472" y="88900"/>
                  <a:pt x="42574" y="88900"/>
                </a:cubicBezTo>
                <a:close/>
                <a:moveTo>
                  <a:pt x="139550" y="63001"/>
                </a:moveTo>
                <a:lnTo>
                  <a:pt x="137044" y="77081"/>
                </a:lnTo>
                <a:cubicBezTo>
                  <a:pt x="137044" y="78526"/>
                  <a:pt x="135969" y="79609"/>
                  <a:pt x="134179" y="80331"/>
                </a:cubicBezTo>
                <a:cubicBezTo>
                  <a:pt x="133104" y="80692"/>
                  <a:pt x="131672" y="81053"/>
                  <a:pt x="130597" y="81775"/>
                </a:cubicBezTo>
                <a:cubicBezTo>
                  <a:pt x="128807" y="82858"/>
                  <a:pt x="127374" y="82136"/>
                  <a:pt x="125942" y="81414"/>
                </a:cubicBezTo>
                <a:lnTo>
                  <a:pt x="115198" y="73471"/>
                </a:lnTo>
                <a:cubicBezTo>
                  <a:pt x="113050" y="74915"/>
                  <a:pt x="111259" y="77081"/>
                  <a:pt x="109110" y="78887"/>
                </a:cubicBezTo>
                <a:lnTo>
                  <a:pt x="117347" y="90440"/>
                </a:lnTo>
                <a:cubicBezTo>
                  <a:pt x="118063" y="91523"/>
                  <a:pt x="118063" y="93328"/>
                  <a:pt x="117705" y="95133"/>
                </a:cubicBezTo>
                <a:cubicBezTo>
                  <a:pt x="117347" y="95855"/>
                  <a:pt x="116273" y="97300"/>
                  <a:pt x="115914" y="98744"/>
                </a:cubicBezTo>
                <a:cubicBezTo>
                  <a:pt x="115556" y="99827"/>
                  <a:pt x="114124" y="100910"/>
                  <a:pt x="112691" y="101632"/>
                </a:cubicBezTo>
                <a:lnTo>
                  <a:pt x="99083" y="103437"/>
                </a:lnTo>
                <a:cubicBezTo>
                  <a:pt x="99083" y="105242"/>
                  <a:pt x="99083" y="106325"/>
                  <a:pt x="99083" y="108131"/>
                </a:cubicBezTo>
                <a:cubicBezTo>
                  <a:pt x="99083" y="109214"/>
                  <a:pt x="99083" y="110297"/>
                  <a:pt x="99083" y="112102"/>
                </a:cubicBezTo>
                <a:lnTo>
                  <a:pt x="112691" y="114268"/>
                </a:lnTo>
                <a:cubicBezTo>
                  <a:pt x="114124" y="114629"/>
                  <a:pt x="115556" y="115712"/>
                  <a:pt x="115914" y="117518"/>
                </a:cubicBezTo>
                <a:cubicBezTo>
                  <a:pt x="116273" y="118601"/>
                  <a:pt x="117347" y="120045"/>
                  <a:pt x="117705" y="120767"/>
                </a:cubicBezTo>
                <a:cubicBezTo>
                  <a:pt x="118063" y="122211"/>
                  <a:pt x="118063" y="124016"/>
                  <a:pt x="117347" y="125460"/>
                </a:cubicBezTo>
                <a:lnTo>
                  <a:pt x="109110" y="136653"/>
                </a:lnTo>
                <a:cubicBezTo>
                  <a:pt x="111259" y="138819"/>
                  <a:pt x="113050" y="140624"/>
                  <a:pt x="115198" y="142429"/>
                </a:cubicBezTo>
                <a:lnTo>
                  <a:pt x="125942" y="134125"/>
                </a:lnTo>
                <a:cubicBezTo>
                  <a:pt x="127374" y="133403"/>
                  <a:pt x="128807" y="133403"/>
                  <a:pt x="130597" y="134125"/>
                </a:cubicBezTo>
                <a:cubicBezTo>
                  <a:pt x="131672" y="134486"/>
                  <a:pt x="133104" y="135569"/>
                  <a:pt x="134179" y="135569"/>
                </a:cubicBezTo>
                <a:cubicBezTo>
                  <a:pt x="135969" y="136292"/>
                  <a:pt x="137044" y="137375"/>
                  <a:pt x="137044" y="139180"/>
                </a:cubicBezTo>
                <a:lnTo>
                  <a:pt x="139550" y="152538"/>
                </a:lnTo>
                <a:cubicBezTo>
                  <a:pt x="142057" y="152899"/>
                  <a:pt x="144922" y="152899"/>
                  <a:pt x="147429" y="152538"/>
                </a:cubicBezTo>
                <a:lnTo>
                  <a:pt x="149936" y="139180"/>
                </a:lnTo>
                <a:cubicBezTo>
                  <a:pt x="149936" y="137375"/>
                  <a:pt x="151368" y="136292"/>
                  <a:pt x="152443" y="135569"/>
                </a:cubicBezTo>
                <a:cubicBezTo>
                  <a:pt x="154233" y="134847"/>
                  <a:pt x="155308" y="134486"/>
                  <a:pt x="156382" y="134125"/>
                </a:cubicBezTo>
                <a:cubicBezTo>
                  <a:pt x="158173" y="133403"/>
                  <a:pt x="159605" y="133403"/>
                  <a:pt x="161038" y="134125"/>
                </a:cubicBezTo>
                <a:lnTo>
                  <a:pt x="171781" y="142429"/>
                </a:lnTo>
                <a:cubicBezTo>
                  <a:pt x="173930" y="140624"/>
                  <a:pt x="176079" y="138819"/>
                  <a:pt x="177869" y="136653"/>
                </a:cubicBezTo>
                <a:lnTo>
                  <a:pt x="169991" y="125460"/>
                </a:lnTo>
                <a:cubicBezTo>
                  <a:pt x="168558" y="124016"/>
                  <a:pt x="168558" y="122211"/>
                  <a:pt x="169633" y="120767"/>
                </a:cubicBezTo>
                <a:cubicBezTo>
                  <a:pt x="169991" y="120045"/>
                  <a:pt x="170707" y="118601"/>
                  <a:pt x="171065" y="117157"/>
                </a:cubicBezTo>
                <a:cubicBezTo>
                  <a:pt x="171423" y="115712"/>
                  <a:pt x="172856" y="114629"/>
                  <a:pt x="174288" y="114268"/>
                </a:cubicBezTo>
                <a:lnTo>
                  <a:pt x="188255" y="112102"/>
                </a:lnTo>
                <a:cubicBezTo>
                  <a:pt x="188255" y="110297"/>
                  <a:pt x="188255" y="109214"/>
                  <a:pt x="188255" y="108131"/>
                </a:cubicBezTo>
                <a:cubicBezTo>
                  <a:pt x="188255" y="106325"/>
                  <a:pt x="188255" y="105242"/>
                  <a:pt x="188255" y="103437"/>
                </a:cubicBezTo>
                <a:lnTo>
                  <a:pt x="174288" y="101632"/>
                </a:lnTo>
                <a:cubicBezTo>
                  <a:pt x="172856" y="100910"/>
                  <a:pt x="171423" y="99827"/>
                  <a:pt x="171065" y="98744"/>
                </a:cubicBezTo>
                <a:cubicBezTo>
                  <a:pt x="170707" y="97300"/>
                  <a:pt x="169991" y="95855"/>
                  <a:pt x="169633" y="95133"/>
                </a:cubicBezTo>
                <a:cubicBezTo>
                  <a:pt x="168558" y="93328"/>
                  <a:pt x="168558" y="91523"/>
                  <a:pt x="169991" y="90440"/>
                </a:cubicBezTo>
                <a:lnTo>
                  <a:pt x="177869" y="78887"/>
                </a:lnTo>
                <a:cubicBezTo>
                  <a:pt x="176079" y="77081"/>
                  <a:pt x="173930" y="74915"/>
                  <a:pt x="171781" y="73471"/>
                </a:cubicBezTo>
                <a:lnTo>
                  <a:pt x="160680" y="81414"/>
                </a:lnTo>
                <a:cubicBezTo>
                  <a:pt x="159605" y="82136"/>
                  <a:pt x="158173" y="82858"/>
                  <a:pt x="156382" y="81775"/>
                </a:cubicBezTo>
                <a:cubicBezTo>
                  <a:pt x="155308" y="81053"/>
                  <a:pt x="154233" y="80692"/>
                  <a:pt x="152443" y="80331"/>
                </a:cubicBezTo>
                <a:cubicBezTo>
                  <a:pt x="151368" y="79609"/>
                  <a:pt x="149936" y="78526"/>
                  <a:pt x="149936" y="77081"/>
                </a:cubicBezTo>
                <a:lnTo>
                  <a:pt x="147429" y="63001"/>
                </a:lnTo>
                <a:cubicBezTo>
                  <a:pt x="144922" y="62640"/>
                  <a:pt x="142415" y="62640"/>
                  <a:pt x="139550" y="63001"/>
                </a:cubicBezTo>
                <a:close/>
                <a:moveTo>
                  <a:pt x="134895" y="55058"/>
                </a:moveTo>
                <a:cubicBezTo>
                  <a:pt x="140625" y="53975"/>
                  <a:pt x="146355" y="53975"/>
                  <a:pt x="152085" y="55058"/>
                </a:cubicBezTo>
                <a:cubicBezTo>
                  <a:pt x="154233" y="55419"/>
                  <a:pt x="155308" y="56863"/>
                  <a:pt x="155666" y="58669"/>
                </a:cubicBezTo>
                <a:lnTo>
                  <a:pt x="158173" y="72749"/>
                </a:lnTo>
                <a:lnTo>
                  <a:pt x="169633" y="64445"/>
                </a:lnTo>
                <a:cubicBezTo>
                  <a:pt x="171065" y="63001"/>
                  <a:pt x="172856" y="63001"/>
                  <a:pt x="174646" y="64445"/>
                </a:cubicBezTo>
                <a:cubicBezTo>
                  <a:pt x="179302" y="67695"/>
                  <a:pt x="183241" y="72027"/>
                  <a:pt x="186822" y="77081"/>
                </a:cubicBezTo>
                <a:cubicBezTo>
                  <a:pt x="188255" y="78165"/>
                  <a:pt x="187539" y="80331"/>
                  <a:pt x="186822" y="81775"/>
                </a:cubicBezTo>
                <a:lnTo>
                  <a:pt x="178228" y="93328"/>
                </a:lnTo>
                <a:lnTo>
                  <a:pt x="192553" y="95855"/>
                </a:lnTo>
                <a:cubicBezTo>
                  <a:pt x="194343" y="95855"/>
                  <a:pt x="195776" y="97300"/>
                  <a:pt x="196134" y="99105"/>
                </a:cubicBezTo>
                <a:cubicBezTo>
                  <a:pt x="196492" y="102354"/>
                  <a:pt x="196492" y="105242"/>
                  <a:pt x="196492" y="108131"/>
                </a:cubicBezTo>
                <a:cubicBezTo>
                  <a:pt x="196492" y="111019"/>
                  <a:pt x="196492" y="113907"/>
                  <a:pt x="196134" y="116434"/>
                </a:cubicBezTo>
                <a:cubicBezTo>
                  <a:pt x="195776" y="118601"/>
                  <a:pt x="194343" y="120045"/>
                  <a:pt x="192553" y="120406"/>
                </a:cubicBezTo>
                <a:lnTo>
                  <a:pt x="178228" y="122211"/>
                </a:lnTo>
                <a:lnTo>
                  <a:pt x="186822" y="134125"/>
                </a:lnTo>
                <a:cubicBezTo>
                  <a:pt x="188255" y="135569"/>
                  <a:pt x="188255" y="137736"/>
                  <a:pt x="186822" y="139180"/>
                </a:cubicBezTo>
                <a:cubicBezTo>
                  <a:pt x="183241" y="143873"/>
                  <a:pt x="179302" y="148206"/>
                  <a:pt x="174646" y="151455"/>
                </a:cubicBezTo>
                <a:cubicBezTo>
                  <a:pt x="172856" y="152538"/>
                  <a:pt x="171065" y="152538"/>
                  <a:pt x="169633" y="151455"/>
                </a:cubicBezTo>
                <a:lnTo>
                  <a:pt x="158173" y="143151"/>
                </a:lnTo>
                <a:lnTo>
                  <a:pt x="155666" y="156871"/>
                </a:lnTo>
                <a:cubicBezTo>
                  <a:pt x="155308" y="159037"/>
                  <a:pt x="154233" y="160842"/>
                  <a:pt x="152085" y="160842"/>
                </a:cubicBezTo>
                <a:cubicBezTo>
                  <a:pt x="149220" y="161203"/>
                  <a:pt x="146355" y="161564"/>
                  <a:pt x="143490" y="161564"/>
                </a:cubicBezTo>
                <a:cubicBezTo>
                  <a:pt x="140625" y="161564"/>
                  <a:pt x="137760" y="161203"/>
                  <a:pt x="134895" y="160842"/>
                </a:cubicBezTo>
                <a:cubicBezTo>
                  <a:pt x="133104" y="160842"/>
                  <a:pt x="131314" y="159037"/>
                  <a:pt x="131314" y="156871"/>
                </a:cubicBezTo>
                <a:lnTo>
                  <a:pt x="128807" y="143151"/>
                </a:lnTo>
                <a:lnTo>
                  <a:pt x="117705" y="151455"/>
                </a:lnTo>
                <a:cubicBezTo>
                  <a:pt x="115914" y="152538"/>
                  <a:pt x="114124" y="152538"/>
                  <a:pt x="112333" y="151455"/>
                </a:cubicBezTo>
                <a:cubicBezTo>
                  <a:pt x="107320" y="148206"/>
                  <a:pt x="103380" y="143873"/>
                  <a:pt x="100157" y="139180"/>
                </a:cubicBezTo>
                <a:cubicBezTo>
                  <a:pt x="99083" y="137736"/>
                  <a:pt x="99083" y="135569"/>
                  <a:pt x="100157" y="134125"/>
                </a:cubicBezTo>
                <a:lnTo>
                  <a:pt x="108752" y="122211"/>
                </a:lnTo>
                <a:lnTo>
                  <a:pt x="94427" y="120406"/>
                </a:lnTo>
                <a:cubicBezTo>
                  <a:pt x="92995" y="120045"/>
                  <a:pt x="91204" y="118601"/>
                  <a:pt x="90846" y="116434"/>
                </a:cubicBezTo>
                <a:cubicBezTo>
                  <a:pt x="90488" y="113907"/>
                  <a:pt x="90488" y="111019"/>
                  <a:pt x="90488" y="108131"/>
                </a:cubicBezTo>
                <a:cubicBezTo>
                  <a:pt x="90488" y="105242"/>
                  <a:pt x="90488" y="101993"/>
                  <a:pt x="90846" y="99105"/>
                </a:cubicBezTo>
                <a:cubicBezTo>
                  <a:pt x="91204" y="97300"/>
                  <a:pt x="92995" y="95855"/>
                  <a:pt x="94427" y="95855"/>
                </a:cubicBezTo>
                <a:lnTo>
                  <a:pt x="108752" y="93328"/>
                </a:lnTo>
                <a:lnTo>
                  <a:pt x="100157" y="81775"/>
                </a:lnTo>
                <a:cubicBezTo>
                  <a:pt x="99083" y="80331"/>
                  <a:pt x="99083" y="78165"/>
                  <a:pt x="100157" y="77081"/>
                </a:cubicBezTo>
                <a:cubicBezTo>
                  <a:pt x="103380" y="72027"/>
                  <a:pt x="107320" y="68056"/>
                  <a:pt x="112333" y="64445"/>
                </a:cubicBezTo>
                <a:cubicBezTo>
                  <a:pt x="114124" y="63001"/>
                  <a:pt x="115914" y="63001"/>
                  <a:pt x="117705" y="64445"/>
                </a:cubicBezTo>
                <a:lnTo>
                  <a:pt x="128807" y="72749"/>
                </a:lnTo>
                <a:lnTo>
                  <a:pt x="131314" y="58669"/>
                </a:lnTo>
                <a:cubicBezTo>
                  <a:pt x="131314" y="56863"/>
                  <a:pt x="133104" y="55419"/>
                  <a:pt x="134895" y="55058"/>
                </a:cubicBezTo>
                <a:close/>
                <a:moveTo>
                  <a:pt x="244565" y="40736"/>
                </a:moveTo>
                <a:cubicBezTo>
                  <a:pt x="238841" y="40736"/>
                  <a:pt x="234190" y="45049"/>
                  <a:pt x="234190" y="50800"/>
                </a:cubicBezTo>
                <a:cubicBezTo>
                  <a:pt x="234190" y="56192"/>
                  <a:pt x="238841" y="60505"/>
                  <a:pt x="244565" y="60505"/>
                </a:cubicBezTo>
                <a:cubicBezTo>
                  <a:pt x="250289" y="60505"/>
                  <a:pt x="254581" y="56192"/>
                  <a:pt x="254581" y="50800"/>
                </a:cubicBezTo>
                <a:cubicBezTo>
                  <a:pt x="254581" y="45049"/>
                  <a:pt x="250289" y="40736"/>
                  <a:pt x="244565" y="40736"/>
                </a:cubicBezTo>
                <a:close/>
                <a:moveTo>
                  <a:pt x="42714" y="40736"/>
                </a:moveTo>
                <a:cubicBezTo>
                  <a:pt x="37626" y="40736"/>
                  <a:pt x="32900" y="45049"/>
                  <a:pt x="32900" y="50800"/>
                </a:cubicBezTo>
                <a:cubicBezTo>
                  <a:pt x="32900" y="56192"/>
                  <a:pt x="37626" y="60505"/>
                  <a:pt x="42714" y="60505"/>
                </a:cubicBezTo>
                <a:cubicBezTo>
                  <a:pt x="48530" y="60505"/>
                  <a:pt x="53256" y="56192"/>
                  <a:pt x="53256" y="50800"/>
                </a:cubicBezTo>
                <a:cubicBezTo>
                  <a:pt x="53256" y="45049"/>
                  <a:pt x="48530" y="40736"/>
                  <a:pt x="42714" y="40736"/>
                </a:cubicBezTo>
                <a:close/>
                <a:moveTo>
                  <a:pt x="244565" y="31750"/>
                </a:moveTo>
                <a:cubicBezTo>
                  <a:pt x="254939" y="31750"/>
                  <a:pt x="263167" y="40736"/>
                  <a:pt x="263167" y="50800"/>
                </a:cubicBezTo>
                <a:cubicBezTo>
                  <a:pt x="263167" y="60864"/>
                  <a:pt x="254939" y="69491"/>
                  <a:pt x="244565" y="69491"/>
                </a:cubicBezTo>
                <a:cubicBezTo>
                  <a:pt x="235621" y="69491"/>
                  <a:pt x="228108" y="63380"/>
                  <a:pt x="226319" y="54754"/>
                </a:cubicBezTo>
                <a:lnTo>
                  <a:pt x="203424" y="54754"/>
                </a:lnTo>
                <a:lnTo>
                  <a:pt x="195196" y="63021"/>
                </a:lnTo>
                <a:cubicBezTo>
                  <a:pt x="194122" y="63740"/>
                  <a:pt x="193049" y="64818"/>
                  <a:pt x="191976" y="64818"/>
                </a:cubicBezTo>
                <a:cubicBezTo>
                  <a:pt x="190903" y="64818"/>
                  <a:pt x="189829" y="63740"/>
                  <a:pt x="189114" y="63021"/>
                </a:cubicBezTo>
                <a:cubicBezTo>
                  <a:pt x="187325" y="61224"/>
                  <a:pt x="187325" y="59067"/>
                  <a:pt x="189114" y="57270"/>
                </a:cubicBezTo>
                <a:lnTo>
                  <a:pt x="198415" y="47565"/>
                </a:lnTo>
                <a:cubicBezTo>
                  <a:pt x="199489" y="46846"/>
                  <a:pt x="200204" y="46487"/>
                  <a:pt x="201635" y="46487"/>
                </a:cubicBezTo>
                <a:lnTo>
                  <a:pt x="226319" y="46487"/>
                </a:lnTo>
                <a:cubicBezTo>
                  <a:pt x="228108" y="38220"/>
                  <a:pt x="235621" y="31750"/>
                  <a:pt x="244565" y="31750"/>
                </a:cubicBezTo>
                <a:close/>
                <a:moveTo>
                  <a:pt x="42714" y="31750"/>
                </a:moveTo>
                <a:cubicBezTo>
                  <a:pt x="52165" y="31750"/>
                  <a:pt x="59435" y="38220"/>
                  <a:pt x="61252" y="46487"/>
                </a:cubicBezTo>
                <a:lnTo>
                  <a:pt x="86697" y="46487"/>
                </a:lnTo>
                <a:cubicBezTo>
                  <a:pt x="88151" y="46487"/>
                  <a:pt x="88878" y="46846"/>
                  <a:pt x="89968" y="47565"/>
                </a:cubicBezTo>
                <a:lnTo>
                  <a:pt x="99782" y="57270"/>
                </a:lnTo>
                <a:cubicBezTo>
                  <a:pt x="101236" y="59067"/>
                  <a:pt x="101236" y="61224"/>
                  <a:pt x="99782" y="63021"/>
                </a:cubicBezTo>
                <a:cubicBezTo>
                  <a:pt x="98692" y="63740"/>
                  <a:pt x="97601" y="64818"/>
                  <a:pt x="96148" y="64818"/>
                </a:cubicBezTo>
                <a:cubicBezTo>
                  <a:pt x="95421" y="64818"/>
                  <a:pt x="94330" y="63740"/>
                  <a:pt x="93603" y="63021"/>
                </a:cubicBezTo>
                <a:lnTo>
                  <a:pt x="84879" y="54754"/>
                </a:lnTo>
                <a:lnTo>
                  <a:pt x="61252" y="54754"/>
                </a:lnTo>
                <a:cubicBezTo>
                  <a:pt x="59435" y="63380"/>
                  <a:pt x="52165" y="69491"/>
                  <a:pt x="42714" y="69491"/>
                </a:cubicBezTo>
                <a:cubicBezTo>
                  <a:pt x="32537" y="69491"/>
                  <a:pt x="23813" y="60864"/>
                  <a:pt x="23813" y="50800"/>
                </a:cubicBezTo>
                <a:cubicBezTo>
                  <a:pt x="23813" y="40736"/>
                  <a:pt x="32537" y="31750"/>
                  <a:pt x="42714" y="31750"/>
                </a:cubicBezTo>
                <a:close/>
                <a:moveTo>
                  <a:pt x="16224" y="8267"/>
                </a:moveTo>
                <a:cubicBezTo>
                  <a:pt x="12258" y="8267"/>
                  <a:pt x="9013" y="11861"/>
                  <a:pt x="9013" y="15815"/>
                </a:cubicBezTo>
                <a:lnTo>
                  <a:pt x="9013" y="207753"/>
                </a:lnTo>
                <a:lnTo>
                  <a:pt x="278325" y="207753"/>
                </a:lnTo>
                <a:lnTo>
                  <a:pt x="278325" y="15815"/>
                </a:lnTo>
                <a:cubicBezTo>
                  <a:pt x="278325" y="11861"/>
                  <a:pt x="274720" y="8267"/>
                  <a:pt x="270754" y="8267"/>
                </a:cubicBezTo>
                <a:lnTo>
                  <a:pt x="16224" y="8267"/>
                </a:lnTo>
                <a:close/>
                <a:moveTo>
                  <a:pt x="16224" y="0"/>
                </a:moveTo>
                <a:lnTo>
                  <a:pt x="270754" y="0"/>
                </a:lnTo>
                <a:cubicBezTo>
                  <a:pt x="279767" y="0"/>
                  <a:pt x="286978" y="6829"/>
                  <a:pt x="286978" y="15815"/>
                </a:cubicBezTo>
                <a:lnTo>
                  <a:pt x="286978" y="235070"/>
                </a:lnTo>
                <a:cubicBezTo>
                  <a:pt x="286978" y="243696"/>
                  <a:pt x="279767" y="250885"/>
                  <a:pt x="270754" y="250885"/>
                </a:cubicBezTo>
                <a:lnTo>
                  <a:pt x="199731" y="250885"/>
                </a:lnTo>
                <a:lnTo>
                  <a:pt x="199731" y="276764"/>
                </a:lnTo>
                <a:lnTo>
                  <a:pt x="230375" y="276764"/>
                </a:lnTo>
                <a:cubicBezTo>
                  <a:pt x="232899" y="276764"/>
                  <a:pt x="234341" y="278921"/>
                  <a:pt x="234341" y="281437"/>
                </a:cubicBezTo>
                <a:cubicBezTo>
                  <a:pt x="234341" y="283953"/>
                  <a:pt x="232899" y="285391"/>
                  <a:pt x="230375" y="285391"/>
                </a:cubicBezTo>
                <a:lnTo>
                  <a:pt x="56602" y="285391"/>
                </a:lnTo>
                <a:cubicBezTo>
                  <a:pt x="54079" y="285391"/>
                  <a:pt x="52276" y="283953"/>
                  <a:pt x="52276" y="281437"/>
                </a:cubicBezTo>
                <a:cubicBezTo>
                  <a:pt x="52276" y="278921"/>
                  <a:pt x="54079" y="276764"/>
                  <a:pt x="56602" y="276764"/>
                </a:cubicBezTo>
                <a:lnTo>
                  <a:pt x="87247" y="276764"/>
                </a:lnTo>
                <a:lnTo>
                  <a:pt x="87247" y="250885"/>
                </a:lnTo>
                <a:lnTo>
                  <a:pt x="16224" y="250885"/>
                </a:lnTo>
                <a:cubicBezTo>
                  <a:pt x="7210" y="250885"/>
                  <a:pt x="0" y="243696"/>
                  <a:pt x="0" y="235070"/>
                </a:cubicBezTo>
                <a:lnTo>
                  <a:pt x="0" y="15815"/>
                </a:lnTo>
                <a:cubicBezTo>
                  <a:pt x="0" y="6829"/>
                  <a:pt x="7210" y="0"/>
                  <a:pt x="1622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77" name="Freeform 1025">
            <a:extLst>
              <a:ext uri="{FF2B5EF4-FFF2-40B4-BE49-F238E27FC236}">
                <a16:creationId xmlns:a16="http://schemas.microsoft.com/office/drawing/2014/main" id="{6565B94D-5B21-D04E-B7FA-26C8012EE1E0}"/>
              </a:ext>
            </a:extLst>
          </p:cNvPr>
          <p:cNvSpPr>
            <a:spLocks noChangeAspect="1" noChangeArrowheads="1"/>
          </p:cNvSpPr>
          <p:nvPr/>
        </p:nvSpPr>
        <p:spPr bwMode="auto">
          <a:xfrm>
            <a:off x="8081289" y="5888298"/>
            <a:ext cx="588461" cy="588461"/>
          </a:xfrm>
          <a:custGeom>
            <a:avLst/>
            <a:gdLst>
              <a:gd name="T0" fmla="*/ 246567 w 286978"/>
              <a:gd name="T1" fmla="*/ 218022 h 286978"/>
              <a:gd name="T2" fmla="*/ 208096 w 286978"/>
              <a:gd name="T3" fmla="*/ 224504 h 286978"/>
              <a:gd name="T4" fmla="*/ 214691 w 286978"/>
              <a:gd name="T5" fmla="*/ 247912 h 286978"/>
              <a:gd name="T6" fmla="*/ 225316 w 286978"/>
              <a:gd name="T7" fmla="*/ 198936 h 286978"/>
              <a:gd name="T8" fmla="*/ 270840 w 286978"/>
              <a:gd name="T9" fmla="*/ 152069 h 286978"/>
              <a:gd name="T10" fmla="*/ 255279 w 286978"/>
              <a:gd name="T11" fmla="*/ 153867 h 286978"/>
              <a:gd name="T12" fmla="*/ 228860 w 286978"/>
              <a:gd name="T13" fmla="*/ 173999 h 286978"/>
              <a:gd name="T14" fmla="*/ 204975 w 286978"/>
              <a:gd name="T15" fmla="*/ 150990 h 286978"/>
              <a:gd name="T16" fmla="*/ 192309 w 286978"/>
              <a:gd name="T17" fmla="*/ 186222 h 286978"/>
              <a:gd name="T18" fmla="*/ 158653 w 286978"/>
              <a:gd name="T19" fmla="*/ 186941 h 286978"/>
              <a:gd name="T20" fmla="*/ 172404 w 286978"/>
              <a:gd name="T21" fmla="*/ 217140 h 286978"/>
              <a:gd name="T22" fmla="*/ 172404 w 286978"/>
              <a:gd name="T23" fmla="*/ 232240 h 286978"/>
              <a:gd name="T24" fmla="*/ 159014 w 286978"/>
              <a:gd name="T25" fmla="*/ 271426 h 286978"/>
              <a:gd name="T26" fmla="*/ 142005 w 286978"/>
              <a:gd name="T27" fmla="*/ 244103 h 286978"/>
              <a:gd name="T28" fmla="*/ 165528 w 286978"/>
              <a:gd name="T29" fmla="*/ 223251 h 286978"/>
              <a:gd name="T30" fmla="*/ 146347 w 286978"/>
              <a:gd name="T31" fmla="*/ 192334 h 286978"/>
              <a:gd name="T32" fmla="*/ 181814 w 286978"/>
              <a:gd name="T33" fmla="*/ 183705 h 286978"/>
              <a:gd name="T34" fmla="*/ 180366 w 286978"/>
              <a:gd name="T35" fmla="*/ 152429 h 286978"/>
              <a:gd name="T36" fmla="*/ 224155 w 286978"/>
              <a:gd name="T37" fmla="*/ 165011 h 286978"/>
              <a:gd name="T38" fmla="*/ 244784 w 286978"/>
              <a:gd name="T39" fmla="*/ 141642 h 286978"/>
              <a:gd name="T40" fmla="*/ 97333 w 286978"/>
              <a:gd name="T41" fmla="*/ 115018 h 286978"/>
              <a:gd name="T42" fmla="*/ 97333 w 286978"/>
              <a:gd name="T43" fmla="*/ 71618 h 286978"/>
              <a:gd name="T44" fmla="*/ 71618 w 286978"/>
              <a:gd name="T45" fmla="*/ 97511 h 286978"/>
              <a:gd name="T46" fmla="*/ 117004 w 286978"/>
              <a:gd name="T47" fmla="*/ 24304 h 286978"/>
              <a:gd name="T48" fmla="*/ 143397 w 286978"/>
              <a:gd name="T49" fmla="*/ 27559 h 286978"/>
              <a:gd name="T50" fmla="*/ 168344 w 286978"/>
              <a:gd name="T51" fmla="*/ 52143 h 286978"/>
              <a:gd name="T52" fmla="*/ 179190 w 286978"/>
              <a:gd name="T53" fmla="*/ 79621 h 286978"/>
              <a:gd name="T54" fmla="*/ 182805 w 286978"/>
              <a:gd name="T55" fmla="*/ 111074 h 286978"/>
              <a:gd name="T56" fmla="*/ 153159 w 286978"/>
              <a:gd name="T57" fmla="*/ 121198 h 286978"/>
              <a:gd name="T58" fmla="*/ 148459 w 286978"/>
              <a:gd name="T59" fmla="*/ 166753 h 286978"/>
              <a:gd name="T60" fmla="*/ 119896 w 286978"/>
              <a:gd name="T61" fmla="*/ 152652 h 286978"/>
              <a:gd name="T62" fmla="*/ 98204 w 286978"/>
              <a:gd name="T63" fmla="*/ 182661 h 286978"/>
              <a:gd name="T64" fmla="*/ 76873 w 286978"/>
              <a:gd name="T65" fmla="*/ 152652 h 286978"/>
              <a:gd name="T66" fmla="*/ 48312 w 286978"/>
              <a:gd name="T67" fmla="*/ 166753 h 286978"/>
              <a:gd name="T68" fmla="*/ 43973 w 286978"/>
              <a:gd name="T69" fmla="*/ 121198 h 286978"/>
              <a:gd name="T70" fmla="*/ 22642 w 286978"/>
              <a:gd name="T71" fmla="*/ 111074 h 286978"/>
              <a:gd name="T72" fmla="*/ 50120 w 286978"/>
              <a:gd name="T73" fmla="*/ 113244 h 286978"/>
              <a:gd name="T74" fmla="*/ 37826 w 286978"/>
              <a:gd name="T75" fmla="*/ 144698 h 286978"/>
              <a:gd name="T76" fmla="*/ 75427 w 286978"/>
              <a:gd name="T77" fmla="*/ 142891 h 286978"/>
              <a:gd name="T78" fmla="*/ 88804 w 286978"/>
              <a:gd name="T79" fmla="*/ 173622 h 286978"/>
              <a:gd name="T80" fmla="*/ 114473 w 286978"/>
              <a:gd name="T81" fmla="*/ 145421 h 286978"/>
              <a:gd name="T82" fmla="*/ 145566 w 286978"/>
              <a:gd name="T83" fmla="*/ 157714 h 286978"/>
              <a:gd name="T84" fmla="*/ 144120 w 286978"/>
              <a:gd name="T85" fmla="*/ 119752 h 286978"/>
              <a:gd name="T86" fmla="*/ 174851 w 286978"/>
              <a:gd name="T87" fmla="*/ 106374 h 286978"/>
              <a:gd name="T88" fmla="*/ 150266 w 286978"/>
              <a:gd name="T89" fmla="*/ 83598 h 286978"/>
              <a:gd name="T90" fmla="*/ 144482 w 286978"/>
              <a:gd name="T91" fmla="*/ 69859 h 286978"/>
              <a:gd name="T92" fmla="*/ 125680 w 286978"/>
              <a:gd name="T93" fmla="*/ 51059 h 286978"/>
              <a:gd name="T94" fmla="*/ 111582 w 286978"/>
              <a:gd name="T95" fmla="*/ 45275 h 286978"/>
              <a:gd name="T96" fmla="*/ 143849 w 286978"/>
              <a:gd name="T97" fmla="*/ 8674 h 286978"/>
              <a:gd name="T98" fmla="*/ 28553 w 286978"/>
              <a:gd name="T99" fmla="*/ 216496 h 286978"/>
              <a:gd name="T100" fmla="*/ 72286 w 286978"/>
              <a:gd name="T101" fmla="*/ 258784 h 286978"/>
              <a:gd name="T102" fmla="*/ 279024 w 286978"/>
              <a:gd name="T103" fmla="*/ 143849 h 286978"/>
              <a:gd name="T104" fmla="*/ 287698 w 286978"/>
              <a:gd name="T105" fmla="*/ 143849 h 286978"/>
              <a:gd name="T106" fmla="*/ 5782 w 286978"/>
              <a:gd name="T107" fmla="*/ 286976 h 286978"/>
              <a:gd name="T108" fmla="*/ 360 w 286978"/>
              <a:gd name="T109" fmla="*/ 281915 h 286978"/>
              <a:gd name="T110" fmla="*/ 143849 w 286978"/>
              <a:gd name="T111" fmla="*/ 0 h 2869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6978" h="286978">
                <a:moveTo>
                  <a:pt x="224752" y="198438"/>
                </a:moveTo>
                <a:cubicBezTo>
                  <a:pt x="234254" y="198438"/>
                  <a:pt x="243025" y="203467"/>
                  <a:pt x="247776" y="211370"/>
                </a:cubicBezTo>
                <a:cubicBezTo>
                  <a:pt x="248873" y="213525"/>
                  <a:pt x="248142" y="216399"/>
                  <a:pt x="245949" y="217476"/>
                </a:cubicBezTo>
                <a:cubicBezTo>
                  <a:pt x="243391" y="218913"/>
                  <a:pt x="240832" y="217836"/>
                  <a:pt x="239736" y="215680"/>
                </a:cubicBezTo>
                <a:cubicBezTo>
                  <a:pt x="236812" y="210651"/>
                  <a:pt x="230965" y="207059"/>
                  <a:pt x="224752" y="207059"/>
                </a:cubicBezTo>
                <a:cubicBezTo>
                  <a:pt x="214884" y="207059"/>
                  <a:pt x="207575" y="214603"/>
                  <a:pt x="207575" y="223942"/>
                </a:cubicBezTo>
                <a:cubicBezTo>
                  <a:pt x="207575" y="230767"/>
                  <a:pt x="210864" y="236155"/>
                  <a:pt x="216346" y="239029"/>
                </a:cubicBezTo>
                <a:cubicBezTo>
                  <a:pt x="218173" y="240466"/>
                  <a:pt x="218904" y="243340"/>
                  <a:pt x="218173" y="245136"/>
                </a:cubicBezTo>
                <a:cubicBezTo>
                  <a:pt x="217442" y="246573"/>
                  <a:pt x="215615" y="247291"/>
                  <a:pt x="214153" y="247291"/>
                </a:cubicBezTo>
                <a:cubicBezTo>
                  <a:pt x="213788" y="247291"/>
                  <a:pt x="212691" y="247291"/>
                  <a:pt x="211960" y="246932"/>
                </a:cubicBezTo>
                <a:cubicBezTo>
                  <a:pt x="203920" y="242262"/>
                  <a:pt x="198438" y="234000"/>
                  <a:pt x="198438" y="223942"/>
                </a:cubicBezTo>
                <a:cubicBezTo>
                  <a:pt x="198438" y="209933"/>
                  <a:pt x="210133" y="198438"/>
                  <a:pt x="224752" y="198438"/>
                </a:cubicBezTo>
                <a:close/>
                <a:moveTo>
                  <a:pt x="244171" y="141288"/>
                </a:moveTo>
                <a:cubicBezTo>
                  <a:pt x="248864" y="142364"/>
                  <a:pt x="253196" y="144157"/>
                  <a:pt x="257888" y="145592"/>
                </a:cubicBezTo>
                <a:cubicBezTo>
                  <a:pt x="261859" y="147385"/>
                  <a:pt x="265830" y="149178"/>
                  <a:pt x="270162" y="151688"/>
                </a:cubicBezTo>
                <a:cubicBezTo>
                  <a:pt x="271967" y="153481"/>
                  <a:pt x="272689" y="155633"/>
                  <a:pt x="271245" y="157784"/>
                </a:cubicBezTo>
                <a:cubicBezTo>
                  <a:pt x="270162" y="159936"/>
                  <a:pt x="267635" y="160295"/>
                  <a:pt x="265108" y="158860"/>
                </a:cubicBezTo>
                <a:cubicBezTo>
                  <a:pt x="261859" y="157067"/>
                  <a:pt x="258249" y="154915"/>
                  <a:pt x="254640" y="153481"/>
                </a:cubicBezTo>
                <a:cubicBezTo>
                  <a:pt x="251391" y="152047"/>
                  <a:pt x="248503" y="151329"/>
                  <a:pt x="245615" y="150612"/>
                </a:cubicBezTo>
                <a:lnTo>
                  <a:pt x="232619" y="171411"/>
                </a:lnTo>
                <a:cubicBezTo>
                  <a:pt x="231175" y="172846"/>
                  <a:pt x="230092" y="173563"/>
                  <a:pt x="228287" y="173563"/>
                </a:cubicBezTo>
                <a:cubicBezTo>
                  <a:pt x="226482" y="173563"/>
                  <a:pt x="223955" y="173563"/>
                  <a:pt x="221428" y="173563"/>
                </a:cubicBezTo>
                <a:cubicBezTo>
                  <a:pt x="219984" y="173563"/>
                  <a:pt x="218179" y="172846"/>
                  <a:pt x="217457" y="171411"/>
                </a:cubicBezTo>
                <a:lnTo>
                  <a:pt x="204462" y="150612"/>
                </a:lnTo>
                <a:cubicBezTo>
                  <a:pt x="198325" y="152047"/>
                  <a:pt x="192549" y="154557"/>
                  <a:pt x="187134" y="157784"/>
                </a:cubicBezTo>
                <a:lnTo>
                  <a:pt x="192910" y="181811"/>
                </a:lnTo>
                <a:cubicBezTo>
                  <a:pt x="193271" y="183245"/>
                  <a:pt x="192910" y="185039"/>
                  <a:pt x="191827" y="185756"/>
                </a:cubicBezTo>
                <a:cubicBezTo>
                  <a:pt x="189661" y="187549"/>
                  <a:pt x="187856" y="188983"/>
                  <a:pt x="186412" y="190776"/>
                </a:cubicBezTo>
                <a:cubicBezTo>
                  <a:pt x="185690" y="191852"/>
                  <a:pt x="183885" y="192569"/>
                  <a:pt x="182080" y="192211"/>
                </a:cubicBezTo>
                <a:lnTo>
                  <a:pt x="158255" y="186473"/>
                </a:lnTo>
                <a:cubicBezTo>
                  <a:pt x="156450" y="189342"/>
                  <a:pt x="155367" y="191852"/>
                  <a:pt x="153923" y="194721"/>
                </a:cubicBezTo>
                <a:cubicBezTo>
                  <a:pt x="152840" y="197590"/>
                  <a:pt x="151757" y="200817"/>
                  <a:pt x="150674" y="203686"/>
                </a:cubicBezTo>
                <a:lnTo>
                  <a:pt x="171972" y="216596"/>
                </a:lnTo>
                <a:cubicBezTo>
                  <a:pt x="173416" y="217313"/>
                  <a:pt x="174138" y="219106"/>
                  <a:pt x="174138" y="220541"/>
                </a:cubicBezTo>
                <a:cubicBezTo>
                  <a:pt x="174138" y="223051"/>
                  <a:pt x="174138" y="225561"/>
                  <a:pt x="174138" y="227713"/>
                </a:cubicBezTo>
                <a:cubicBezTo>
                  <a:pt x="174138" y="229147"/>
                  <a:pt x="173416" y="230940"/>
                  <a:pt x="171972" y="231658"/>
                </a:cubicBezTo>
                <a:lnTo>
                  <a:pt x="150674" y="244209"/>
                </a:lnTo>
                <a:cubicBezTo>
                  <a:pt x="152840" y="251381"/>
                  <a:pt x="156089" y="258553"/>
                  <a:pt x="159699" y="264650"/>
                </a:cubicBezTo>
                <a:cubicBezTo>
                  <a:pt x="161143" y="266443"/>
                  <a:pt x="160782" y="268953"/>
                  <a:pt x="158616" y="270746"/>
                </a:cubicBezTo>
                <a:cubicBezTo>
                  <a:pt x="157894" y="271105"/>
                  <a:pt x="156811" y="271105"/>
                  <a:pt x="156089" y="271105"/>
                </a:cubicBezTo>
                <a:cubicBezTo>
                  <a:pt x="154645" y="271105"/>
                  <a:pt x="153201" y="270029"/>
                  <a:pt x="152479" y="268953"/>
                </a:cubicBezTo>
                <a:cubicBezTo>
                  <a:pt x="147425" y="261422"/>
                  <a:pt x="143815" y="252457"/>
                  <a:pt x="141649" y="243492"/>
                </a:cubicBezTo>
                <a:cubicBezTo>
                  <a:pt x="141288" y="241699"/>
                  <a:pt x="142371" y="239906"/>
                  <a:pt x="143815" y="238830"/>
                </a:cubicBezTo>
                <a:lnTo>
                  <a:pt x="165114" y="225561"/>
                </a:lnTo>
                <a:cubicBezTo>
                  <a:pt x="165114" y="224844"/>
                  <a:pt x="165114" y="223410"/>
                  <a:pt x="165114" y="222692"/>
                </a:cubicBezTo>
                <a:lnTo>
                  <a:pt x="143815" y="209424"/>
                </a:lnTo>
                <a:cubicBezTo>
                  <a:pt x="142371" y="208348"/>
                  <a:pt x="141288" y="206914"/>
                  <a:pt x="141649" y="204762"/>
                </a:cubicBezTo>
                <a:cubicBezTo>
                  <a:pt x="142732" y="200459"/>
                  <a:pt x="144176" y="195797"/>
                  <a:pt x="145981" y="191852"/>
                </a:cubicBezTo>
                <a:cubicBezTo>
                  <a:pt x="147786" y="187549"/>
                  <a:pt x="149591" y="183245"/>
                  <a:pt x="152479" y="179301"/>
                </a:cubicBezTo>
                <a:cubicBezTo>
                  <a:pt x="153201" y="177508"/>
                  <a:pt x="155367" y="176791"/>
                  <a:pt x="156811" y="177508"/>
                </a:cubicBezTo>
                <a:lnTo>
                  <a:pt x="181358" y="183245"/>
                </a:lnTo>
                <a:cubicBezTo>
                  <a:pt x="182080" y="182528"/>
                  <a:pt x="183163" y="181811"/>
                  <a:pt x="183885" y="181452"/>
                </a:cubicBezTo>
                <a:lnTo>
                  <a:pt x="177748" y="156708"/>
                </a:lnTo>
                <a:cubicBezTo>
                  <a:pt x="177387" y="154915"/>
                  <a:pt x="178109" y="152764"/>
                  <a:pt x="179914" y="152047"/>
                </a:cubicBezTo>
                <a:cubicBezTo>
                  <a:pt x="187495" y="147385"/>
                  <a:pt x="196159" y="143440"/>
                  <a:pt x="205545" y="141647"/>
                </a:cubicBezTo>
                <a:cubicBezTo>
                  <a:pt x="207350" y="141288"/>
                  <a:pt x="208794" y="141647"/>
                  <a:pt x="209877" y="143440"/>
                </a:cubicBezTo>
                <a:lnTo>
                  <a:pt x="223594" y="164598"/>
                </a:lnTo>
                <a:cubicBezTo>
                  <a:pt x="224316" y="164598"/>
                  <a:pt x="225399" y="164598"/>
                  <a:pt x="226482" y="164598"/>
                </a:cubicBezTo>
                <a:lnTo>
                  <a:pt x="239478" y="143081"/>
                </a:lnTo>
                <a:cubicBezTo>
                  <a:pt x="240561" y="141647"/>
                  <a:pt x="242727" y="141288"/>
                  <a:pt x="244171" y="141288"/>
                </a:cubicBezTo>
                <a:close/>
                <a:moveTo>
                  <a:pt x="97089" y="80169"/>
                </a:moveTo>
                <a:cubicBezTo>
                  <a:pt x="87696" y="80169"/>
                  <a:pt x="80470" y="87809"/>
                  <a:pt x="80470" y="97267"/>
                </a:cubicBezTo>
                <a:cubicBezTo>
                  <a:pt x="80470" y="106726"/>
                  <a:pt x="87696" y="114730"/>
                  <a:pt x="97089" y="114730"/>
                </a:cubicBezTo>
                <a:cubicBezTo>
                  <a:pt x="106483" y="114730"/>
                  <a:pt x="114793" y="106726"/>
                  <a:pt x="114793" y="97267"/>
                </a:cubicBezTo>
                <a:cubicBezTo>
                  <a:pt x="114793" y="87809"/>
                  <a:pt x="106483" y="80169"/>
                  <a:pt x="97089" y="80169"/>
                </a:cubicBezTo>
                <a:close/>
                <a:moveTo>
                  <a:pt x="97089" y="71438"/>
                </a:moveTo>
                <a:cubicBezTo>
                  <a:pt x="111541" y="71438"/>
                  <a:pt x="123464" y="83079"/>
                  <a:pt x="123464" y="97267"/>
                </a:cubicBezTo>
                <a:cubicBezTo>
                  <a:pt x="123464" y="111819"/>
                  <a:pt x="111541" y="123461"/>
                  <a:pt x="97089" y="123461"/>
                </a:cubicBezTo>
                <a:cubicBezTo>
                  <a:pt x="83360" y="123461"/>
                  <a:pt x="71438" y="111819"/>
                  <a:pt x="71438" y="97267"/>
                </a:cubicBezTo>
                <a:cubicBezTo>
                  <a:pt x="71438" y="83079"/>
                  <a:pt x="83360" y="71438"/>
                  <a:pt x="97089" y="71438"/>
                </a:cubicBezTo>
                <a:close/>
                <a:moveTo>
                  <a:pt x="112023" y="20998"/>
                </a:moveTo>
                <a:cubicBezTo>
                  <a:pt x="114187" y="20638"/>
                  <a:pt x="116351" y="22080"/>
                  <a:pt x="116711" y="24244"/>
                </a:cubicBezTo>
                <a:lnTo>
                  <a:pt x="119596" y="41194"/>
                </a:lnTo>
                <a:cubicBezTo>
                  <a:pt x="120318" y="41194"/>
                  <a:pt x="121399" y="42276"/>
                  <a:pt x="122481" y="42276"/>
                </a:cubicBezTo>
                <a:lnTo>
                  <a:pt x="143038" y="27490"/>
                </a:lnTo>
                <a:cubicBezTo>
                  <a:pt x="144480" y="26408"/>
                  <a:pt x="146644" y="26408"/>
                  <a:pt x="148087" y="27490"/>
                </a:cubicBezTo>
                <a:cubicBezTo>
                  <a:pt x="155660" y="32899"/>
                  <a:pt x="162151" y="39751"/>
                  <a:pt x="167922" y="46964"/>
                </a:cubicBezTo>
                <a:cubicBezTo>
                  <a:pt x="168643" y="48767"/>
                  <a:pt x="168643" y="50931"/>
                  <a:pt x="167922" y="52013"/>
                </a:cubicBezTo>
                <a:lnTo>
                  <a:pt x="152775" y="72930"/>
                </a:lnTo>
                <a:cubicBezTo>
                  <a:pt x="153136" y="73651"/>
                  <a:pt x="153496" y="74733"/>
                  <a:pt x="153496" y="75094"/>
                </a:cubicBezTo>
                <a:lnTo>
                  <a:pt x="178741" y="79421"/>
                </a:lnTo>
                <a:cubicBezTo>
                  <a:pt x="180904" y="79782"/>
                  <a:pt x="181986" y="80864"/>
                  <a:pt x="182347" y="83028"/>
                </a:cubicBezTo>
                <a:cubicBezTo>
                  <a:pt x="183429" y="87355"/>
                  <a:pt x="183789" y="92404"/>
                  <a:pt x="183789" y="96732"/>
                </a:cubicBezTo>
                <a:cubicBezTo>
                  <a:pt x="183789" y="101420"/>
                  <a:pt x="183429" y="106108"/>
                  <a:pt x="182347" y="110796"/>
                </a:cubicBezTo>
                <a:cubicBezTo>
                  <a:pt x="181986" y="112239"/>
                  <a:pt x="180904" y="114042"/>
                  <a:pt x="178741" y="114403"/>
                </a:cubicBezTo>
                <a:lnTo>
                  <a:pt x="153496" y="118370"/>
                </a:lnTo>
                <a:cubicBezTo>
                  <a:pt x="153496" y="119452"/>
                  <a:pt x="153136" y="120173"/>
                  <a:pt x="152775" y="120894"/>
                </a:cubicBezTo>
                <a:lnTo>
                  <a:pt x="167922" y="141451"/>
                </a:lnTo>
                <a:cubicBezTo>
                  <a:pt x="168643" y="143254"/>
                  <a:pt x="168643" y="145057"/>
                  <a:pt x="167922" y="146500"/>
                </a:cubicBezTo>
                <a:cubicBezTo>
                  <a:pt x="162151" y="154073"/>
                  <a:pt x="155660" y="160925"/>
                  <a:pt x="148087" y="166335"/>
                </a:cubicBezTo>
                <a:cubicBezTo>
                  <a:pt x="146644" y="167417"/>
                  <a:pt x="144480" y="167417"/>
                  <a:pt x="143038" y="166335"/>
                </a:cubicBezTo>
                <a:lnTo>
                  <a:pt x="122481" y="151549"/>
                </a:lnTo>
                <a:cubicBezTo>
                  <a:pt x="121399" y="151909"/>
                  <a:pt x="120318" y="151909"/>
                  <a:pt x="119596" y="152270"/>
                </a:cubicBezTo>
                <a:lnTo>
                  <a:pt x="115629" y="177514"/>
                </a:lnTo>
                <a:cubicBezTo>
                  <a:pt x="115629" y="179318"/>
                  <a:pt x="113826" y="180760"/>
                  <a:pt x="112023" y="181481"/>
                </a:cubicBezTo>
                <a:cubicBezTo>
                  <a:pt x="107335" y="182203"/>
                  <a:pt x="103007" y="182203"/>
                  <a:pt x="97958" y="182203"/>
                </a:cubicBezTo>
                <a:cubicBezTo>
                  <a:pt x="93631" y="182203"/>
                  <a:pt x="88582" y="182203"/>
                  <a:pt x="84254" y="181481"/>
                </a:cubicBezTo>
                <a:cubicBezTo>
                  <a:pt x="82451" y="180760"/>
                  <a:pt x="81008" y="179318"/>
                  <a:pt x="81008" y="177514"/>
                </a:cubicBezTo>
                <a:lnTo>
                  <a:pt x="76681" y="152270"/>
                </a:lnTo>
                <a:cubicBezTo>
                  <a:pt x="75959" y="151909"/>
                  <a:pt x="74878" y="151909"/>
                  <a:pt x="73796" y="151549"/>
                </a:cubicBezTo>
                <a:lnTo>
                  <a:pt x="53240" y="166335"/>
                </a:lnTo>
                <a:cubicBezTo>
                  <a:pt x="51797" y="167417"/>
                  <a:pt x="49994" y="167417"/>
                  <a:pt x="48191" y="166335"/>
                </a:cubicBezTo>
                <a:cubicBezTo>
                  <a:pt x="40978" y="160925"/>
                  <a:pt x="33765" y="154073"/>
                  <a:pt x="28716" y="146500"/>
                </a:cubicBezTo>
                <a:cubicBezTo>
                  <a:pt x="27634" y="145057"/>
                  <a:pt x="27634" y="143254"/>
                  <a:pt x="28716" y="141451"/>
                </a:cubicBezTo>
                <a:lnTo>
                  <a:pt x="43863" y="120894"/>
                </a:lnTo>
                <a:cubicBezTo>
                  <a:pt x="43142" y="120173"/>
                  <a:pt x="42781" y="119452"/>
                  <a:pt x="42420" y="118370"/>
                </a:cubicBezTo>
                <a:lnTo>
                  <a:pt x="26192" y="115485"/>
                </a:lnTo>
                <a:cubicBezTo>
                  <a:pt x="23667" y="115124"/>
                  <a:pt x="22225" y="113321"/>
                  <a:pt x="22586" y="110796"/>
                </a:cubicBezTo>
                <a:cubicBezTo>
                  <a:pt x="22946" y="108272"/>
                  <a:pt x="25110" y="106829"/>
                  <a:pt x="27274" y="107190"/>
                </a:cubicBezTo>
                <a:lnTo>
                  <a:pt x="46027" y="110436"/>
                </a:lnTo>
                <a:cubicBezTo>
                  <a:pt x="48191" y="110436"/>
                  <a:pt x="48912" y="111518"/>
                  <a:pt x="49994" y="112960"/>
                </a:cubicBezTo>
                <a:cubicBezTo>
                  <a:pt x="50715" y="115124"/>
                  <a:pt x="51436" y="117649"/>
                  <a:pt x="52879" y="119452"/>
                </a:cubicBezTo>
                <a:cubicBezTo>
                  <a:pt x="53240" y="120894"/>
                  <a:pt x="53240" y="123058"/>
                  <a:pt x="52158" y="124140"/>
                </a:cubicBezTo>
                <a:lnTo>
                  <a:pt x="37732" y="144336"/>
                </a:lnTo>
                <a:cubicBezTo>
                  <a:pt x="41699" y="149024"/>
                  <a:pt x="45666" y="153712"/>
                  <a:pt x="51076" y="157319"/>
                </a:cubicBezTo>
                <a:lnTo>
                  <a:pt x="70911" y="142533"/>
                </a:lnTo>
                <a:cubicBezTo>
                  <a:pt x="72353" y="141812"/>
                  <a:pt x="73796" y="141812"/>
                  <a:pt x="75238" y="142533"/>
                </a:cubicBezTo>
                <a:cubicBezTo>
                  <a:pt x="77763" y="143254"/>
                  <a:pt x="79566" y="144336"/>
                  <a:pt x="82090" y="145057"/>
                </a:cubicBezTo>
                <a:cubicBezTo>
                  <a:pt x="83172" y="145418"/>
                  <a:pt x="84615" y="147221"/>
                  <a:pt x="84975" y="148664"/>
                </a:cubicBezTo>
                <a:lnTo>
                  <a:pt x="88582" y="173187"/>
                </a:lnTo>
                <a:cubicBezTo>
                  <a:pt x="95073" y="173908"/>
                  <a:pt x="101565" y="173908"/>
                  <a:pt x="107335" y="173187"/>
                </a:cubicBezTo>
                <a:lnTo>
                  <a:pt x="111302" y="148664"/>
                </a:lnTo>
                <a:cubicBezTo>
                  <a:pt x="111302" y="147221"/>
                  <a:pt x="112744" y="145418"/>
                  <a:pt x="114187" y="145057"/>
                </a:cubicBezTo>
                <a:cubicBezTo>
                  <a:pt x="116351" y="144336"/>
                  <a:pt x="118875" y="143254"/>
                  <a:pt x="120678" y="142533"/>
                </a:cubicBezTo>
                <a:cubicBezTo>
                  <a:pt x="122481" y="141812"/>
                  <a:pt x="124285" y="141812"/>
                  <a:pt x="125366" y="142533"/>
                </a:cubicBezTo>
                <a:lnTo>
                  <a:pt x="145202" y="157319"/>
                </a:lnTo>
                <a:cubicBezTo>
                  <a:pt x="150250" y="153712"/>
                  <a:pt x="154578" y="149024"/>
                  <a:pt x="158545" y="144336"/>
                </a:cubicBezTo>
                <a:lnTo>
                  <a:pt x="144120" y="124140"/>
                </a:lnTo>
                <a:cubicBezTo>
                  <a:pt x="143398" y="123058"/>
                  <a:pt x="143038" y="120894"/>
                  <a:pt x="143759" y="119452"/>
                </a:cubicBezTo>
                <a:cubicBezTo>
                  <a:pt x="144841" y="117288"/>
                  <a:pt x="145923" y="115124"/>
                  <a:pt x="146644" y="112960"/>
                </a:cubicBezTo>
                <a:cubicBezTo>
                  <a:pt x="147005" y="111518"/>
                  <a:pt x="148087" y="110436"/>
                  <a:pt x="149890" y="110436"/>
                </a:cubicBezTo>
                <a:lnTo>
                  <a:pt x="174413" y="106108"/>
                </a:lnTo>
                <a:cubicBezTo>
                  <a:pt x="174774" y="102862"/>
                  <a:pt x="174774" y="99977"/>
                  <a:pt x="174774" y="96732"/>
                </a:cubicBezTo>
                <a:cubicBezTo>
                  <a:pt x="174774" y="93847"/>
                  <a:pt x="174774" y="90601"/>
                  <a:pt x="174413" y="87355"/>
                </a:cubicBezTo>
                <a:lnTo>
                  <a:pt x="149890" y="83388"/>
                </a:lnTo>
                <a:cubicBezTo>
                  <a:pt x="148087" y="83388"/>
                  <a:pt x="147005" y="82306"/>
                  <a:pt x="146644" y="80503"/>
                </a:cubicBezTo>
                <a:cubicBezTo>
                  <a:pt x="145923" y="78339"/>
                  <a:pt x="144841" y="76536"/>
                  <a:pt x="143759" y="74012"/>
                </a:cubicBezTo>
                <a:cubicBezTo>
                  <a:pt x="143038" y="72930"/>
                  <a:pt x="143398" y="71127"/>
                  <a:pt x="144120" y="69684"/>
                </a:cubicBezTo>
                <a:lnTo>
                  <a:pt x="158545" y="49489"/>
                </a:lnTo>
                <a:cubicBezTo>
                  <a:pt x="154578" y="44800"/>
                  <a:pt x="150250" y="40473"/>
                  <a:pt x="145202" y="36506"/>
                </a:cubicBezTo>
                <a:lnTo>
                  <a:pt x="125366" y="50931"/>
                </a:lnTo>
                <a:cubicBezTo>
                  <a:pt x="124285" y="52013"/>
                  <a:pt x="122481" y="52013"/>
                  <a:pt x="120678" y="51652"/>
                </a:cubicBezTo>
                <a:cubicBezTo>
                  <a:pt x="118875" y="50210"/>
                  <a:pt x="116351" y="49128"/>
                  <a:pt x="114187" y="48767"/>
                </a:cubicBezTo>
                <a:cubicBezTo>
                  <a:pt x="112744" y="48046"/>
                  <a:pt x="111302" y="46603"/>
                  <a:pt x="111302" y="45161"/>
                </a:cubicBezTo>
                <a:lnTo>
                  <a:pt x="108056" y="25687"/>
                </a:lnTo>
                <a:cubicBezTo>
                  <a:pt x="107695" y="23523"/>
                  <a:pt x="109498" y="20998"/>
                  <a:pt x="112023" y="20998"/>
                </a:cubicBezTo>
                <a:close/>
                <a:moveTo>
                  <a:pt x="143489" y="8652"/>
                </a:moveTo>
                <a:cubicBezTo>
                  <a:pt x="69221" y="8652"/>
                  <a:pt x="9013" y="69220"/>
                  <a:pt x="9013" y="143489"/>
                </a:cubicBezTo>
                <a:cubicBezTo>
                  <a:pt x="9013" y="167644"/>
                  <a:pt x="15502" y="191799"/>
                  <a:pt x="28121" y="212710"/>
                </a:cubicBezTo>
                <a:cubicBezTo>
                  <a:pt x="28481" y="213791"/>
                  <a:pt x="28842" y="214873"/>
                  <a:pt x="28481" y="215954"/>
                </a:cubicBezTo>
                <a:lnTo>
                  <a:pt x="10816" y="275801"/>
                </a:lnTo>
                <a:lnTo>
                  <a:pt x="71023" y="258136"/>
                </a:lnTo>
                <a:cubicBezTo>
                  <a:pt x="71384" y="258136"/>
                  <a:pt x="71744" y="258136"/>
                  <a:pt x="72105" y="258136"/>
                </a:cubicBezTo>
                <a:cubicBezTo>
                  <a:pt x="72826" y="258136"/>
                  <a:pt x="73907" y="258496"/>
                  <a:pt x="74268" y="259217"/>
                </a:cubicBezTo>
                <a:cubicBezTo>
                  <a:pt x="95539" y="271475"/>
                  <a:pt x="118973" y="277965"/>
                  <a:pt x="143489" y="277965"/>
                </a:cubicBezTo>
                <a:cubicBezTo>
                  <a:pt x="217757" y="277965"/>
                  <a:pt x="278325" y="217757"/>
                  <a:pt x="278325" y="143489"/>
                </a:cubicBezTo>
                <a:cubicBezTo>
                  <a:pt x="278325" y="69220"/>
                  <a:pt x="217757" y="8652"/>
                  <a:pt x="143489" y="8652"/>
                </a:cubicBezTo>
                <a:close/>
                <a:moveTo>
                  <a:pt x="143489" y="0"/>
                </a:moveTo>
                <a:cubicBezTo>
                  <a:pt x="222444" y="0"/>
                  <a:pt x="286978" y="64534"/>
                  <a:pt x="286978" y="143489"/>
                </a:cubicBezTo>
                <a:cubicBezTo>
                  <a:pt x="286978" y="222444"/>
                  <a:pt x="222444" y="286978"/>
                  <a:pt x="143489" y="286978"/>
                </a:cubicBezTo>
                <a:cubicBezTo>
                  <a:pt x="118252" y="286978"/>
                  <a:pt x="93376" y="279767"/>
                  <a:pt x="71744" y="267149"/>
                </a:cubicBezTo>
                <a:lnTo>
                  <a:pt x="5768" y="286257"/>
                </a:lnTo>
                <a:cubicBezTo>
                  <a:pt x="5408" y="286978"/>
                  <a:pt x="4687" y="286978"/>
                  <a:pt x="4326" y="286978"/>
                </a:cubicBezTo>
                <a:cubicBezTo>
                  <a:pt x="3605" y="286978"/>
                  <a:pt x="2524" y="285896"/>
                  <a:pt x="1442" y="285536"/>
                </a:cubicBezTo>
                <a:cubicBezTo>
                  <a:pt x="360" y="284454"/>
                  <a:pt x="0" y="282651"/>
                  <a:pt x="360" y="281209"/>
                </a:cubicBezTo>
                <a:lnTo>
                  <a:pt x="19468" y="215594"/>
                </a:lnTo>
                <a:cubicBezTo>
                  <a:pt x="6850" y="193241"/>
                  <a:pt x="0" y="169086"/>
                  <a:pt x="0" y="143489"/>
                </a:cubicBezTo>
                <a:cubicBezTo>
                  <a:pt x="0" y="64534"/>
                  <a:pt x="64534" y="0"/>
                  <a:pt x="14348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78" name="Freeform 1028">
            <a:extLst>
              <a:ext uri="{FF2B5EF4-FFF2-40B4-BE49-F238E27FC236}">
                <a16:creationId xmlns:a16="http://schemas.microsoft.com/office/drawing/2014/main" id="{26B2147F-A713-6341-B5FD-BBC41BC86588}"/>
              </a:ext>
            </a:extLst>
          </p:cNvPr>
          <p:cNvSpPr>
            <a:spLocks noChangeAspect="1" noChangeArrowheads="1"/>
          </p:cNvSpPr>
          <p:nvPr/>
        </p:nvSpPr>
        <p:spPr bwMode="auto">
          <a:xfrm>
            <a:off x="6994019" y="5886491"/>
            <a:ext cx="588461" cy="588459"/>
          </a:xfrm>
          <a:custGeom>
            <a:avLst/>
            <a:gdLst>
              <a:gd name="T0" fmla="*/ 143849 w 286978"/>
              <a:gd name="T1" fmla="*/ 279376 h 286976"/>
              <a:gd name="T2" fmla="*/ 265651 w 286978"/>
              <a:gd name="T3" fmla="*/ 194332 h 286976"/>
              <a:gd name="T4" fmla="*/ 279024 w 286978"/>
              <a:gd name="T5" fmla="*/ 208084 h 286976"/>
              <a:gd name="T6" fmla="*/ 9035 w 286978"/>
              <a:gd name="T7" fmla="*/ 208084 h 286976"/>
              <a:gd name="T8" fmla="*/ 22048 w 286978"/>
              <a:gd name="T9" fmla="*/ 194332 h 286976"/>
              <a:gd name="T10" fmla="*/ 208671 w 286978"/>
              <a:gd name="T11" fmla="*/ 148362 h 286976"/>
              <a:gd name="T12" fmla="*/ 148531 w 286978"/>
              <a:gd name="T13" fmla="*/ 209010 h 286976"/>
              <a:gd name="T14" fmla="*/ 148531 w 286978"/>
              <a:gd name="T15" fmla="*/ 148362 h 286976"/>
              <a:gd name="T16" fmla="*/ 139529 w 286978"/>
              <a:gd name="T17" fmla="*/ 209010 h 286976"/>
              <a:gd name="T18" fmla="*/ 78668 w 286978"/>
              <a:gd name="T19" fmla="*/ 148362 h 286976"/>
              <a:gd name="T20" fmla="*/ 78668 w 286978"/>
              <a:gd name="T21" fmla="*/ 148362 h 286976"/>
              <a:gd name="T22" fmla="*/ 208671 w 286978"/>
              <a:gd name="T23" fmla="*/ 139699 h 286976"/>
              <a:gd name="T24" fmla="*/ 78668 w 286978"/>
              <a:gd name="T25" fmla="*/ 139699 h 286976"/>
              <a:gd name="T26" fmla="*/ 148531 w 286978"/>
              <a:gd name="T27" fmla="*/ 78690 h 286976"/>
              <a:gd name="T28" fmla="*/ 187784 w 286978"/>
              <a:gd name="T29" fmla="*/ 96379 h 286976"/>
              <a:gd name="T30" fmla="*/ 99915 w 286978"/>
              <a:gd name="T31" fmla="*/ 96379 h 286976"/>
              <a:gd name="T32" fmla="*/ 139529 w 286978"/>
              <a:gd name="T33" fmla="*/ 78690 h 286976"/>
              <a:gd name="T34" fmla="*/ 143850 w 286978"/>
              <a:gd name="T35" fmla="*/ 217673 h 286976"/>
              <a:gd name="T36" fmla="*/ 265651 w 286978"/>
              <a:gd name="T37" fmla="*/ 67310 h 286976"/>
              <a:gd name="T38" fmla="*/ 279024 w 286978"/>
              <a:gd name="T39" fmla="*/ 79976 h 286976"/>
              <a:gd name="T40" fmla="*/ 9035 w 286978"/>
              <a:gd name="T41" fmla="*/ 79976 h 286976"/>
              <a:gd name="T42" fmla="*/ 22048 w 286978"/>
              <a:gd name="T43" fmla="*/ 67310 h 286976"/>
              <a:gd name="T44" fmla="*/ 43733 w 286978"/>
              <a:gd name="T45" fmla="*/ 79976 h 286976"/>
              <a:gd name="T46" fmla="*/ 70118 w 286978"/>
              <a:gd name="T47" fmla="*/ 105308 h 286976"/>
              <a:gd name="T48" fmla="*/ 38672 w 286978"/>
              <a:gd name="T49" fmla="*/ 93729 h 286976"/>
              <a:gd name="T50" fmla="*/ 38672 w 286978"/>
              <a:gd name="T51" fmla="*/ 193970 h 286976"/>
              <a:gd name="T52" fmla="*/ 68310 w 286978"/>
              <a:gd name="T53" fmla="*/ 188180 h 286976"/>
              <a:gd name="T54" fmla="*/ 43371 w 286978"/>
              <a:gd name="T55" fmla="*/ 212788 h 286976"/>
              <a:gd name="T56" fmla="*/ 139513 w 286978"/>
              <a:gd name="T57" fmla="*/ 230883 h 286976"/>
              <a:gd name="T58" fmla="*/ 148548 w 286978"/>
              <a:gd name="T59" fmla="*/ 244996 h 286976"/>
              <a:gd name="T60" fmla="*/ 243604 w 286978"/>
              <a:gd name="T61" fmla="*/ 208084 h 286976"/>
              <a:gd name="T62" fmla="*/ 217581 w 286978"/>
              <a:gd name="T63" fmla="*/ 182028 h 286976"/>
              <a:gd name="T64" fmla="*/ 261313 w 286978"/>
              <a:gd name="T65" fmla="*/ 186371 h 286976"/>
              <a:gd name="T66" fmla="*/ 223725 w 286978"/>
              <a:gd name="T67" fmla="*/ 107118 h 286976"/>
              <a:gd name="T68" fmla="*/ 219388 w 286978"/>
              <a:gd name="T69" fmla="*/ 99519 h 286976"/>
              <a:gd name="T70" fmla="*/ 244327 w 286978"/>
              <a:gd name="T71" fmla="*/ 74549 h 286976"/>
              <a:gd name="T72" fmla="*/ 148548 w 286978"/>
              <a:gd name="T73" fmla="*/ 56454 h 286976"/>
              <a:gd name="T74" fmla="*/ 139513 w 286978"/>
              <a:gd name="T75" fmla="*/ 43426 h 286976"/>
              <a:gd name="T76" fmla="*/ 130838 w 286978"/>
              <a:gd name="T77" fmla="*/ 21712 h 286976"/>
              <a:gd name="T78" fmla="*/ 143849 w 286978"/>
              <a:gd name="T79" fmla="*/ 9046 h 286976"/>
              <a:gd name="T80" fmla="*/ 164811 w 286978"/>
              <a:gd name="T81" fmla="*/ 27141 h 286976"/>
              <a:gd name="T82" fmla="*/ 287698 w 286978"/>
              <a:gd name="T83" fmla="*/ 79976 h 286976"/>
              <a:gd name="T84" fmla="*/ 287698 w 286978"/>
              <a:gd name="T85" fmla="*/ 208084 h 286976"/>
              <a:gd name="T86" fmla="*/ 164811 w 286978"/>
              <a:gd name="T87" fmla="*/ 260919 h 286976"/>
              <a:gd name="T88" fmla="*/ 122163 w 286978"/>
              <a:gd name="T89" fmla="*/ 265624 h 286976"/>
              <a:gd name="T90" fmla="*/ 22048 w 286978"/>
              <a:gd name="T91" fmla="*/ 229797 h 286976"/>
              <a:gd name="T92" fmla="*/ 17349 w 286978"/>
              <a:gd name="T93" fmla="*/ 101691 h 286976"/>
              <a:gd name="T94" fmla="*/ 39035 w 286978"/>
              <a:gd name="T95" fmla="*/ 67310 h 286976"/>
              <a:gd name="T96" fmla="*/ 143849 w 286978"/>
              <a:gd name="T97" fmla="*/ 0 h 2869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6978" h="286976">
                <a:moveTo>
                  <a:pt x="143489" y="252323"/>
                </a:moveTo>
                <a:cubicBezTo>
                  <a:pt x="136278" y="252323"/>
                  <a:pt x="130510" y="258098"/>
                  <a:pt x="130510" y="264957"/>
                </a:cubicBezTo>
                <a:cubicBezTo>
                  <a:pt x="130510" y="272537"/>
                  <a:pt x="136278" y="278674"/>
                  <a:pt x="143489" y="278674"/>
                </a:cubicBezTo>
                <a:cubicBezTo>
                  <a:pt x="150339" y="278674"/>
                  <a:pt x="156468" y="272537"/>
                  <a:pt x="156468" y="264957"/>
                </a:cubicBezTo>
                <a:cubicBezTo>
                  <a:pt x="156468" y="258098"/>
                  <a:pt x="150339" y="252323"/>
                  <a:pt x="143489" y="252323"/>
                </a:cubicBezTo>
                <a:close/>
                <a:moveTo>
                  <a:pt x="264986" y="193844"/>
                </a:moveTo>
                <a:cubicBezTo>
                  <a:pt x="258136" y="193844"/>
                  <a:pt x="252007" y="199981"/>
                  <a:pt x="252007" y="207562"/>
                </a:cubicBezTo>
                <a:cubicBezTo>
                  <a:pt x="252007" y="214420"/>
                  <a:pt x="258136" y="220557"/>
                  <a:pt x="264986" y="220557"/>
                </a:cubicBezTo>
                <a:cubicBezTo>
                  <a:pt x="272557" y="220557"/>
                  <a:pt x="278325" y="214420"/>
                  <a:pt x="278325" y="207562"/>
                </a:cubicBezTo>
                <a:cubicBezTo>
                  <a:pt x="278325" y="199981"/>
                  <a:pt x="272557" y="193844"/>
                  <a:pt x="264986" y="193844"/>
                </a:cubicBezTo>
                <a:close/>
                <a:moveTo>
                  <a:pt x="21992" y="193844"/>
                </a:moveTo>
                <a:cubicBezTo>
                  <a:pt x="14781" y="193844"/>
                  <a:pt x="9013" y="199981"/>
                  <a:pt x="9013" y="207562"/>
                </a:cubicBezTo>
                <a:cubicBezTo>
                  <a:pt x="9013" y="214420"/>
                  <a:pt x="14781" y="220557"/>
                  <a:pt x="21992" y="220557"/>
                </a:cubicBezTo>
                <a:cubicBezTo>
                  <a:pt x="28842" y="220557"/>
                  <a:pt x="34971" y="214420"/>
                  <a:pt x="34971" y="207562"/>
                </a:cubicBezTo>
                <a:cubicBezTo>
                  <a:pt x="34971" y="199981"/>
                  <a:pt x="28842" y="193844"/>
                  <a:pt x="21992" y="193844"/>
                </a:cubicBezTo>
                <a:close/>
                <a:moveTo>
                  <a:pt x="179052" y="147990"/>
                </a:moveTo>
                <a:cubicBezTo>
                  <a:pt x="180130" y="161673"/>
                  <a:pt x="185159" y="174276"/>
                  <a:pt x="193421" y="185079"/>
                </a:cubicBezTo>
                <a:cubicBezTo>
                  <a:pt x="202042" y="174637"/>
                  <a:pt x="207430" y="161673"/>
                  <a:pt x="208149" y="147990"/>
                </a:cubicBezTo>
                <a:lnTo>
                  <a:pt x="179052" y="147990"/>
                </a:lnTo>
                <a:close/>
                <a:moveTo>
                  <a:pt x="148159" y="147990"/>
                </a:moveTo>
                <a:lnTo>
                  <a:pt x="148159" y="208485"/>
                </a:lnTo>
                <a:cubicBezTo>
                  <a:pt x="162887" y="207405"/>
                  <a:pt x="176897" y="200923"/>
                  <a:pt x="187314" y="191561"/>
                </a:cubicBezTo>
                <a:cubicBezTo>
                  <a:pt x="177256" y="179318"/>
                  <a:pt x="171149" y="163834"/>
                  <a:pt x="170431" y="147990"/>
                </a:cubicBezTo>
                <a:lnTo>
                  <a:pt x="148159" y="147990"/>
                </a:lnTo>
                <a:close/>
                <a:moveTo>
                  <a:pt x="116548" y="147990"/>
                </a:moveTo>
                <a:cubicBezTo>
                  <a:pt x="115471" y="163834"/>
                  <a:pt x="109723" y="179318"/>
                  <a:pt x="99665" y="191561"/>
                </a:cubicBezTo>
                <a:cubicBezTo>
                  <a:pt x="109723" y="200923"/>
                  <a:pt x="123733" y="207405"/>
                  <a:pt x="139179" y="208485"/>
                </a:cubicBezTo>
                <a:lnTo>
                  <a:pt x="139179" y="147990"/>
                </a:lnTo>
                <a:lnTo>
                  <a:pt x="116548" y="147990"/>
                </a:lnTo>
                <a:close/>
                <a:moveTo>
                  <a:pt x="78471" y="147990"/>
                </a:moveTo>
                <a:cubicBezTo>
                  <a:pt x="79549" y="161673"/>
                  <a:pt x="84937" y="174637"/>
                  <a:pt x="93199" y="185079"/>
                </a:cubicBezTo>
                <a:cubicBezTo>
                  <a:pt x="101820" y="174276"/>
                  <a:pt x="106849" y="161673"/>
                  <a:pt x="107927" y="147990"/>
                </a:cubicBezTo>
                <a:lnTo>
                  <a:pt x="78471" y="147990"/>
                </a:lnTo>
                <a:close/>
                <a:moveTo>
                  <a:pt x="193421" y="102258"/>
                </a:moveTo>
                <a:cubicBezTo>
                  <a:pt x="185159" y="112701"/>
                  <a:pt x="180130" y="125664"/>
                  <a:pt x="179052" y="139348"/>
                </a:cubicBezTo>
                <a:lnTo>
                  <a:pt x="208149" y="139348"/>
                </a:lnTo>
                <a:cubicBezTo>
                  <a:pt x="207430" y="124944"/>
                  <a:pt x="201683" y="112341"/>
                  <a:pt x="193421" y="102258"/>
                </a:cubicBezTo>
                <a:close/>
                <a:moveTo>
                  <a:pt x="93199" y="102258"/>
                </a:moveTo>
                <a:cubicBezTo>
                  <a:pt x="84937" y="112341"/>
                  <a:pt x="79549" y="124944"/>
                  <a:pt x="78471" y="139348"/>
                </a:cubicBezTo>
                <a:lnTo>
                  <a:pt x="107927" y="139348"/>
                </a:lnTo>
                <a:cubicBezTo>
                  <a:pt x="106849" y="125664"/>
                  <a:pt x="101820" y="112701"/>
                  <a:pt x="93199" y="102258"/>
                </a:cubicBezTo>
                <a:close/>
                <a:moveTo>
                  <a:pt x="148159" y="78492"/>
                </a:moveTo>
                <a:lnTo>
                  <a:pt x="148159" y="139348"/>
                </a:lnTo>
                <a:lnTo>
                  <a:pt x="170431" y="139348"/>
                </a:lnTo>
                <a:cubicBezTo>
                  <a:pt x="171149" y="123504"/>
                  <a:pt x="177256" y="108380"/>
                  <a:pt x="187314" y="96137"/>
                </a:cubicBezTo>
                <a:cubicBezTo>
                  <a:pt x="176897" y="86054"/>
                  <a:pt x="162887" y="79933"/>
                  <a:pt x="148159" y="78492"/>
                </a:cubicBezTo>
                <a:close/>
                <a:moveTo>
                  <a:pt x="139179" y="78492"/>
                </a:moveTo>
                <a:cubicBezTo>
                  <a:pt x="123733" y="79933"/>
                  <a:pt x="109723" y="86054"/>
                  <a:pt x="99665" y="96137"/>
                </a:cubicBezTo>
                <a:cubicBezTo>
                  <a:pt x="109723" y="108380"/>
                  <a:pt x="115471" y="123504"/>
                  <a:pt x="116548" y="139348"/>
                </a:cubicBezTo>
                <a:lnTo>
                  <a:pt x="139179" y="139348"/>
                </a:lnTo>
                <a:lnTo>
                  <a:pt x="139179" y="78492"/>
                </a:lnTo>
                <a:close/>
                <a:moveTo>
                  <a:pt x="143490" y="69850"/>
                </a:moveTo>
                <a:cubicBezTo>
                  <a:pt x="184081" y="69850"/>
                  <a:pt x="217129" y="102979"/>
                  <a:pt x="217129" y="143309"/>
                </a:cubicBezTo>
                <a:cubicBezTo>
                  <a:pt x="217129" y="183999"/>
                  <a:pt x="184081" y="217127"/>
                  <a:pt x="143490" y="217127"/>
                </a:cubicBezTo>
                <a:cubicBezTo>
                  <a:pt x="102898" y="217127"/>
                  <a:pt x="69850" y="183999"/>
                  <a:pt x="69850" y="143309"/>
                </a:cubicBezTo>
                <a:cubicBezTo>
                  <a:pt x="69850" y="102979"/>
                  <a:pt x="102898" y="69850"/>
                  <a:pt x="143490" y="69850"/>
                </a:cubicBezTo>
                <a:close/>
                <a:moveTo>
                  <a:pt x="264986" y="67141"/>
                </a:moveTo>
                <a:cubicBezTo>
                  <a:pt x="258136" y="67141"/>
                  <a:pt x="252007" y="72556"/>
                  <a:pt x="252007" y="79776"/>
                </a:cubicBezTo>
                <a:cubicBezTo>
                  <a:pt x="252007" y="86995"/>
                  <a:pt x="258136" y="92771"/>
                  <a:pt x="264986" y="92771"/>
                </a:cubicBezTo>
                <a:cubicBezTo>
                  <a:pt x="272557" y="92771"/>
                  <a:pt x="278325" y="86995"/>
                  <a:pt x="278325" y="79776"/>
                </a:cubicBezTo>
                <a:cubicBezTo>
                  <a:pt x="278325" y="72556"/>
                  <a:pt x="272557" y="67141"/>
                  <a:pt x="264986" y="67141"/>
                </a:cubicBezTo>
                <a:close/>
                <a:moveTo>
                  <a:pt x="21992" y="67141"/>
                </a:moveTo>
                <a:cubicBezTo>
                  <a:pt x="14781" y="67141"/>
                  <a:pt x="9013" y="72556"/>
                  <a:pt x="9013" y="79776"/>
                </a:cubicBezTo>
                <a:cubicBezTo>
                  <a:pt x="9013" y="86995"/>
                  <a:pt x="14781" y="92771"/>
                  <a:pt x="21992" y="92771"/>
                </a:cubicBezTo>
                <a:cubicBezTo>
                  <a:pt x="28842" y="92771"/>
                  <a:pt x="34971" y="86995"/>
                  <a:pt x="34971" y="79776"/>
                </a:cubicBezTo>
                <a:cubicBezTo>
                  <a:pt x="34971" y="72556"/>
                  <a:pt x="28842" y="67141"/>
                  <a:pt x="21992" y="67141"/>
                </a:cubicBezTo>
                <a:close/>
                <a:moveTo>
                  <a:pt x="125823" y="35014"/>
                </a:moveTo>
                <a:lnTo>
                  <a:pt x="43263" y="74361"/>
                </a:lnTo>
                <a:cubicBezTo>
                  <a:pt x="43263" y="76527"/>
                  <a:pt x="43623" y="77971"/>
                  <a:pt x="43623" y="79776"/>
                </a:cubicBezTo>
                <a:cubicBezTo>
                  <a:pt x="43623" y="81581"/>
                  <a:pt x="43263" y="83747"/>
                  <a:pt x="42902" y="85913"/>
                </a:cubicBezTo>
                <a:lnTo>
                  <a:pt x="68139" y="99269"/>
                </a:lnTo>
                <a:cubicBezTo>
                  <a:pt x="69942" y="99991"/>
                  <a:pt x="71023" y="102878"/>
                  <a:pt x="69942" y="105044"/>
                </a:cubicBezTo>
                <a:cubicBezTo>
                  <a:pt x="69221" y="106127"/>
                  <a:pt x="67779" y="107571"/>
                  <a:pt x="65976" y="107571"/>
                </a:cubicBezTo>
                <a:cubicBezTo>
                  <a:pt x="65615" y="107571"/>
                  <a:pt x="64894" y="106849"/>
                  <a:pt x="63813" y="106849"/>
                </a:cubicBezTo>
                <a:lnTo>
                  <a:pt x="38576" y="93493"/>
                </a:lnTo>
                <a:cubicBezTo>
                  <a:pt x="35331" y="97103"/>
                  <a:pt x="31366" y="99991"/>
                  <a:pt x="26318" y="101435"/>
                </a:cubicBezTo>
                <a:lnTo>
                  <a:pt x="26318" y="185903"/>
                </a:lnTo>
                <a:cubicBezTo>
                  <a:pt x="31366" y="186986"/>
                  <a:pt x="35331" y="189874"/>
                  <a:pt x="38576" y="193483"/>
                </a:cubicBezTo>
                <a:lnTo>
                  <a:pt x="63813" y="180127"/>
                </a:lnTo>
                <a:cubicBezTo>
                  <a:pt x="65976" y="179405"/>
                  <a:pt x="68860" y="180127"/>
                  <a:pt x="69942" y="181571"/>
                </a:cubicBezTo>
                <a:cubicBezTo>
                  <a:pt x="71023" y="184098"/>
                  <a:pt x="69942" y="186625"/>
                  <a:pt x="68139" y="187708"/>
                </a:cubicBezTo>
                <a:lnTo>
                  <a:pt x="42902" y="201425"/>
                </a:lnTo>
                <a:cubicBezTo>
                  <a:pt x="43263" y="203230"/>
                  <a:pt x="43623" y="205035"/>
                  <a:pt x="43623" y="207562"/>
                </a:cubicBezTo>
                <a:cubicBezTo>
                  <a:pt x="43623" y="209005"/>
                  <a:pt x="43263" y="210810"/>
                  <a:pt x="43263" y="212254"/>
                </a:cubicBezTo>
                <a:lnTo>
                  <a:pt x="125823" y="252323"/>
                </a:lnTo>
                <a:cubicBezTo>
                  <a:pt x="129428" y="248352"/>
                  <a:pt x="133755" y="245103"/>
                  <a:pt x="139163" y="244381"/>
                </a:cubicBezTo>
                <a:lnTo>
                  <a:pt x="139163" y="230303"/>
                </a:lnTo>
                <a:cubicBezTo>
                  <a:pt x="139163" y="227776"/>
                  <a:pt x="140965" y="226332"/>
                  <a:pt x="143489" y="226332"/>
                </a:cubicBezTo>
                <a:cubicBezTo>
                  <a:pt x="146013" y="226332"/>
                  <a:pt x="148176" y="227776"/>
                  <a:pt x="148176" y="230303"/>
                </a:cubicBezTo>
                <a:lnTo>
                  <a:pt x="148176" y="244381"/>
                </a:lnTo>
                <a:cubicBezTo>
                  <a:pt x="153223" y="245103"/>
                  <a:pt x="157549" y="248352"/>
                  <a:pt x="160794" y="252323"/>
                </a:cubicBezTo>
                <a:lnTo>
                  <a:pt x="243715" y="212254"/>
                </a:lnTo>
                <a:cubicBezTo>
                  <a:pt x="243715" y="210810"/>
                  <a:pt x="242994" y="209005"/>
                  <a:pt x="242994" y="207562"/>
                </a:cubicBezTo>
                <a:cubicBezTo>
                  <a:pt x="242994" y="205035"/>
                  <a:pt x="243715" y="203230"/>
                  <a:pt x="244436" y="201425"/>
                </a:cubicBezTo>
                <a:lnTo>
                  <a:pt x="218838" y="187708"/>
                </a:lnTo>
                <a:cubicBezTo>
                  <a:pt x="216675" y="186625"/>
                  <a:pt x="215594" y="184098"/>
                  <a:pt x="217036" y="181571"/>
                </a:cubicBezTo>
                <a:cubicBezTo>
                  <a:pt x="218117" y="180127"/>
                  <a:pt x="220641" y="179405"/>
                  <a:pt x="223165" y="180127"/>
                </a:cubicBezTo>
                <a:lnTo>
                  <a:pt x="248401" y="193483"/>
                </a:lnTo>
                <a:cubicBezTo>
                  <a:pt x="251286" y="189874"/>
                  <a:pt x="255612" y="186986"/>
                  <a:pt x="260659" y="185903"/>
                </a:cubicBezTo>
                <a:lnTo>
                  <a:pt x="260659" y="101435"/>
                </a:lnTo>
                <a:cubicBezTo>
                  <a:pt x="255612" y="99991"/>
                  <a:pt x="251286" y="97103"/>
                  <a:pt x="248401" y="93493"/>
                </a:cubicBezTo>
                <a:lnTo>
                  <a:pt x="223165" y="106849"/>
                </a:lnTo>
                <a:cubicBezTo>
                  <a:pt x="222444" y="106849"/>
                  <a:pt x="221362" y="107571"/>
                  <a:pt x="220641" y="107571"/>
                </a:cubicBezTo>
                <a:cubicBezTo>
                  <a:pt x="219560" y="107571"/>
                  <a:pt x="217757" y="106127"/>
                  <a:pt x="217036" y="105044"/>
                </a:cubicBezTo>
                <a:cubicBezTo>
                  <a:pt x="215594" y="102878"/>
                  <a:pt x="216675" y="99991"/>
                  <a:pt x="218838" y="99269"/>
                </a:cubicBezTo>
                <a:lnTo>
                  <a:pt x="244436" y="85913"/>
                </a:lnTo>
                <a:cubicBezTo>
                  <a:pt x="243715" y="83747"/>
                  <a:pt x="242994" y="81581"/>
                  <a:pt x="242994" y="79776"/>
                </a:cubicBezTo>
                <a:cubicBezTo>
                  <a:pt x="242994" y="77971"/>
                  <a:pt x="243354" y="76527"/>
                  <a:pt x="243715" y="74361"/>
                </a:cubicBezTo>
                <a:lnTo>
                  <a:pt x="160794" y="35014"/>
                </a:lnTo>
                <a:cubicBezTo>
                  <a:pt x="157549" y="39346"/>
                  <a:pt x="153223" y="41873"/>
                  <a:pt x="148176" y="43317"/>
                </a:cubicBezTo>
                <a:lnTo>
                  <a:pt x="148176" y="56312"/>
                </a:lnTo>
                <a:cubicBezTo>
                  <a:pt x="148176" y="58839"/>
                  <a:pt x="146013" y="61005"/>
                  <a:pt x="143489" y="61005"/>
                </a:cubicBezTo>
                <a:cubicBezTo>
                  <a:pt x="140965" y="61005"/>
                  <a:pt x="139163" y="58839"/>
                  <a:pt x="139163" y="56312"/>
                </a:cubicBezTo>
                <a:lnTo>
                  <a:pt x="139163" y="43317"/>
                </a:lnTo>
                <a:cubicBezTo>
                  <a:pt x="133755" y="41873"/>
                  <a:pt x="129428" y="39346"/>
                  <a:pt x="125823" y="35014"/>
                </a:cubicBezTo>
                <a:close/>
                <a:moveTo>
                  <a:pt x="143489" y="9024"/>
                </a:moveTo>
                <a:cubicBezTo>
                  <a:pt x="136278" y="9024"/>
                  <a:pt x="130510" y="14800"/>
                  <a:pt x="130510" y="21658"/>
                </a:cubicBezTo>
                <a:cubicBezTo>
                  <a:pt x="130510" y="28878"/>
                  <a:pt x="136278" y="35014"/>
                  <a:pt x="143489" y="35014"/>
                </a:cubicBezTo>
                <a:cubicBezTo>
                  <a:pt x="150339" y="35014"/>
                  <a:pt x="156468" y="28878"/>
                  <a:pt x="156468" y="21658"/>
                </a:cubicBezTo>
                <a:cubicBezTo>
                  <a:pt x="156468" y="14800"/>
                  <a:pt x="150339" y="9024"/>
                  <a:pt x="143489" y="9024"/>
                </a:cubicBezTo>
                <a:close/>
                <a:moveTo>
                  <a:pt x="143489" y="0"/>
                </a:moveTo>
                <a:cubicBezTo>
                  <a:pt x="155386" y="0"/>
                  <a:pt x="165120" y="9746"/>
                  <a:pt x="165120" y="21658"/>
                </a:cubicBezTo>
                <a:cubicBezTo>
                  <a:pt x="165120" y="23824"/>
                  <a:pt x="164760" y="25268"/>
                  <a:pt x="164399" y="27073"/>
                </a:cubicBezTo>
                <a:lnTo>
                  <a:pt x="248041" y="67141"/>
                </a:lnTo>
                <a:cubicBezTo>
                  <a:pt x="251646" y="61727"/>
                  <a:pt x="258136" y="58117"/>
                  <a:pt x="264986" y="58117"/>
                </a:cubicBezTo>
                <a:cubicBezTo>
                  <a:pt x="276883" y="58117"/>
                  <a:pt x="286978" y="67863"/>
                  <a:pt x="286978" y="79776"/>
                </a:cubicBezTo>
                <a:cubicBezTo>
                  <a:pt x="286978" y="90244"/>
                  <a:pt x="279407" y="98908"/>
                  <a:pt x="269672" y="101435"/>
                </a:cubicBezTo>
                <a:lnTo>
                  <a:pt x="269672" y="185903"/>
                </a:lnTo>
                <a:cubicBezTo>
                  <a:pt x="279407" y="187708"/>
                  <a:pt x="286978" y="196732"/>
                  <a:pt x="286978" y="207562"/>
                </a:cubicBezTo>
                <a:cubicBezTo>
                  <a:pt x="286978" y="219474"/>
                  <a:pt x="276883" y="229220"/>
                  <a:pt x="264986" y="229220"/>
                </a:cubicBezTo>
                <a:cubicBezTo>
                  <a:pt x="258136" y="229220"/>
                  <a:pt x="251646" y="225610"/>
                  <a:pt x="248041" y="220557"/>
                </a:cubicBezTo>
                <a:lnTo>
                  <a:pt x="164399" y="260264"/>
                </a:lnTo>
                <a:cubicBezTo>
                  <a:pt x="164760" y="261708"/>
                  <a:pt x="165120" y="263513"/>
                  <a:pt x="165120" y="264957"/>
                </a:cubicBezTo>
                <a:cubicBezTo>
                  <a:pt x="165120" y="277230"/>
                  <a:pt x="155386" y="286976"/>
                  <a:pt x="143489" y="286976"/>
                </a:cubicBezTo>
                <a:cubicBezTo>
                  <a:pt x="131231" y="286976"/>
                  <a:pt x="121857" y="277230"/>
                  <a:pt x="121857" y="264957"/>
                </a:cubicBezTo>
                <a:cubicBezTo>
                  <a:pt x="121857" y="263513"/>
                  <a:pt x="121857" y="261708"/>
                  <a:pt x="122578" y="260264"/>
                </a:cubicBezTo>
                <a:lnTo>
                  <a:pt x="38937" y="220557"/>
                </a:lnTo>
                <a:cubicBezTo>
                  <a:pt x="34971" y="225610"/>
                  <a:pt x="28842" y="229220"/>
                  <a:pt x="21992" y="229220"/>
                </a:cubicBezTo>
                <a:cubicBezTo>
                  <a:pt x="10095" y="229220"/>
                  <a:pt x="0" y="219474"/>
                  <a:pt x="0" y="207562"/>
                </a:cubicBezTo>
                <a:cubicBezTo>
                  <a:pt x="0" y="196732"/>
                  <a:pt x="7571" y="187708"/>
                  <a:pt x="17305" y="185903"/>
                </a:cubicBezTo>
                <a:lnTo>
                  <a:pt x="17305" y="101435"/>
                </a:lnTo>
                <a:cubicBezTo>
                  <a:pt x="7571" y="98908"/>
                  <a:pt x="0" y="90244"/>
                  <a:pt x="0" y="79776"/>
                </a:cubicBezTo>
                <a:cubicBezTo>
                  <a:pt x="0" y="67863"/>
                  <a:pt x="10095" y="58117"/>
                  <a:pt x="21992" y="58117"/>
                </a:cubicBezTo>
                <a:cubicBezTo>
                  <a:pt x="28842" y="58117"/>
                  <a:pt x="34971" y="61727"/>
                  <a:pt x="38937" y="67141"/>
                </a:cubicBezTo>
                <a:lnTo>
                  <a:pt x="122578" y="27073"/>
                </a:lnTo>
                <a:cubicBezTo>
                  <a:pt x="121857" y="25268"/>
                  <a:pt x="121857" y="23824"/>
                  <a:pt x="121857" y="21658"/>
                </a:cubicBezTo>
                <a:cubicBezTo>
                  <a:pt x="121857" y="9746"/>
                  <a:pt x="131231" y="0"/>
                  <a:pt x="143489"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80" name="TextBox 79">
            <a:extLst>
              <a:ext uri="{FF2B5EF4-FFF2-40B4-BE49-F238E27FC236}">
                <a16:creationId xmlns:a16="http://schemas.microsoft.com/office/drawing/2014/main" id="{868867FE-C3AF-FD4D-A7B1-7EE74D01B6FE}"/>
              </a:ext>
            </a:extLst>
          </p:cNvPr>
          <p:cNvSpPr txBox="1"/>
          <p:nvPr/>
        </p:nvSpPr>
        <p:spPr>
          <a:xfrm>
            <a:off x="1189722" y="2626961"/>
            <a:ext cx="1377300" cy="338554"/>
          </a:xfrm>
          <a:prstGeom prst="rect">
            <a:avLst/>
          </a:prstGeom>
          <a:noFill/>
        </p:spPr>
        <p:txBody>
          <a:bodyPr wrap="none" rtlCol="0" anchor="ctr" anchorCtr="0">
            <a:spAutoFit/>
          </a:bodyPr>
          <a:lstStyle/>
          <a:p>
            <a:r>
              <a:rPr lang="en-US" sz="1600" b="1" dirty="0">
                <a:solidFill>
                  <a:schemeClr val="tx2"/>
                </a:solidFill>
                <a:latin typeface="Poppins" pitchFamily="2" charset="77"/>
                <a:ea typeface="League Spartan" charset="0"/>
                <a:cs typeface="Poppins" pitchFamily="2" charset="77"/>
              </a:rPr>
              <a:t>STRUCTURE</a:t>
            </a:r>
          </a:p>
        </p:txBody>
      </p:sp>
      <p:sp>
        <p:nvSpPr>
          <p:cNvPr id="81" name="TextBox 80">
            <a:extLst>
              <a:ext uri="{FF2B5EF4-FFF2-40B4-BE49-F238E27FC236}">
                <a16:creationId xmlns:a16="http://schemas.microsoft.com/office/drawing/2014/main" id="{FD016AFA-0873-C442-9F81-68D58B6DF478}"/>
              </a:ext>
            </a:extLst>
          </p:cNvPr>
          <p:cNvSpPr txBox="1"/>
          <p:nvPr/>
        </p:nvSpPr>
        <p:spPr>
          <a:xfrm>
            <a:off x="1189722" y="3186415"/>
            <a:ext cx="1297150" cy="707886"/>
          </a:xfrm>
          <a:prstGeom prst="rect">
            <a:avLst/>
          </a:prstGeom>
          <a:noFill/>
        </p:spPr>
        <p:txBody>
          <a:bodyPr wrap="none" rtlCol="0" anchor="t" anchorCtr="0">
            <a:spAutoFit/>
          </a:bodyPr>
          <a:lstStyle/>
          <a:p>
            <a:r>
              <a:rPr lang="en-US" sz="4000" b="1" dirty="0">
                <a:solidFill>
                  <a:schemeClr val="accent1"/>
                </a:solidFill>
                <a:latin typeface="Poppins" pitchFamily="2" charset="77"/>
                <a:ea typeface="League Spartan" charset="0"/>
                <a:cs typeface="Poppins" pitchFamily="2" charset="77"/>
              </a:rPr>
              <a:t>80%</a:t>
            </a:r>
          </a:p>
        </p:txBody>
      </p:sp>
      <p:sp>
        <p:nvSpPr>
          <p:cNvPr id="82" name="Subtitle 2">
            <a:extLst>
              <a:ext uri="{FF2B5EF4-FFF2-40B4-BE49-F238E27FC236}">
                <a16:creationId xmlns:a16="http://schemas.microsoft.com/office/drawing/2014/main" id="{C5A9D744-E64B-5B4D-B465-6D166D49878B}"/>
              </a:ext>
            </a:extLst>
          </p:cNvPr>
          <p:cNvSpPr txBox="1">
            <a:spLocks/>
          </p:cNvSpPr>
          <p:nvPr/>
        </p:nvSpPr>
        <p:spPr>
          <a:xfrm>
            <a:off x="1113101" y="3956290"/>
            <a:ext cx="3926309" cy="56897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83" name="Subtitle 2">
            <a:extLst>
              <a:ext uri="{FF2B5EF4-FFF2-40B4-BE49-F238E27FC236}">
                <a16:creationId xmlns:a16="http://schemas.microsoft.com/office/drawing/2014/main" id="{8E908332-7B3B-8A47-9F6F-5D9655BACC14}"/>
              </a:ext>
            </a:extLst>
          </p:cNvPr>
          <p:cNvSpPr txBox="1">
            <a:spLocks/>
          </p:cNvSpPr>
          <p:nvPr/>
        </p:nvSpPr>
        <p:spPr>
          <a:xfrm>
            <a:off x="2470359" y="3140200"/>
            <a:ext cx="2569051" cy="812629"/>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8" name="TextBox 47">
            <a:extLst>
              <a:ext uri="{FF2B5EF4-FFF2-40B4-BE49-F238E27FC236}">
                <a16:creationId xmlns:a16="http://schemas.microsoft.com/office/drawing/2014/main" id="{ABE93DDB-270F-474E-A0C3-3D1E7A67FC17}"/>
              </a:ext>
            </a:extLst>
          </p:cNvPr>
          <p:cNvSpPr txBox="1"/>
          <p:nvPr/>
        </p:nvSpPr>
        <p:spPr>
          <a:xfrm>
            <a:off x="3527841" y="306186"/>
            <a:ext cx="5136342"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STATISTICS INFOGRAPHIC</a:t>
            </a:r>
          </a:p>
        </p:txBody>
      </p:sp>
      <p:sp>
        <p:nvSpPr>
          <p:cNvPr id="49" name="TextBox 48">
            <a:extLst>
              <a:ext uri="{FF2B5EF4-FFF2-40B4-BE49-F238E27FC236}">
                <a16:creationId xmlns:a16="http://schemas.microsoft.com/office/drawing/2014/main" id="{1A521DBF-D2D4-7A48-8ADC-3B4C3F0E1065}"/>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Tree>
    <p:extLst>
      <p:ext uri="{BB962C8B-B14F-4D97-AF65-F5344CB8AC3E}">
        <p14:creationId xmlns:p14="http://schemas.microsoft.com/office/powerpoint/2010/main" val="3259830745"/>
      </p:ext>
    </p:extLst>
  </p:cSld>
  <p:clrMapOvr>
    <a:masterClrMapping/>
  </p:clrMapOvr>
</p:sld>
</file>

<file path=ppt/theme/theme1.xml><?xml version="1.0" encoding="utf-8"?>
<a:theme xmlns:a="http://schemas.openxmlformats.org/drawingml/2006/main" name="Tema de Office">
  <a:themeElements>
    <a:clrScheme name="Green webinar theme">
      <a:dk1>
        <a:sysClr val="windowText" lastClr="000000"/>
      </a:dk1>
      <a:lt1>
        <a:sysClr val="window" lastClr="FFFFFF"/>
      </a:lt1>
      <a:dk2>
        <a:srgbClr val="004C64"/>
      </a:dk2>
      <a:lt2>
        <a:srgbClr val="76D8FF"/>
      </a:lt2>
      <a:accent1>
        <a:srgbClr val="5B9E1B"/>
      </a:accent1>
      <a:accent2>
        <a:srgbClr val="0E461F"/>
      </a:accent2>
      <a:accent3>
        <a:srgbClr val="83FE00"/>
      </a:accent3>
      <a:accent4>
        <a:srgbClr val="B1E305"/>
      </a:accent4>
      <a:accent5>
        <a:srgbClr val="00202D"/>
      </a:accent5>
      <a:accent6>
        <a:srgbClr val="70AD47"/>
      </a:accent6>
      <a:hlink>
        <a:srgbClr val="FFFFFF"/>
      </a:hlink>
      <a:folHlink>
        <a:srgbClr val="F7B3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7376</TotalTime>
  <Words>1292</Words>
  <Application>Microsoft Office PowerPoint</Application>
  <PresentationFormat>Widescreen</PresentationFormat>
  <Paragraphs>226</Paragraphs>
  <Slides>14</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Angelic Child</vt:lpstr>
      <vt:lpstr>Arial</vt:lpstr>
      <vt:lpstr>Calibri</vt:lpstr>
      <vt:lpstr>Calibri Light</vt:lpstr>
      <vt:lpstr>Gill Sans</vt:lpstr>
      <vt:lpstr>Lato Black</vt:lpstr>
      <vt:lpstr>Lato Light</vt:lpstr>
      <vt:lpstr>Metropolis</vt:lpstr>
      <vt:lpstr>Montserrat ExtraBold</vt:lpstr>
      <vt:lpstr>Open Sans Semibold</vt:lpstr>
      <vt:lpstr>Poppins</vt:lpstr>
      <vt:lpstr>Poppins Light</vt:lpstr>
      <vt:lpstr>Poppins SemiBold</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484</cp:revision>
  <dcterms:created xsi:type="dcterms:W3CDTF">2020-03-21T22:03:23Z</dcterms:created>
  <dcterms:modified xsi:type="dcterms:W3CDTF">2025-05-10T21:45:34Z</dcterms:modified>
</cp:coreProperties>
</file>